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64" r:id="rId5"/>
    <p:sldId id="263" r:id="rId6"/>
    <p:sldId id="258" r:id="rId7"/>
    <p:sldId id="259" r:id="rId8"/>
    <p:sldId id="261"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99F8AE-7ECE-4638-B851-44914CE51600}" type="datetimeFigureOut">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264017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4076578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1484820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41062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2551382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099F8AE-7ECE-4638-B851-44914CE51600}" type="datetimeFigureOut">
              <a:rPr lang="en-US" smtClean="0"/>
              <a:t>5/12/2017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004244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099F8AE-7ECE-4638-B851-44914CE51600}" type="datetimeFigureOut">
              <a:rPr lang="en-US" smtClean="0"/>
              <a:t>5/12/2017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248667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9F8AE-7ECE-4638-B851-44914CE51600}" type="datetimeFigureOut">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700711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9F8AE-7ECE-4638-B851-44914CE51600}" type="datetimeFigureOut">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08710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9F8AE-7ECE-4638-B851-44914CE51600}" type="datetimeFigureOut">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59434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99F8AE-7ECE-4638-B851-44914CE51600}" type="datetimeFigureOut">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634895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99F8AE-7ECE-4638-B851-44914CE51600}" type="datetimeFigureOut">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402809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99F8AE-7ECE-4638-B851-44914CE51600}" type="datetimeFigureOut">
              <a:rPr lang="en-US" smtClean="0"/>
              <a:t>5/12/2017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808325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99F8AE-7ECE-4638-B851-44914CE51600}" type="datetimeFigureOut">
              <a:rPr lang="en-US" smtClean="0"/>
              <a:t>5/12/2017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382043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99F8AE-7ECE-4638-B851-44914CE51600}" type="datetimeFigureOut">
              <a:rPr lang="en-US" smtClean="0"/>
              <a:t>5/12/2017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271140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865910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166340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099F8AE-7ECE-4638-B851-44914CE51600}" type="datetimeFigureOut">
              <a:rPr lang="en-US" smtClean="0"/>
              <a:t>5/12/2017</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2A0471F-A49C-4F06-838A-B4590914CED1}" type="slidenum">
              <a:rPr lang="en-US" smtClean="0"/>
              <a:t>‹#›</a:t>
            </a:fld>
            <a:endParaRPr lang="en-US"/>
          </a:p>
        </p:txBody>
      </p:sp>
    </p:spTree>
    <p:extLst>
      <p:ext uri="{BB962C8B-B14F-4D97-AF65-F5344CB8AC3E}">
        <p14:creationId xmlns:p14="http://schemas.microsoft.com/office/powerpoint/2010/main" val="413607474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renegade27/Final-Pi-Projec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34479" y="1346574"/>
            <a:ext cx="7315200" cy="1958099"/>
          </a:xfrm>
        </p:spPr>
        <p:txBody>
          <a:bodyPr/>
          <a:lstStyle/>
          <a:p>
            <a:r>
              <a:rPr lang="en-US" dirty="0"/>
              <a:t>Hack Out</a:t>
            </a:r>
          </a:p>
        </p:txBody>
      </p:sp>
      <p:sp>
        <p:nvSpPr>
          <p:cNvPr id="3" name="Subtitle 2"/>
          <p:cNvSpPr>
            <a:spLocks noGrp="1"/>
          </p:cNvSpPr>
          <p:nvPr>
            <p:ph type="subTitle" idx="1"/>
          </p:nvPr>
        </p:nvSpPr>
        <p:spPr/>
        <p:txBody>
          <a:bodyPr/>
          <a:lstStyle/>
          <a:p>
            <a:r>
              <a:rPr lang="en-US" dirty="0"/>
              <a:t>By Diego Prado, Gerard Nelson, Richard Lebell,  Jacob  Ryans</a:t>
            </a:r>
          </a:p>
        </p:txBody>
      </p:sp>
    </p:spTree>
    <p:extLst>
      <p:ext uri="{BB962C8B-B14F-4D97-AF65-F5344CB8AC3E}">
        <p14:creationId xmlns:p14="http://schemas.microsoft.com/office/powerpoint/2010/main" val="167891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overview</a:t>
            </a:r>
          </a:p>
        </p:txBody>
      </p:sp>
      <p:sp>
        <p:nvSpPr>
          <p:cNvPr id="3" name="Content Placeholder 2"/>
          <p:cNvSpPr>
            <a:spLocks noGrp="1"/>
          </p:cNvSpPr>
          <p:nvPr>
            <p:ph idx="1"/>
          </p:nvPr>
        </p:nvSpPr>
        <p:spPr>
          <a:xfrm>
            <a:off x="913795" y="2096064"/>
            <a:ext cx="10353762" cy="3695136"/>
          </a:xfrm>
        </p:spPr>
        <p:txBody>
          <a:bodyPr/>
          <a:lstStyle/>
          <a:p>
            <a:r>
              <a:rPr lang="en-US" dirty="0"/>
              <a:t>Our puzzle is  your  control  a little person that is in </a:t>
            </a:r>
            <a:r>
              <a:rPr lang="en-US" dirty="0" smtClean="0"/>
              <a:t>a cyberspace </a:t>
            </a:r>
            <a:r>
              <a:rPr lang="en-US" dirty="0"/>
              <a:t>and trying to  </a:t>
            </a:r>
            <a:r>
              <a:rPr lang="en-US" dirty="0" smtClean="0"/>
              <a:t>escape, which involves him hacking out by solving Computer science problems.</a:t>
            </a:r>
            <a:endParaRPr lang="en-US" dirty="0"/>
          </a:p>
          <a:p>
            <a:r>
              <a:rPr lang="en-US" dirty="0"/>
              <a:t> It work by you pressing buttons and those buttons cause the person to move. The buttons are mark up ,down, right, and left.</a:t>
            </a:r>
          </a:p>
          <a:p>
            <a:r>
              <a:rPr lang="en-US" dirty="0"/>
              <a:t>It is relevant because show how we import your coding for 130-132.</a:t>
            </a:r>
          </a:p>
        </p:txBody>
      </p:sp>
    </p:spTree>
    <p:extLst>
      <p:ext uri="{BB962C8B-B14F-4D97-AF65-F5344CB8AC3E}">
        <p14:creationId xmlns:p14="http://schemas.microsoft.com/office/powerpoint/2010/main" val="3069913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and materials</a:t>
            </a:r>
          </a:p>
        </p:txBody>
      </p:sp>
      <p:sp>
        <p:nvSpPr>
          <p:cNvPr id="3" name="Content Placeholder 2"/>
          <p:cNvSpPr>
            <a:spLocks noGrp="1"/>
          </p:cNvSpPr>
          <p:nvPr>
            <p:ph idx="1"/>
          </p:nvPr>
        </p:nvSpPr>
        <p:spPr/>
        <p:txBody>
          <a:bodyPr/>
          <a:lstStyle/>
          <a:p>
            <a:r>
              <a:rPr lang="en-US" dirty="0">
                <a:hlinkClick r:id="rId2"/>
              </a:rPr>
              <a:t>https://github.com/renegade27/Final-Pi-Project</a:t>
            </a:r>
            <a:endParaRPr lang="en-US" dirty="0"/>
          </a:p>
          <a:p>
            <a:endParaRPr lang="en-US" dirty="0"/>
          </a:p>
          <a:p>
            <a:r>
              <a:rPr lang="en-US" dirty="0"/>
              <a:t>Our </a:t>
            </a:r>
            <a:r>
              <a:rPr lang="en-US" dirty="0" smtClean="0"/>
              <a:t>materials </a:t>
            </a:r>
            <a:r>
              <a:rPr lang="en-US" dirty="0"/>
              <a:t>are besides thing we were give in 130.</a:t>
            </a:r>
          </a:p>
        </p:txBody>
      </p:sp>
    </p:spTree>
    <p:extLst>
      <p:ext uri="{BB962C8B-B14F-4D97-AF65-F5344CB8AC3E}">
        <p14:creationId xmlns:p14="http://schemas.microsoft.com/office/powerpoint/2010/main" val="1192882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circuit diagram and layout diagram</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470526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source code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27073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9414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come out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35688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Old and new  targets</a:t>
            </a:r>
          </a:p>
        </p:txBody>
      </p:sp>
      <p:sp>
        <p:nvSpPr>
          <p:cNvPr id="3" name="Content Placeholder 2"/>
          <p:cNvSpPr>
            <a:spLocks noGrp="1"/>
          </p:cNvSpPr>
          <p:nvPr>
            <p:ph idx="1"/>
          </p:nvPr>
        </p:nvSpPr>
        <p:spPr/>
        <p:txBody>
          <a:bodyPr/>
          <a:lstStyle/>
          <a:p>
            <a:r>
              <a:rPr lang="en-US" dirty="0"/>
              <a:t>Old   targets were 3 room and 3 floor. Use the  labs to track heath  in each room.  Solve  word by  in each room. Use button to move the person in each room.</a:t>
            </a:r>
          </a:p>
          <a:p>
            <a:endParaRPr lang="en-US" dirty="0"/>
          </a:p>
          <a:p>
            <a:r>
              <a:rPr lang="en-US" dirty="0"/>
              <a:t>New targets</a:t>
            </a:r>
          </a:p>
          <a:p>
            <a:pPr marL="0" indent="0">
              <a:buNone/>
            </a:pPr>
            <a:endParaRPr lang="en-US" dirty="0"/>
          </a:p>
        </p:txBody>
      </p:sp>
    </p:spTree>
    <p:extLst>
      <p:ext uri="{BB962C8B-B14F-4D97-AF65-F5344CB8AC3E}">
        <p14:creationId xmlns:p14="http://schemas.microsoft.com/office/powerpoint/2010/main" val="2345923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development and lessons</a:t>
            </a:r>
          </a:p>
        </p:txBody>
      </p:sp>
      <p:sp>
        <p:nvSpPr>
          <p:cNvPr id="3" name="Content Placeholder 2"/>
          <p:cNvSpPr>
            <a:spLocks noGrp="1"/>
          </p:cNvSpPr>
          <p:nvPr>
            <p:ph idx="1"/>
          </p:nvPr>
        </p:nvSpPr>
        <p:spPr/>
        <p:txBody>
          <a:bodyPr/>
          <a:lstStyle/>
          <a:p>
            <a:r>
              <a:rPr lang="en-US" dirty="0"/>
              <a:t>Future development  to our project could make the person jump and talk to new charters.  Another import is  you could fight enemies in the rooms. Also it could improve our program by give it a map of the building.  </a:t>
            </a:r>
          </a:p>
          <a:p>
            <a:r>
              <a:rPr lang="en-US" dirty="0"/>
              <a:t>We  learned how to work as a team. We learn how to code  games, move object change background, and keep tack </a:t>
            </a:r>
            <a:r>
              <a:rPr lang="en-US"/>
              <a:t>of life.</a:t>
            </a:r>
            <a:endParaRPr lang="en-US" dirty="0"/>
          </a:p>
        </p:txBody>
      </p:sp>
    </p:spTree>
    <p:extLst>
      <p:ext uri="{BB962C8B-B14F-4D97-AF65-F5344CB8AC3E}">
        <p14:creationId xmlns:p14="http://schemas.microsoft.com/office/powerpoint/2010/main" val="3184845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544</TotalTime>
  <Words>228</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Bookman Old Style</vt:lpstr>
      <vt:lpstr>Rockwell</vt:lpstr>
      <vt:lpstr>Damask</vt:lpstr>
      <vt:lpstr>Hack Out</vt:lpstr>
      <vt:lpstr>overview</vt:lpstr>
      <vt:lpstr>Link and materials</vt:lpstr>
      <vt:lpstr>circuit diagram and layout diagram</vt:lpstr>
      <vt:lpstr>source code</vt:lpstr>
      <vt:lpstr>demonstration </vt:lpstr>
      <vt:lpstr>How it come out</vt:lpstr>
      <vt:lpstr>Old and new  targets</vt:lpstr>
      <vt:lpstr>future development and lessons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 Out</dc:title>
  <dc:creator>Diego</dc:creator>
  <cp:lastModifiedBy>Jacob Ryans</cp:lastModifiedBy>
  <cp:revision>23</cp:revision>
  <dcterms:created xsi:type="dcterms:W3CDTF">2017-05-11T01:06:05Z</dcterms:created>
  <dcterms:modified xsi:type="dcterms:W3CDTF">2017-05-12T11:16:21Z</dcterms:modified>
</cp:coreProperties>
</file>