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4" r:id="rId6"/>
    <p:sldId id="258"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6401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407657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484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6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55138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0424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24866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700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871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5943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63489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402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F8AE-7ECE-4638-B851-44914CE51600}"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80832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3820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F8AE-7ECE-4638-B851-44914CE51600}"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71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86591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6634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9F8AE-7ECE-4638-B851-44914CE51600}" type="datetimeFigureOut">
              <a:rPr lang="en-US" smtClean="0"/>
              <a:t>5/17/2017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A0471F-A49C-4F06-838A-B4590914CED1}" type="slidenum">
              <a:rPr lang="en-US" smtClean="0"/>
              <a:t>‹#›</a:t>
            </a:fld>
            <a:endParaRPr lang="en-US"/>
          </a:p>
        </p:txBody>
      </p:sp>
    </p:spTree>
    <p:extLst>
      <p:ext uri="{BB962C8B-B14F-4D97-AF65-F5344CB8AC3E}">
        <p14:creationId xmlns:p14="http://schemas.microsoft.com/office/powerpoint/2010/main" val="4136074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negade27/Final-Pi-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4479" y="1346574"/>
            <a:ext cx="7315200" cy="1958099"/>
          </a:xfrm>
        </p:spPr>
        <p:txBody>
          <a:bodyPr/>
          <a:lstStyle/>
          <a:p>
            <a:r>
              <a:rPr lang="en-US" dirty="0" err="1" smtClean="0"/>
              <a:t>Hack.Out</a:t>
            </a:r>
            <a:endParaRPr lang="en-US" dirty="0"/>
          </a:p>
        </p:txBody>
      </p:sp>
      <p:sp>
        <p:nvSpPr>
          <p:cNvPr id="3" name="Subtitle 2"/>
          <p:cNvSpPr>
            <a:spLocks noGrp="1"/>
          </p:cNvSpPr>
          <p:nvPr>
            <p:ph type="subTitle" idx="1"/>
          </p:nvPr>
        </p:nvSpPr>
        <p:spPr/>
        <p:txBody>
          <a:bodyPr/>
          <a:lstStyle/>
          <a:p>
            <a:r>
              <a:rPr lang="en-US" dirty="0"/>
              <a:t>By Diego Prado, Gerard Nelson, Richard Lebell,  Jacob  Ryans</a:t>
            </a:r>
          </a:p>
        </p:txBody>
      </p:sp>
    </p:spTree>
    <p:extLst>
      <p:ext uri="{BB962C8B-B14F-4D97-AF65-F5344CB8AC3E}">
        <p14:creationId xmlns:p14="http://schemas.microsoft.com/office/powerpoint/2010/main" val="167891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a:t>
            </a:r>
          </a:p>
        </p:txBody>
      </p:sp>
      <p:sp>
        <p:nvSpPr>
          <p:cNvPr id="3" name="Content Placeholder 2"/>
          <p:cNvSpPr>
            <a:spLocks noGrp="1"/>
          </p:cNvSpPr>
          <p:nvPr>
            <p:ph idx="1"/>
          </p:nvPr>
        </p:nvSpPr>
        <p:spPr>
          <a:xfrm>
            <a:off x="913795" y="2096064"/>
            <a:ext cx="10353762" cy="3695136"/>
          </a:xfrm>
        </p:spPr>
        <p:txBody>
          <a:bodyPr/>
          <a:lstStyle/>
          <a:p>
            <a:r>
              <a:rPr lang="en-US" dirty="0" smtClean="0"/>
              <a:t>In the game, you control a 2d character going through a cyberspace of different classic game dimensions. By solving computer science related problems, you access new areas.</a:t>
            </a:r>
            <a:endParaRPr lang="en-US" dirty="0"/>
          </a:p>
          <a:p>
            <a:r>
              <a:rPr lang="en-US" dirty="0"/>
              <a:t> </a:t>
            </a:r>
            <a:r>
              <a:rPr lang="en-US" dirty="0" smtClean="0"/>
              <a:t>You control the character by using the arrow keys, which is processed through </a:t>
            </a:r>
            <a:r>
              <a:rPr lang="en-US" dirty="0" err="1" smtClean="0"/>
              <a:t>pygame</a:t>
            </a:r>
            <a:r>
              <a:rPr lang="en-US" dirty="0" smtClean="0"/>
              <a:t>, an essential library used when we made the game. The inspiration for the soundtrack and game stems from </a:t>
            </a:r>
            <a:r>
              <a:rPr lang="en-US" smtClean="0"/>
              <a:t>classing sub-1990 NES games.</a:t>
            </a:r>
            <a:endParaRPr lang="en-US" dirty="0"/>
          </a:p>
          <a:p>
            <a:r>
              <a:rPr lang="en-US" dirty="0" smtClean="0"/>
              <a:t>The code is mainly object oriented and uses dictionaries, which shows the skills we focused on throughout the 130 series.</a:t>
            </a:r>
            <a:endParaRPr lang="en-US" dirty="0"/>
          </a:p>
        </p:txBody>
      </p:sp>
    </p:spTree>
    <p:extLst>
      <p:ext uri="{BB962C8B-B14F-4D97-AF65-F5344CB8AC3E}">
        <p14:creationId xmlns:p14="http://schemas.microsoft.com/office/powerpoint/2010/main" val="3069913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materials</a:t>
            </a:r>
          </a:p>
        </p:txBody>
      </p:sp>
      <p:sp>
        <p:nvSpPr>
          <p:cNvPr id="3" name="Content Placeholder 2"/>
          <p:cNvSpPr>
            <a:spLocks noGrp="1"/>
          </p:cNvSpPr>
          <p:nvPr>
            <p:ph idx="1"/>
          </p:nvPr>
        </p:nvSpPr>
        <p:spPr/>
        <p:txBody>
          <a:bodyPr/>
          <a:lstStyle/>
          <a:p>
            <a:r>
              <a:rPr lang="en-US" dirty="0">
                <a:hlinkClick r:id="rId2"/>
              </a:rPr>
              <a:t>https://github.com/renegade27/Final-Pi-Project</a:t>
            </a:r>
            <a:endParaRPr lang="en-US" dirty="0"/>
          </a:p>
          <a:p>
            <a:endParaRPr lang="en-US" dirty="0"/>
          </a:p>
          <a:p>
            <a:pPr marL="0" indent="0">
              <a:buNone/>
            </a:pPr>
            <a:r>
              <a:rPr lang="en-US" dirty="0" smtClean="0"/>
              <a:t>Since we couldn’t incorporate GPIO usability, there weren’t really any physical materials.</a:t>
            </a:r>
            <a:endParaRPr lang="en-US" dirty="0"/>
          </a:p>
        </p:txBody>
      </p:sp>
    </p:spTree>
    <p:extLst>
      <p:ext uri="{BB962C8B-B14F-4D97-AF65-F5344CB8AC3E}">
        <p14:creationId xmlns:p14="http://schemas.microsoft.com/office/powerpoint/2010/main" val="119288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source </a:t>
            </a:r>
            <a:r>
              <a:rPr lang="en-US" b="0" dirty="0" smtClean="0">
                <a:effectLst/>
              </a:rPr>
              <a:t>code – P1</a:t>
            </a:r>
            <a:endParaRPr lang="en-US" dirty="0"/>
          </a:p>
        </p:txBody>
      </p:sp>
      <p:sp>
        <p:nvSpPr>
          <p:cNvPr id="3" name="Content Placeholder 2"/>
          <p:cNvSpPr>
            <a:spLocks noGrp="1"/>
          </p:cNvSpPr>
          <p:nvPr>
            <p:ph idx="1"/>
          </p:nvPr>
        </p:nvSpPr>
        <p:spPr/>
        <p:txBody>
          <a:bodyPr/>
          <a:lstStyle/>
          <a:p>
            <a:r>
              <a:rPr lang="en-US" dirty="0" smtClean="0"/>
              <a:t>Area Handling							Sprite Handling</a:t>
            </a:r>
            <a:endParaRPr lang="en-US" dirty="0"/>
          </a:p>
        </p:txBody>
      </p:sp>
      <p:pic>
        <p:nvPicPr>
          <p:cNvPr id="7" name="Picture 6"/>
          <p:cNvPicPr>
            <a:picLocks noChangeAspect="1"/>
          </p:cNvPicPr>
          <p:nvPr/>
        </p:nvPicPr>
        <p:blipFill>
          <a:blip r:embed="rId2"/>
          <a:stretch>
            <a:fillRect/>
          </a:stretch>
        </p:blipFill>
        <p:spPr>
          <a:xfrm>
            <a:off x="0" y="2595282"/>
            <a:ext cx="6212541" cy="4262718"/>
          </a:xfrm>
          <a:prstGeom prst="rect">
            <a:avLst/>
          </a:prstGeom>
        </p:spPr>
      </p:pic>
      <p:sp>
        <p:nvSpPr>
          <p:cNvPr id="9" name="Rectangle 8"/>
          <p:cNvSpPr/>
          <p:nvPr/>
        </p:nvSpPr>
        <p:spPr>
          <a:xfrm>
            <a:off x="6212541" y="2595282"/>
            <a:ext cx="121024" cy="4262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333566" y="4666129"/>
            <a:ext cx="5847786" cy="2061502"/>
          </a:xfrm>
          <a:prstGeom prst="rect">
            <a:avLst/>
          </a:prstGeom>
        </p:spPr>
      </p:pic>
      <p:pic>
        <p:nvPicPr>
          <p:cNvPr id="11" name="Picture 10"/>
          <p:cNvPicPr>
            <a:picLocks noChangeAspect="1"/>
          </p:cNvPicPr>
          <p:nvPr/>
        </p:nvPicPr>
        <p:blipFill>
          <a:blip r:embed="rId4"/>
          <a:stretch>
            <a:fillRect/>
          </a:stretch>
        </p:blipFill>
        <p:spPr>
          <a:xfrm>
            <a:off x="6353735" y="2595281"/>
            <a:ext cx="5827617" cy="2070847"/>
          </a:xfrm>
          <a:prstGeom prst="rect">
            <a:avLst/>
          </a:prstGeom>
        </p:spPr>
      </p:pic>
    </p:spTree>
    <p:extLst>
      <p:ext uri="{BB962C8B-B14F-4D97-AF65-F5344CB8AC3E}">
        <p14:creationId xmlns:p14="http://schemas.microsoft.com/office/powerpoint/2010/main" val="1327073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 p2</a:t>
            </a:r>
            <a:endParaRPr lang="en-US" dirty="0"/>
          </a:p>
        </p:txBody>
      </p:sp>
      <p:sp>
        <p:nvSpPr>
          <p:cNvPr id="3" name="Content Placeholder 2"/>
          <p:cNvSpPr>
            <a:spLocks noGrp="1"/>
          </p:cNvSpPr>
          <p:nvPr>
            <p:ph idx="1"/>
          </p:nvPr>
        </p:nvSpPr>
        <p:spPr/>
        <p:txBody>
          <a:bodyPr/>
          <a:lstStyle/>
          <a:p>
            <a:r>
              <a:rPr lang="en-US" dirty="0" smtClean="0"/>
              <a:t>Game Loop						Collision Detection</a:t>
            </a:r>
            <a:endParaRPr lang="en-US" dirty="0"/>
          </a:p>
        </p:txBody>
      </p:sp>
      <p:sp>
        <p:nvSpPr>
          <p:cNvPr id="4" name="Rectangle 3"/>
          <p:cNvSpPr/>
          <p:nvPr/>
        </p:nvSpPr>
        <p:spPr>
          <a:xfrm>
            <a:off x="5997388" y="2151529"/>
            <a:ext cx="174812" cy="4706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 y="2771775"/>
            <a:ext cx="5997388" cy="4086225"/>
          </a:xfrm>
          <a:prstGeom prst="rect">
            <a:avLst/>
          </a:prstGeom>
        </p:spPr>
      </p:pic>
      <p:pic>
        <p:nvPicPr>
          <p:cNvPr id="6" name="Picture 5"/>
          <p:cNvPicPr>
            <a:picLocks noChangeAspect="1"/>
          </p:cNvPicPr>
          <p:nvPr/>
        </p:nvPicPr>
        <p:blipFill>
          <a:blip r:embed="rId3"/>
          <a:stretch>
            <a:fillRect/>
          </a:stretch>
        </p:blipFill>
        <p:spPr>
          <a:xfrm>
            <a:off x="6182849" y="4908176"/>
            <a:ext cx="6009151" cy="1939738"/>
          </a:xfrm>
          <a:prstGeom prst="rect">
            <a:avLst/>
          </a:prstGeom>
        </p:spPr>
      </p:pic>
      <p:pic>
        <p:nvPicPr>
          <p:cNvPr id="7" name="Picture 6"/>
          <p:cNvPicPr>
            <a:picLocks noChangeAspect="1"/>
          </p:cNvPicPr>
          <p:nvPr/>
        </p:nvPicPr>
        <p:blipFill>
          <a:blip r:embed="rId4"/>
          <a:stretch>
            <a:fillRect/>
          </a:stretch>
        </p:blipFill>
        <p:spPr>
          <a:xfrm>
            <a:off x="6182849" y="2771775"/>
            <a:ext cx="6019800" cy="2145368"/>
          </a:xfrm>
          <a:prstGeom prst="rect">
            <a:avLst/>
          </a:prstGeom>
        </p:spPr>
      </p:pic>
    </p:spTree>
    <p:extLst>
      <p:ext uri="{BB962C8B-B14F-4D97-AF65-F5344CB8AC3E}">
        <p14:creationId xmlns:p14="http://schemas.microsoft.com/office/powerpoint/2010/main" val="201888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p>
        </p:txBody>
      </p:sp>
      <p:sp>
        <p:nvSpPr>
          <p:cNvPr id="3" name="Content Placeholder 2"/>
          <p:cNvSpPr>
            <a:spLocks noGrp="1"/>
          </p:cNvSpPr>
          <p:nvPr>
            <p:ph idx="1"/>
          </p:nvPr>
        </p:nvSpPr>
        <p:spPr/>
        <p:txBody>
          <a:bodyPr/>
          <a:lstStyle/>
          <a:p>
            <a:r>
              <a:rPr lang="en-US" dirty="0" smtClean="0"/>
              <a:t>The main goal of the game is to find the terminal, which gives you the puzzle to solve for the area. Then, you must find the “Key” character of the area, and submit your answer, thus giving you access to the next Area portal.</a:t>
            </a:r>
            <a:endParaRPr lang="en-US" dirty="0"/>
          </a:p>
        </p:txBody>
      </p:sp>
      <p:pic>
        <p:nvPicPr>
          <p:cNvPr id="4" name="Picture 3"/>
          <p:cNvPicPr>
            <a:picLocks noChangeAspect="1"/>
          </p:cNvPicPr>
          <p:nvPr/>
        </p:nvPicPr>
        <p:blipFill>
          <a:blip r:embed="rId2"/>
          <a:stretch>
            <a:fillRect/>
          </a:stretch>
        </p:blipFill>
        <p:spPr>
          <a:xfrm>
            <a:off x="466725" y="3943632"/>
            <a:ext cx="3028950" cy="2295525"/>
          </a:xfrm>
          <a:prstGeom prst="rect">
            <a:avLst/>
          </a:prstGeom>
        </p:spPr>
      </p:pic>
      <p:cxnSp>
        <p:nvCxnSpPr>
          <p:cNvPr id="6" name="Straight Arrow Connector 5"/>
          <p:cNvCxnSpPr/>
          <p:nvPr/>
        </p:nvCxnSpPr>
        <p:spPr>
          <a:xfrm flipV="1">
            <a:off x="1627094" y="5298141"/>
            <a:ext cx="161365" cy="161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704662" y="3665343"/>
            <a:ext cx="4772025" cy="2573814"/>
          </a:xfrm>
          <a:prstGeom prst="rect">
            <a:avLst/>
          </a:prstGeom>
        </p:spPr>
      </p:pic>
      <p:pic>
        <p:nvPicPr>
          <p:cNvPr id="8" name="Picture 7"/>
          <p:cNvPicPr>
            <a:picLocks noChangeAspect="1"/>
          </p:cNvPicPr>
          <p:nvPr/>
        </p:nvPicPr>
        <p:blipFill>
          <a:blip r:embed="rId4"/>
          <a:stretch>
            <a:fillRect/>
          </a:stretch>
        </p:blipFill>
        <p:spPr>
          <a:xfrm>
            <a:off x="8685674" y="4286532"/>
            <a:ext cx="3028953" cy="1952625"/>
          </a:xfrm>
          <a:prstGeom prst="rect">
            <a:avLst/>
          </a:prstGeom>
        </p:spPr>
      </p:pic>
    </p:spTree>
    <p:extLst>
      <p:ext uri="{BB962C8B-B14F-4D97-AF65-F5344CB8AC3E}">
        <p14:creationId xmlns:p14="http://schemas.microsoft.com/office/powerpoint/2010/main" val="2394149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and new  targets</a:t>
            </a:r>
          </a:p>
        </p:txBody>
      </p:sp>
      <p:sp>
        <p:nvSpPr>
          <p:cNvPr id="3" name="Content Placeholder 2"/>
          <p:cNvSpPr>
            <a:spLocks noGrp="1"/>
          </p:cNvSpPr>
          <p:nvPr>
            <p:ph idx="1"/>
          </p:nvPr>
        </p:nvSpPr>
        <p:spPr/>
        <p:txBody>
          <a:bodyPr/>
          <a:lstStyle/>
          <a:p>
            <a:r>
              <a:rPr lang="en-US" dirty="0"/>
              <a:t>Old </a:t>
            </a:r>
            <a:r>
              <a:rPr lang="en-US" dirty="0" smtClean="0"/>
              <a:t>targets – Implement character movement and room tracking. Debug exit errors and room setup errors. Add functioning images and create unique backgrounds for each area.</a:t>
            </a:r>
            <a:endParaRPr lang="en-US" dirty="0"/>
          </a:p>
          <a:p>
            <a:endParaRPr lang="en-US" dirty="0"/>
          </a:p>
          <a:p>
            <a:r>
              <a:rPr lang="en-US" dirty="0"/>
              <a:t>New </a:t>
            </a:r>
            <a:r>
              <a:rPr lang="en-US" dirty="0" smtClean="0"/>
              <a:t>targets – Implement more areas, add animated character walking through a circular picture buffer. Add </a:t>
            </a:r>
            <a:r>
              <a:rPr lang="en-US" dirty="0" err="1" smtClean="0"/>
              <a:t>tkinter</a:t>
            </a:r>
            <a:r>
              <a:rPr lang="en-US" dirty="0" smtClean="0"/>
              <a:t> usability with </a:t>
            </a:r>
            <a:r>
              <a:rPr lang="en-US" dirty="0" smtClean="0"/>
              <a:t>an inventory and area completion UI. Create more unique backgrounds, random soundtrack selection, and add a full story to the game. Add </a:t>
            </a:r>
            <a:r>
              <a:rPr lang="en-US" dirty="0" err="1" smtClean="0"/>
              <a:t>cutscenes</a:t>
            </a:r>
            <a:r>
              <a:rPr lang="en-US" dirty="0" smtClean="0"/>
              <a:t> for the start and end of the game sequences.</a:t>
            </a:r>
            <a:endParaRPr lang="en-US" dirty="0"/>
          </a:p>
          <a:p>
            <a:pPr marL="0" indent="0">
              <a:buNone/>
            </a:pPr>
            <a:endParaRPr lang="en-US" dirty="0"/>
          </a:p>
        </p:txBody>
      </p:sp>
    </p:spTree>
    <p:extLst>
      <p:ext uri="{BB962C8B-B14F-4D97-AF65-F5344CB8AC3E}">
        <p14:creationId xmlns:p14="http://schemas.microsoft.com/office/powerpoint/2010/main" val="2345923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 and lessons</a:t>
            </a:r>
          </a:p>
        </p:txBody>
      </p:sp>
      <p:sp>
        <p:nvSpPr>
          <p:cNvPr id="3" name="Content Placeholder 2"/>
          <p:cNvSpPr>
            <a:spLocks noGrp="1"/>
          </p:cNvSpPr>
          <p:nvPr>
            <p:ph idx="1"/>
          </p:nvPr>
        </p:nvSpPr>
        <p:spPr/>
        <p:txBody>
          <a:bodyPr/>
          <a:lstStyle/>
          <a:p>
            <a:r>
              <a:rPr lang="en-US" dirty="0"/>
              <a:t>Future development  to our project could </a:t>
            </a:r>
            <a:r>
              <a:rPr lang="en-US" dirty="0" smtClean="0"/>
              <a:t>add diverse player movement and object clipping. Making our game more unique will be another step we strive to complete.</a:t>
            </a:r>
            <a:r>
              <a:rPr lang="en-US" dirty="0" smtClean="0"/>
              <a:t> Another feature we will add is you can fight </a:t>
            </a:r>
            <a:r>
              <a:rPr lang="en-US" dirty="0"/>
              <a:t>enemies in the rooms. Also </a:t>
            </a:r>
            <a:r>
              <a:rPr lang="en-US" dirty="0" smtClean="0"/>
              <a:t>we</a:t>
            </a:r>
            <a:r>
              <a:rPr lang="en-US" dirty="0" smtClean="0"/>
              <a:t> </a:t>
            </a:r>
            <a:r>
              <a:rPr lang="en-US" dirty="0"/>
              <a:t>could improve our program by </a:t>
            </a:r>
            <a:r>
              <a:rPr lang="en-US" dirty="0" smtClean="0"/>
              <a:t>giving </a:t>
            </a:r>
            <a:r>
              <a:rPr lang="en-US" dirty="0" smtClean="0"/>
              <a:t>the player a map of the area and cutting dead content.</a:t>
            </a:r>
            <a:r>
              <a:rPr lang="en-US" dirty="0" smtClean="0"/>
              <a:t>  </a:t>
            </a:r>
            <a:endParaRPr lang="en-US" dirty="0"/>
          </a:p>
          <a:p>
            <a:r>
              <a:rPr lang="en-US" dirty="0"/>
              <a:t>We  learned how to work as a team. We </a:t>
            </a:r>
            <a:r>
              <a:rPr lang="en-US" dirty="0" smtClean="0"/>
              <a:t>also learned </a:t>
            </a:r>
            <a:r>
              <a:rPr lang="en-US" dirty="0"/>
              <a:t>how to code </a:t>
            </a:r>
            <a:r>
              <a:rPr lang="en-US" dirty="0" smtClean="0"/>
              <a:t>games</a:t>
            </a:r>
            <a:r>
              <a:rPr lang="en-US" dirty="0"/>
              <a:t>, </a:t>
            </a:r>
            <a:r>
              <a:rPr lang="en-US" dirty="0" smtClean="0"/>
              <a:t>debug exceptions,</a:t>
            </a:r>
            <a:r>
              <a:rPr lang="en-US" dirty="0" smtClean="0"/>
              <a:t> use </a:t>
            </a:r>
            <a:r>
              <a:rPr lang="en-US" dirty="0" err="1" smtClean="0"/>
              <a:t>pygame</a:t>
            </a:r>
            <a:r>
              <a:rPr lang="en-US" dirty="0" smtClean="0"/>
              <a:t>, </a:t>
            </a:r>
            <a:r>
              <a:rPr lang="en-US" dirty="0"/>
              <a:t>and </a:t>
            </a:r>
            <a:r>
              <a:rPr lang="en-US" dirty="0" smtClean="0"/>
              <a:t>design a game from the ground up.</a:t>
            </a:r>
            <a:endParaRPr lang="en-US" dirty="0"/>
          </a:p>
        </p:txBody>
      </p:sp>
    </p:spTree>
    <p:extLst>
      <p:ext uri="{BB962C8B-B14F-4D97-AF65-F5344CB8AC3E}">
        <p14:creationId xmlns:p14="http://schemas.microsoft.com/office/powerpoint/2010/main" val="3184845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585</TotalTime>
  <Words>380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Hack.Out</vt:lpstr>
      <vt:lpstr>overview</vt:lpstr>
      <vt:lpstr>Link and materials</vt:lpstr>
      <vt:lpstr>source code – P1</vt:lpstr>
      <vt:lpstr>Source Code – p2</vt:lpstr>
      <vt:lpstr>demonstration </vt:lpstr>
      <vt:lpstr>Old and new  targets</vt:lpstr>
      <vt:lpstr>future development and lessons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Out</dc:title>
  <dc:creator>Diego</dc:creator>
  <cp:lastModifiedBy>Jacob Ryans</cp:lastModifiedBy>
  <cp:revision>29</cp:revision>
  <dcterms:created xsi:type="dcterms:W3CDTF">2017-05-11T01:06:05Z</dcterms:created>
  <dcterms:modified xsi:type="dcterms:W3CDTF">2017-05-17T16:49:48Z</dcterms:modified>
</cp:coreProperties>
</file>