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4" r:id="rId5"/>
    <p:sldId id="258" r:id="rId6"/>
    <p:sldId id="259"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5/12/2017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a:t>Hack Out</a:t>
            </a:r>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a:t>Our puzzle is  your  control  a little person that is in a building and trying to   get all the part of  code.</a:t>
            </a:r>
          </a:p>
          <a:p>
            <a:r>
              <a:rPr lang="en-US" dirty="0"/>
              <a:t> It work by you pressing buttons and those buttons cause the person to move. The buttons are mark up ,down, right, and left.</a:t>
            </a:r>
          </a:p>
          <a:p>
            <a:r>
              <a:rPr lang="en-US" dirty="0"/>
              <a:t>It is relevant because show how we import your coding for 130-132.</a:t>
            </a:r>
          </a:p>
        </p:txBody>
      </p:sp>
    </p:spTree>
    <p:extLst>
      <p:ext uri="{BB962C8B-B14F-4D97-AF65-F5344CB8AC3E}">
        <p14:creationId xmlns:p14="http://schemas.microsoft.com/office/powerpoint/2010/main" val="30699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r>
              <a:rPr lang="en-US" dirty="0"/>
              <a:t>Our maters are besides thing we were give in 130.</a:t>
            </a:r>
          </a:p>
        </p:txBody>
      </p:sp>
    </p:spTree>
    <p:extLst>
      <p:ext uri="{BB962C8B-B14F-4D97-AF65-F5344CB8AC3E}">
        <p14:creationId xmlns:p14="http://schemas.microsoft.com/office/powerpoint/2010/main" val="119288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circuit diagram and layout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052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414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come out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568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targets were 3 room and 3 floor. Use the  labs to track heath  in each room.  Solve  word by  in each room. Use button to move the person in each room.</a:t>
            </a:r>
          </a:p>
          <a:p>
            <a:endParaRPr lang="en-US" dirty="0"/>
          </a:p>
          <a:p>
            <a:r>
              <a:rPr lang="en-US" dirty="0"/>
              <a:t>New targets</a:t>
            </a:r>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make the person jump and talk to new charters.  Another import is  you could fight enemies in the rooms. Also it could improve our program by give it a map of the building.  </a:t>
            </a:r>
          </a:p>
          <a:p>
            <a:r>
              <a:rPr lang="en-US" dirty="0"/>
              <a:t>We  learned how to work as a team. We learn how to code  games, move object change background, and keep tack </a:t>
            </a:r>
            <a:r>
              <a:rPr lang="en-US"/>
              <a:t>of life.</a:t>
            </a:r>
            <a:endParaRPr lang="en-US" dirty="0"/>
          </a:p>
        </p:txBody>
      </p:sp>
    </p:spTree>
    <p:extLst>
      <p:ext uri="{BB962C8B-B14F-4D97-AF65-F5344CB8AC3E}">
        <p14:creationId xmlns:p14="http://schemas.microsoft.com/office/powerpoint/2010/main" val="318484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565</TotalTime>
  <Words>226</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Hack Out</vt:lpstr>
      <vt:lpstr>overview</vt:lpstr>
      <vt:lpstr>Link and materials</vt:lpstr>
      <vt:lpstr>circuit diagram and layout diagram</vt:lpstr>
      <vt:lpstr>demonstration </vt:lpstr>
      <vt:lpstr>How it come out</vt:lpstr>
      <vt:lpstr>Old and new  targets</vt:lpstr>
      <vt:lpstr>future development and lessons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Diego</cp:lastModifiedBy>
  <cp:revision>23</cp:revision>
  <dcterms:created xsi:type="dcterms:W3CDTF">2017-05-11T01:06:05Z</dcterms:created>
  <dcterms:modified xsi:type="dcterms:W3CDTF">2017-05-12T16:51:16Z</dcterms:modified>
</cp:coreProperties>
</file>