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95269" y="1122362"/>
            <a:ext cx="9001461"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48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95269" y="3602037"/>
            <a:ext cx="9001461" cy="1655761"/>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2400" u="none" cap="none" strike="noStrike">
                <a:solidFill>
                  <a:schemeClr val="lt1"/>
                </a:solidFill>
                <a:latin typeface="Rockwell"/>
                <a:ea typeface="Rockwell"/>
                <a:cs typeface="Rockwell"/>
                <a:sym typeface="Rockwell"/>
              </a:defRPr>
            </a:lvl1pPr>
            <a:lvl2pPr indent="0" lvl="1" marL="457200" marR="0" rtl="0" algn="ctr">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2pPr>
            <a:lvl3pPr indent="0" lvl="2" marL="914400" marR="0" rtl="0" algn="ctr">
              <a:lnSpc>
                <a:spcPct val="120000"/>
              </a:lnSpc>
              <a:spcBef>
                <a:spcPts val="500"/>
              </a:spcBef>
              <a:buClr>
                <a:schemeClr val="lt1"/>
              </a:buClr>
              <a:buFont typeface="Arial"/>
              <a:buNone/>
              <a:defRPr b="0" i="0" sz="1800" u="none" cap="none" strike="noStrike">
                <a:solidFill>
                  <a:schemeClr val="lt1"/>
                </a:solidFill>
                <a:latin typeface="Rockwell"/>
                <a:ea typeface="Rockwell"/>
                <a:cs typeface="Rockwell"/>
                <a:sym typeface="Rockwell"/>
              </a:defRPr>
            </a:lvl3pPr>
            <a:lvl4pPr indent="0" lvl="3" marL="13716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4pPr>
            <a:lvl5pPr indent="0" lvl="4" marL="18288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5pPr>
            <a:lvl6pPr indent="0" lvl="5" marL="22860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6pPr>
            <a:lvl7pPr indent="0" lvl="6" marL="27432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7pPr>
            <a:lvl8pPr indent="0" lvl="7" marL="32004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8pPr>
            <a:lvl9pPr indent="0" lvl="8" marL="3657600" marR="0" rtl="0" algn="ctr">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9pPr>
          </a:lstStyle>
          <a:p/>
        </p:txBody>
      </p:sp>
      <p:sp>
        <p:nvSpPr>
          <p:cNvPr id="14" name="Shape 14"/>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5" name="Shape 15"/>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6" name="Shape 16"/>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913805" y="4289371"/>
            <a:ext cx="10367563" cy="819355"/>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28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913805" y="621320"/>
            <a:ext cx="10367563" cy="3379734"/>
          </a:xfrm>
          <a:prstGeom prst="rect">
            <a:avLst/>
          </a:prstGeom>
          <a:noFill/>
          <a:ln cap="sq" cmpd="sng" w="19050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32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28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24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9pPr>
          </a:lstStyle>
          <a:p/>
        </p:txBody>
      </p:sp>
      <p:sp>
        <p:nvSpPr>
          <p:cNvPr id="71" name="Shape 71"/>
          <p:cNvSpPr txBox="1"/>
          <p:nvPr>
            <p:ph idx="1" type="body"/>
          </p:nvPr>
        </p:nvSpPr>
        <p:spPr>
          <a:xfrm>
            <a:off x="913795" y="5108728"/>
            <a:ext cx="10365998" cy="682471"/>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8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72" name="Shape 72"/>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73" name="Shape 73"/>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74" name="Shape 74"/>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75" name="Shape 75"/>
        <p:cNvGrpSpPr/>
        <p:nvPr/>
      </p:nvGrpSpPr>
      <p:grpSpPr>
        <a:xfrm>
          <a:off x="0" y="0"/>
          <a:ext cx="0" cy="0"/>
          <a:chOff x="0" y="0"/>
          <a:chExt cx="0" cy="0"/>
        </a:xfrm>
      </p:grpSpPr>
      <p:sp>
        <p:nvSpPr>
          <p:cNvPr id="76" name="Shape 76"/>
          <p:cNvSpPr txBox="1"/>
          <p:nvPr>
            <p:ph type="title"/>
          </p:nvPr>
        </p:nvSpPr>
        <p:spPr>
          <a:xfrm>
            <a:off x="913795" y="609600"/>
            <a:ext cx="10353761" cy="3424859"/>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2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913795" y="4204819"/>
            <a:ext cx="10353760" cy="1592185"/>
          </a:xfrm>
          <a:prstGeom prst="rect">
            <a:avLst/>
          </a:prstGeom>
          <a:noFill/>
          <a:ln>
            <a:noFill/>
          </a:ln>
        </p:spPr>
        <p:txBody>
          <a:bodyPr anchorCtr="0" anchor="ctr"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78" name="Shape 7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79" name="Shape 79"/>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80" name="Shape 8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1" name="Shape 81"/>
        <p:cNvGrpSpPr/>
        <p:nvPr/>
      </p:nvGrpSpPr>
      <p:grpSpPr>
        <a:xfrm>
          <a:off x="0" y="0"/>
          <a:ext cx="0" cy="0"/>
          <a:chOff x="0" y="0"/>
          <a:chExt cx="0" cy="0"/>
        </a:xfrm>
      </p:grpSpPr>
      <p:sp>
        <p:nvSpPr>
          <p:cNvPr id="82" name="Shape 82"/>
          <p:cNvSpPr txBox="1"/>
          <p:nvPr>
            <p:ph type="title"/>
          </p:nvPr>
        </p:nvSpPr>
        <p:spPr>
          <a:xfrm>
            <a:off x="1446212" y="609600"/>
            <a:ext cx="9302752" cy="2992903"/>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2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1720643" y="3610032"/>
            <a:ext cx="8752299" cy="426812"/>
          </a:xfrm>
          <a:prstGeom prst="rect">
            <a:avLst/>
          </a:prstGeom>
          <a:noFill/>
          <a:ln>
            <a:noFill/>
          </a:ln>
        </p:spPr>
        <p:txBody>
          <a:bodyPr anchorCtr="0" anchor="t" bIns="91425" lIns="91425" rIns="91425" tIns="91425"/>
          <a:lstStyle>
            <a:lvl1pPr indent="0" lvl="0" marL="0" marR="0" rtl="0" algn="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84" name="Shape 84"/>
          <p:cNvSpPr txBox="1"/>
          <p:nvPr>
            <p:ph idx="2" type="body"/>
          </p:nvPr>
        </p:nvSpPr>
        <p:spPr>
          <a:xfrm>
            <a:off x="913794" y="4204821"/>
            <a:ext cx="10353761" cy="1586380"/>
          </a:xfrm>
          <a:prstGeom prst="rect">
            <a:avLst/>
          </a:prstGeom>
          <a:noFill/>
          <a:ln>
            <a:noFill/>
          </a:ln>
        </p:spPr>
        <p:txBody>
          <a:bodyPr anchorCtr="0" anchor="ctr"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85" name="Shape 85"/>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86" name="Shape 86"/>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87" name="Shape 87"/>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
        <p:nvSpPr>
          <p:cNvPr id="88" name="Shape 88"/>
          <p:cNvSpPr txBox="1"/>
          <p:nvPr/>
        </p:nvSpPr>
        <p:spPr>
          <a:xfrm>
            <a:off x="836612" y="735241"/>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Rockwell"/>
              <a:buNone/>
            </a:pPr>
            <a:r>
              <a:rPr b="0" i="0" lang="en-US" sz="8000" u="none" cap="none" strike="noStrike">
                <a:solidFill>
                  <a:schemeClr val="lt1"/>
                </a:solidFill>
                <a:latin typeface="Rockwell"/>
                <a:ea typeface="Rockwell"/>
                <a:cs typeface="Rockwell"/>
                <a:sym typeface="Rockwell"/>
              </a:rPr>
              <a:t>“</a:t>
            </a:r>
          </a:p>
        </p:txBody>
      </p:sp>
      <p:sp>
        <p:nvSpPr>
          <p:cNvPr id="89" name="Shape 89"/>
          <p:cNvSpPr txBox="1"/>
          <p:nvPr/>
        </p:nvSpPr>
        <p:spPr>
          <a:xfrm>
            <a:off x="10657956" y="2972092"/>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Rockwell"/>
              <a:buNone/>
            </a:pPr>
            <a:r>
              <a:rPr b="0" i="0" lang="en-US" sz="8000" u="none" cap="none" strike="noStrike">
                <a:solidFill>
                  <a:schemeClr val="lt1"/>
                </a:solidFill>
                <a:latin typeface="Rockwell"/>
                <a:ea typeface="Rockwell"/>
                <a:cs typeface="Rockwell"/>
                <a:sym typeface="Rockwel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0" name="Shape 90"/>
        <p:cNvGrpSpPr/>
        <p:nvPr/>
      </p:nvGrpSpPr>
      <p:grpSpPr>
        <a:xfrm>
          <a:off x="0" y="0"/>
          <a:ext cx="0" cy="0"/>
          <a:chOff x="0" y="0"/>
          <a:chExt cx="0" cy="0"/>
        </a:xfrm>
      </p:grpSpPr>
      <p:sp>
        <p:nvSpPr>
          <p:cNvPr id="91" name="Shape 91"/>
          <p:cNvSpPr txBox="1"/>
          <p:nvPr>
            <p:ph type="title"/>
          </p:nvPr>
        </p:nvSpPr>
        <p:spPr>
          <a:xfrm>
            <a:off x="913805" y="2126941"/>
            <a:ext cx="10355326" cy="2511834"/>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32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2" name="Shape 92"/>
          <p:cNvSpPr txBox="1"/>
          <p:nvPr>
            <p:ph idx="1" type="body"/>
          </p:nvPr>
        </p:nvSpPr>
        <p:spPr>
          <a:xfrm>
            <a:off x="913794" y="4650555"/>
            <a:ext cx="10353763" cy="1140643"/>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93" name="Shape 93"/>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94" name="Shape 94"/>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95" name="Shape 95"/>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96" name="Shape 96"/>
        <p:cNvGrpSpPr/>
        <p:nvPr/>
      </p:nvGrpSpPr>
      <p:grpSpPr>
        <a:xfrm>
          <a:off x="0" y="0"/>
          <a:ext cx="0" cy="0"/>
          <a:chOff x="0" y="0"/>
          <a:chExt cx="0" cy="0"/>
        </a:xfrm>
      </p:grpSpPr>
      <p:sp>
        <p:nvSpPr>
          <p:cNvPr id="97" name="Shape 97"/>
          <p:cNvSpPr txBox="1"/>
          <p:nvPr>
            <p:ph type="title"/>
          </p:nvPr>
        </p:nvSpPr>
        <p:spPr>
          <a:xfrm>
            <a:off x="913794" y="609600"/>
            <a:ext cx="10353761" cy="1325562"/>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8" name="Shape 98"/>
          <p:cNvSpPr txBox="1"/>
          <p:nvPr>
            <p:ph idx="1" type="body"/>
          </p:nvPr>
        </p:nvSpPr>
        <p:spPr>
          <a:xfrm>
            <a:off x="913794" y="2088318"/>
            <a:ext cx="3298956" cy="823305"/>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99" name="Shape 99"/>
          <p:cNvSpPr txBox="1"/>
          <p:nvPr>
            <p:ph idx="2" type="body"/>
          </p:nvPr>
        </p:nvSpPr>
        <p:spPr>
          <a:xfrm>
            <a:off x="913794" y="2911624"/>
            <a:ext cx="3298956" cy="2879575"/>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00" name="Shape 100"/>
          <p:cNvSpPr txBox="1"/>
          <p:nvPr>
            <p:ph idx="3" type="body"/>
          </p:nvPr>
        </p:nvSpPr>
        <p:spPr>
          <a:xfrm>
            <a:off x="4444878" y="2088319"/>
            <a:ext cx="3298558" cy="823303"/>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101" name="Shape 101"/>
          <p:cNvSpPr txBox="1"/>
          <p:nvPr>
            <p:ph idx="4" type="body"/>
          </p:nvPr>
        </p:nvSpPr>
        <p:spPr>
          <a:xfrm>
            <a:off x="4444878" y="2911624"/>
            <a:ext cx="3299820" cy="2879575"/>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02" name="Shape 102"/>
          <p:cNvSpPr txBox="1"/>
          <p:nvPr>
            <p:ph idx="5" type="body"/>
          </p:nvPr>
        </p:nvSpPr>
        <p:spPr>
          <a:xfrm>
            <a:off x="7973297" y="2088319"/>
            <a:ext cx="3291211" cy="823303"/>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103" name="Shape 103"/>
          <p:cNvSpPr txBox="1"/>
          <p:nvPr>
            <p:ph idx="6" type="body"/>
          </p:nvPr>
        </p:nvSpPr>
        <p:spPr>
          <a:xfrm>
            <a:off x="7976346" y="2911624"/>
            <a:ext cx="3291211" cy="2879575"/>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04" name="Shape 104"/>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05" name="Shape 105"/>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06" name="Shape 106"/>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07" name="Shape 107"/>
        <p:cNvGrpSpPr/>
        <p:nvPr/>
      </p:nvGrpSpPr>
      <p:grpSpPr>
        <a:xfrm>
          <a:off x="0" y="0"/>
          <a:ext cx="0" cy="0"/>
          <a:chOff x="0" y="0"/>
          <a:chExt cx="0" cy="0"/>
        </a:xfrm>
      </p:grpSpPr>
      <p:sp>
        <p:nvSpPr>
          <p:cNvPr id="108" name="Shape 108"/>
          <p:cNvSpPr txBox="1"/>
          <p:nvPr>
            <p:ph type="title"/>
          </p:nvPr>
        </p:nvSpPr>
        <p:spPr>
          <a:xfrm>
            <a:off x="913795" y="609600"/>
            <a:ext cx="10353761" cy="1325562"/>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913795" y="4195898"/>
            <a:ext cx="3298955" cy="576262"/>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0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110" name="Shape 110"/>
          <p:cNvSpPr/>
          <p:nvPr>
            <p:ph idx="2" type="pic"/>
          </p:nvPr>
        </p:nvSpPr>
        <p:spPr>
          <a:xfrm>
            <a:off x="1092020" y="2298986"/>
            <a:ext cx="2940049" cy="1524000"/>
          </a:xfrm>
          <a:prstGeom prst="roundRect">
            <a:avLst>
              <a:gd fmla="val 0" name="adj"/>
            </a:avLst>
          </a:prstGeom>
          <a:noFill/>
          <a:ln cap="sq" cmpd="sng" w="14605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9pPr>
          </a:lstStyle>
          <a:p/>
        </p:txBody>
      </p:sp>
      <p:sp>
        <p:nvSpPr>
          <p:cNvPr id="111" name="Shape 111"/>
          <p:cNvSpPr txBox="1"/>
          <p:nvPr>
            <p:ph idx="3" type="body"/>
          </p:nvPr>
        </p:nvSpPr>
        <p:spPr>
          <a:xfrm>
            <a:off x="913795" y="4772160"/>
            <a:ext cx="3298955" cy="1019037"/>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12" name="Shape 112"/>
          <p:cNvSpPr txBox="1"/>
          <p:nvPr>
            <p:ph idx="4" type="body"/>
          </p:nvPr>
        </p:nvSpPr>
        <p:spPr>
          <a:xfrm>
            <a:off x="4442701" y="4195898"/>
            <a:ext cx="3298982" cy="576262"/>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0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113" name="Shape 113"/>
          <p:cNvSpPr/>
          <p:nvPr>
            <p:ph idx="5" type="pic"/>
          </p:nvPr>
        </p:nvSpPr>
        <p:spPr>
          <a:xfrm>
            <a:off x="4568996" y="2298986"/>
            <a:ext cx="2930525" cy="1524000"/>
          </a:xfrm>
          <a:prstGeom prst="roundRect">
            <a:avLst>
              <a:gd fmla="val 0" name="adj"/>
            </a:avLst>
          </a:prstGeom>
          <a:noFill/>
          <a:ln cap="sq" cmpd="sng" w="14605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9pPr>
          </a:lstStyle>
          <a:p/>
        </p:txBody>
      </p:sp>
      <p:sp>
        <p:nvSpPr>
          <p:cNvPr id="114" name="Shape 114"/>
          <p:cNvSpPr txBox="1"/>
          <p:nvPr>
            <p:ph idx="6" type="body"/>
          </p:nvPr>
        </p:nvSpPr>
        <p:spPr>
          <a:xfrm>
            <a:off x="4441348" y="4772160"/>
            <a:ext cx="3300335" cy="1019037"/>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15" name="Shape 115"/>
          <p:cNvSpPr txBox="1"/>
          <p:nvPr>
            <p:ph idx="7" type="body"/>
          </p:nvPr>
        </p:nvSpPr>
        <p:spPr>
          <a:xfrm>
            <a:off x="7973422" y="4195898"/>
            <a:ext cx="3289899" cy="576262"/>
          </a:xfrm>
          <a:prstGeom prst="rect">
            <a:avLst/>
          </a:prstGeom>
          <a:noFill/>
          <a:ln>
            <a:noFill/>
          </a:ln>
        </p:spPr>
        <p:txBody>
          <a:bodyPr anchorCtr="0" anchor="b" bIns="91425" lIns="91425" rIns="91425" tIns="91425"/>
          <a:lstStyle>
            <a:lvl1pPr indent="0" lvl="0" marL="0" marR="0" rtl="0" algn="ctr">
              <a:lnSpc>
                <a:spcPct val="100000"/>
              </a:lnSpc>
              <a:spcBef>
                <a:spcPts val="1000"/>
              </a:spcBef>
              <a:buClr>
                <a:schemeClr val="lt1"/>
              </a:buClr>
              <a:buFont typeface="Arial"/>
              <a:buNone/>
              <a:defRPr b="0" i="0" sz="20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116" name="Shape 116"/>
          <p:cNvSpPr/>
          <p:nvPr>
            <p:ph idx="8" type="pic"/>
          </p:nvPr>
        </p:nvSpPr>
        <p:spPr>
          <a:xfrm>
            <a:off x="8152803" y="2298986"/>
            <a:ext cx="2932112" cy="1524000"/>
          </a:xfrm>
          <a:prstGeom prst="roundRect">
            <a:avLst>
              <a:gd fmla="val 0" name="adj"/>
            </a:avLst>
          </a:prstGeom>
          <a:noFill/>
          <a:ln cap="sq" cmpd="sng" w="14605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9pPr>
          </a:lstStyle>
          <a:p/>
        </p:txBody>
      </p:sp>
      <p:sp>
        <p:nvSpPr>
          <p:cNvPr id="117" name="Shape 117"/>
          <p:cNvSpPr txBox="1"/>
          <p:nvPr>
            <p:ph idx="9" type="body"/>
          </p:nvPr>
        </p:nvSpPr>
        <p:spPr>
          <a:xfrm>
            <a:off x="7973297" y="4772160"/>
            <a:ext cx="3294257" cy="1019037"/>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900" u="none" cap="none" strike="noStrike">
                <a:solidFill>
                  <a:schemeClr val="lt1"/>
                </a:solidFill>
                <a:latin typeface="Rockwell"/>
                <a:ea typeface="Rockwell"/>
                <a:cs typeface="Rockwell"/>
                <a:sym typeface="Rockwell"/>
              </a:defRPr>
            </a:lvl9pPr>
          </a:lstStyle>
          <a:p/>
        </p:txBody>
      </p:sp>
      <p:sp>
        <p:nvSpPr>
          <p:cNvPr id="118" name="Shape 11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19" name="Shape 119"/>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20" name="Shape 12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1" name="Shape 121"/>
        <p:cNvGrpSpPr/>
        <p:nvPr/>
      </p:nvGrpSpPr>
      <p:grpSpPr>
        <a:xfrm>
          <a:off x="0" y="0"/>
          <a:ext cx="0" cy="0"/>
          <a:chOff x="0" y="0"/>
          <a:chExt cx="0" cy="0"/>
        </a:xfrm>
      </p:grpSpPr>
      <p:sp>
        <p:nvSpPr>
          <p:cNvPr id="122" name="Shape 122"/>
          <p:cNvSpPr txBox="1"/>
          <p:nvPr>
            <p:ph type="title"/>
          </p:nvPr>
        </p:nvSpPr>
        <p:spPr>
          <a:xfrm>
            <a:off x="913795" y="609600"/>
            <a:ext cx="10353760" cy="1326320"/>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3" name="Shape 123"/>
          <p:cNvSpPr txBox="1"/>
          <p:nvPr>
            <p:ph idx="1" type="body"/>
          </p:nvPr>
        </p:nvSpPr>
        <p:spPr>
          <a:xfrm rot="5400000">
            <a:off x="4243108" y="-1233248"/>
            <a:ext cx="3695135" cy="10353761"/>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124" name="Shape 124"/>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25" name="Shape 125"/>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26" name="Shape 126"/>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7" name="Shape 127"/>
        <p:cNvGrpSpPr/>
        <p:nvPr/>
      </p:nvGrpSpPr>
      <p:grpSpPr>
        <a:xfrm>
          <a:off x="0" y="0"/>
          <a:ext cx="0" cy="0"/>
          <a:chOff x="0" y="0"/>
          <a:chExt cx="0" cy="0"/>
        </a:xfrm>
      </p:grpSpPr>
      <p:sp>
        <p:nvSpPr>
          <p:cNvPr id="128" name="Shape 128"/>
          <p:cNvSpPr txBox="1"/>
          <p:nvPr>
            <p:ph type="title"/>
          </p:nvPr>
        </p:nvSpPr>
        <p:spPr>
          <a:xfrm rot="5400000">
            <a:off x="7405427" y="1929071"/>
            <a:ext cx="5181601" cy="2542657"/>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9" name="Shape 129"/>
          <p:cNvSpPr txBox="1"/>
          <p:nvPr>
            <p:ph idx="1" type="body"/>
          </p:nvPr>
        </p:nvSpPr>
        <p:spPr>
          <a:xfrm rot="5400000">
            <a:off x="2152346" y="-628953"/>
            <a:ext cx="5181601" cy="7658705"/>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130" name="Shape 130"/>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31" name="Shape 131"/>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32" name="Shape 132"/>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913795" y="609600"/>
            <a:ext cx="10353760" cy="1326320"/>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913795" y="2096064"/>
            <a:ext cx="10353761" cy="3695135"/>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20" name="Shape 20"/>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21" name="Shape 21"/>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22" name="Shape 22"/>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1229244" y="657225"/>
            <a:ext cx="9733511" cy="2852737"/>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1229244" y="3602037"/>
            <a:ext cx="9733511" cy="1500187"/>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600" u="none" cap="none" strike="noStrike">
                <a:solidFill>
                  <a:schemeClr val="lt1"/>
                </a:solidFill>
                <a:latin typeface="Rockwell"/>
                <a:ea typeface="Rockwell"/>
                <a:cs typeface="Rockwell"/>
                <a:sym typeface="Rockwell"/>
              </a:defRPr>
            </a:lvl9pPr>
          </a:lstStyle>
          <a:p/>
        </p:txBody>
      </p:sp>
      <p:sp>
        <p:nvSpPr>
          <p:cNvPr id="26" name="Shape 26"/>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27" name="Shape 27"/>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28" name="Shape 28"/>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913795" y="609600"/>
            <a:ext cx="10353760" cy="1326320"/>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913795" y="2088318"/>
            <a:ext cx="5106003" cy="3702881"/>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32" name="Shape 32"/>
          <p:cNvSpPr txBox="1"/>
          <p:nvPr>
            <p:ph idx="2" type="body"/>
          </p:nvPr>
        </p:nvSpPr>
        <p:spPr>
          <a:xfrm>
            <a:off x="6173403" y="2088318"/>
            <a:ext cx="5094154" cy="3702881"/>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33" name="Shape 33"/>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34" name="Shape 34"/>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35" name="Shape 35"/>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913795" y="609600"/>
            <a:ext cx="10353760" cy="1325562"/>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1141804" y="2088319"/>
            <a:ext cx="4879198" cy="823912"/>
          </a:xfrm>
          <a:prstGeom prst="rect">
            <a:avLst/>
          </a:prstGeom>
          <a:noFill/>
          <a:ln>
            <a:noFill/>
          </a:ln>
        </p:spPr>
        <p:txBody>
          <a:bodyPr anchorCtr="0" anchor="b" bIns="91425" lIns="91425" rIns="91425" tIns="91425"/>
          <a:lstStyle>
            <a:lvl1pPr indent="0" lvl="0" marL="0" marR="0" rtl="0" algn="l">
              <a:lnSpc>
                <a:spcPct val="100000"/>
              </a:lnSpc>
              <a:spcBef>
                <a:spcPts val="1000"/>
              </a:spcBef>
              <a:buClr>
                <a:schemeClr val="lt1"/>
              </a:buClr>
              <a:buFont typeface="Arial"/>
              <a:buNone/>
              <a:defRPr b="1"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39" name="Shape 39"/>
          <p:cNvSpPr txBox="1"/>
          <p:nvPr>
            <p:ph idx="2" type="body"/>
          </p:nvPr>
        </p:nvSpPr>
        <p:spPr>
          <a:xfrm>
            <a:off x="913795" y="2912232"/>
            <a:ext cx="5107208" cy="2878968"/>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40" name="Shape 40"/>
          <p:cNvSpPr txBox="1"/>
          <p:nvPr>
            <p:ph idx="3" type="body"/>
          </p:nvPr>
        </p:nvSpPr>
        <p:spPr>
          <a:xfrm>
            <a:off x="6402003" y="2088319"/>
            <a:ext cx="4865553" cy="823912"/>
          </a:xfrm>
          <a:prstGeom prst="rect">
            <a:avLst/>
          </a:prstGeom>
          <a:noFill/>
          <a:ln>
            <a:noFill/>
          </a:ln>
        </p:spPr>
        <p:txBody>
          <a:bodyPr anchorCtr="0" anchor="b" bIns="91425" lIns="91425" rIns="91425" tIns="91425"/>
          <a:lstStyle>
            <a:lvl1pPr indent="0" lvl="0" marL="0" marR="0" rtl="0" algn="l">
              <a:lnSpc>
                <a:spcPct val="100000"/>
              </a:lnSpc>
              <a:spcBef>
                <a:spcPts val="1000"/>
              </a:spcBef>
              <a:buClr>
                <a:schemeClr val="lt1"/>
              </a:buClr>
              <a:buFont typeface="Arial"/>
              <a:buNone/>
              <a:defRPr b="1" i="0" sz="24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1" i="0" sz="20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1" i="0" sz="18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1" i="0" sz="1600" u="none" cap="none" strike="noStrike">
                <a:solidFill>
                  <a:schemeClr val="lt1"/>
                </a:solidFill>
                <a:latin typeface="Rockwell"/>
                <a:ea typeface="Rockwell"/>
                <a:cs typeface="Rockwell"/>
                <a:sym typeface="Rockwell"/>
              </a:defRPr>
            </a:lvl9pPr>
          </a:lstStyle>
          <a:p/>
        </p:txBody>
      </p:sp>
      <p:sp>
        <p:nvSpPr>
          <p:cNvPr id="41" name="Shape 41"/>
          <p:cNvSpPr txBox="1"/>
          <p:nvPr>
            <p:ph idx="4" type="body"/>
          </p:nvPr>
        </p:nvSpPr>
        <p:spPr>
          <a:xfrm>
            <a:off x="6172200" y="2912232"/>
            <a:ext cx="5095357" cy="2878968"/>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42" name="Shape 42"/>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43" name="Shape 43"/>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44" name="Shape 44"/>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913795" y="609600"/>
            <a:ext cx="10353760" cy="1326320"/>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48" name="Shape 48"/>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49" name="Shape 49"/>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52" name="Shape 52"/>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53" name="Shape 53"/>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917228" y="609600"/>
            <a:ext cx="3932237" cy="23622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28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078064" y="609600"/>
            <a:ext cx="6189491" cy="5181600"/>
          </a:xfrm>
          <a:prstGeom prst="rect">
            <a:avLst/>
          </a:prstGeom>
          <a:noFill/>
          <a:ln>
            <a:noFill/>
          </a:ln>
        </p:spPr>
        <p:txBody>
          <a:bodyPr anchorCtr="0" anchor="ctr"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57" name="Shape 57"/>
          <p:cNvSpPr txBox="1"/>
          <p:nvPr>
            <p:ph idx="2" type="body"/>
          </p:nvPr>
        </p:nvSpPr>
        <p:spPr>
          <a:xfrm>
            <a:off x="917228" y="2971800"/>
            <a:ext cx="3932237" cy="2819398"/>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6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58" name="Shape 5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59" name="Shape 59"/>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60" name="Shape 6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917226" y="609600"/>
            <a:ext cx="5929772" cy="23622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Bookman Old Style"/>
              <a:buNone/>
              <a:defRPr b="1" i="0" sz="32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7424803" y="758881"/>
            <a:ext cx="3255355" cy="4883038"/>
          </a:xfrm>
          <a:prstGeom prst="rect">
            <a:avLst/>
          </a:prstGeom>
          <a:noFill/>
          <a:ln cap="sq" cmpd="sng" w="190500">
            <a:solidFill>
              <a:srgbClr val="FFFFFF"/>
            </a:solidFill>
            <a:prstDash val="solid"/>
            <a:miter/>
            <a:headEnd len="med" w="med" type="none"/>
            <a:tailEnd len="med" w="med" type="none"/>
          </a:ln>
          <a:effectLst>
            <a:outerShdw blurRad="54999" rotWithShape="0" algn="tl" dir="5400000" dist="18000">
              <a:srgbClr val="000000">
                <a:alpha val="40000"/>
              </a:srgbClr>
            </a:outerShdw>
          </a:effectLst>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32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28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24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2000" u="none" cap="none" strike="noStrike">
                <a:solidFill>
                  <a:schemeClr val="lt1"/>
                </a:solidFill>
                <a:latin typeface="Rockwell"/>
                <a:ea typeface="Rockwell"/>
                <a:cs typeface="Rockwell"/>
                <a:sym typeface="Rockwell"/>
              </a:defRPr>
            </a:lvl9pPr>
          </a:lstStyle>
          <a:p/>
        </p:txBody>
      </p:sp>
      <p:sp>
        <p:nvSpPr>
          <p:cNvPr id="64" name="Shape 64"/>
          <p:cNvSpPr txBox="1"/>
          <p:nvPr>
            <p:ph idx="1" type="body"/>
          </p:nvPr>
        </p:nvSpPr>
        <p:spPr>
          <a:xfrm>
            <a:off x="913794" y="2971800"/>
            <a:ext cx="5934949" cy="2819400"/>
          </a:xfrm>
          <a:prstGeom prst="rect">
            <a:avLst/>
          </a:prstGeom>
          <a:noFill/>
          <a:ln>
            <a:noFill/>
          </a:ln>
        </p:spPr>
        <p:txBody>
          <a:bodyPr anchorCtr="0" anchor="t" bIns="91425" lIns="91425" rIns="91425" tIns="91425"/>
          <a:lstStyle>
            <a:lvl1pPr indent="0" lvl="0" marL="0" marR="0" rtl="0" algn="ctr">
              <a:lnSpc>
                <a:spcPct val="120000"/>
              </a:lnSpc>
              <a:spcBef>
                <a:spcPts val="1000"/>
              </a:spcBef>
              <a:buClr>
                <a:schemeClr val="lt1"/>
              </a:buClr>
              <a:buFont typeface="Arial"/>
              <a:buNone/>
              <a:defRPr b="0" i="0" sz="1800" u="none" cap="none" strike="noStrike">
                <a:solidFill>
                  <a:schemeClr val="lt1"/>
                </a:solidFill>
                <a:latin typeface="Rockwell"/>
                <a:ea typeface="Rockwell"/>
                <a:cs typeface="Rockwell"/>
                <a:sym typeface="Rockwell"/>
              </a:defRPr>
            </a:lvl1pPr>
            <a:lvl2pPr indent="0" lvl="1" marL="457200" marR="0" rtl="0" algn="l">
              <a:lnSpc>
                <a:spcPct val="120000"/>
              </a:lnSpc>
              <a:spcBef>
                <a:spcPts val="500"/>
              </a:spcBef>
              <a:buClr>
                <a:schemeClr val="lt1"/>
              </a:buClr>
              <a:buFont typeface="Arial"/>
              <a:buNone/>
              <a:defRPr b="0" i="0" sz="1400" u="none" cap="none" strike="noStrike">
                <a:solidFill>
                  <a:schemeClr val="lt1"/>
                </a:solidFill>
                <a:latin typeface="Rockwell"/>
                <a:ea typeface="Rockwell"/>
                <a:cs typeface="Rockwell"/>
                <a:sym typeface="Rockwell"/>
              </a:defRPr>
            </a:lvl2pPr>
            <a:lvl3pPr indent="0" lvl="2" marL="914400" marR="0" rtl="0" algn="l">
              <a:lnSpc>
                <a:spcPct val="120000"/>
              </a:lnSpc>
              <a:spcBef>
                <a:spcPts val="500"/>
              </a:spcBef>
              <a:buClr>
                <a:schemeClr val="lt1"/>
              </a:buClr>
              <a:buFont typeface="Arial"/>
              <a:buNone/>
              <a:defRPr b="0" i="0" sz="1200" u="none" cap="none" strike="noStrike">
                <a:solidFill>
                  <a:schemeClr val="lt1"/>
                </a:solidFill>
                <a:latin typeface="Rockwell"/>
                <a:ea typeface="Rockwell"/>
                <a:cs typeface="Rockwell"/>
                <a:sym typeface="Rockwell"/>
              </a:defRPr>
            </a:lvl3pPr>
            <a:lvl4pPr indent="0" lvl="3" marL="1371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4pPr>
            <a:lvl5pPr indent="0" lvl="4" marL="18288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5pPr>
            <a:lvl6pPr indent="0" lvl="5" marL="22860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6pPr>
            <a:lvl7pPr indent="0" lvl="6" marL="27432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7pPr>
            <a:lvl8pPr indent="0" lvl="7" marL="32004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8pPr>
            <a:lvl9pPr indent="0" lvl="8" marL="3657600" marR="0" rtl="0" algn="l">
              <a:lnSpc>
                <a:spcPct val="120000"/>
              </a:lnSpc>
              <a:spcBef>
                <a:spcPts val="500"/>
              </a:spcBef>
              <a:buClr>
                <a:schemeClr val="lt1"/>
              </a:buClr>
              <a:buFont typeface="Arial"/>
              <a:buNone/>
              <a:defRPr b="0" i="0" sz="1000" u="none" cap="none" strike="noStrike">
                <a:solidFill>
                  <a:schemeClr val="lt1"/>
                </a:solidFill>
                <a:latin typeface="Rockwell"/>
                <a:ea typeface="Rockwell"/>
                <a:cs typeface="Rockwell"/>
                <a:sym typeface="Rockwell"/>
              </a:defRPr>
            </a:lvl9pPr>
          </a:lstStyle>
          <a:p/>
        </p:txBody>
      </p:sp>
      <p:sp>
        <p:nvSpPr>
          <p:cNvPr id="65" name="Shape 65"/>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66" name="Shape 66"/>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67" name="Shape 67"/>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913795" y="609600"/>
            <a:ext cx="10353760" cy="1326320"/>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913795" y="2096064"/>
            <a:ext cx="10353761" cy="3695135"/>
          </a:xfrm>
          <a:prstGeom prst="rect">
            <a:avLst/>
          </a:prstGeom>
          <a:noFill/>
          <a:ln>
            <a:noFill/>
          </a:ln>
        </p:spPr>
        <p:txBody>
          <a:bodyPr anchorCtr="0" anchor="t" bIns="91425" lIns="91425" rIns="91425" tIns="91425"/>
          <a:lstStyle>
            <a:lvl1pPr indent="-101600" lvl="0" marL="228600" marR="0" rtl="0" algn="l">
              <a:lnSpc>
                <a:spcPct val="120000"/>
              </a:lnSpc>
              <a:spcBef>
                <a:spcPts val="1000"/>
              </a:spcBef>
              <a:buClr>
                <a:schemeClr val="lt1"/>
              </a:buClr>
              <a:buSzPct val="100000"/>
              <a:buFont typeface="Arial"/>
              <a:buChar char="•"/>
              <a:defRPr b="0" i="0" sz="2000" u="none" cap="none" strike="noStrike">
                <a:solidFill>
                  <a:schemeClr val="lt1"/>
                </a:solidFill>
                <a:latin typeface="Rockwell"/>
                <a:ea typeface="Rockwell"/>
                <a:cs typeface="Rockwell"/>
                <a:sym typeface="Rockwell"/>
              </a:defRPr>
            </a:lvl1pPr>
            <a:lvl2pPr indent="-114300" lvl="1" marL="685800" marR="0" rtl="0" algn="l">
              <a:lnSpc>
                <a:spcPct val="120000"/>
              </a:lnSpc>
              <a:spcBef>
                <a:spcPts val="500"/>
              </a:spcBef>
              <a:buClr>
                <a:schemeClr val="lt1"/>
              </a:buClr>
              <a:buSzPct val="100000"/>
              <a:buFont typeface="Arial"/>
              <a:buChar char="•"/>
              <a:defRPr b="0" i="0" sz="1800" u="none" cap="none" strike="noStrike">
                <a:solidFill>
                  <a:schemeClr val="lt1"/>
                </a:solidFill>
                <a:latin typeface="Rockwell"/>
                <a:ea typeface="Rockwell"/>
                <a:cs typeface="Rockwell"/>
                <a:sym typeface="Rockwell"/>
              </a:defRPr>
            </a:lvl2pPr>
            <a:lvl3pPr indent="-127000" lvl="2" marL="1143000" marR="0" rtl="0" algn="l">
              <a:lnSpc>
                <a:spcPct val="120000"/>
              </a:lnSpc>
              <a:spcBef>
                <a:spcPts val="500"/>
              </a:spcBef>
              <a:buClr>
                <a:schemeClr val="lt1"/>
              </a:buClr>
              <a:buSzPct val="100000"/>
              <a:buFont typeface="Arial"/>
              <a:buChar char="•"/>
              <a:defRPr b="0" i="0" sz="1600" u="none" cap="none" strike="noStrike">
                <a:solidFill>
                  <a:schemeClr val="lt1"/>
                </a:solidFill>
                <a:latin typeface="Rockwell"/>
                <a:ea typeface="Rockwell"/>
                <a:cs typeface="Rockwell"/>
                <a:sym typeface="Rockwell"/>
              </a:defRPr>
            </a:lvl3pPr>
            <a:lvl4pPr indent="-139700" lvl="3" marL="1600200" marR="0" rtl="0" algn="l">
              <a:lnSpc>
                <a:spcPct val="120000"/>
              </a:lnSpc>
              <a:spcBef>
                <a:spcPts val="500"/>
              </a:spcBef>
              <a:buClr>
                <a:schemeClr val="lt1"/>
              </a:buClr>
              <a:buSzPct val="100000"/>
              <a:buFont typeface="Arial"/>
              <a:buChar char="•"/>
              <a:defRPr b="0" i="0" sz="1400" u="none" cap="none" strike="noStrike">
                <a:solidFill>
                  <a:schemeClr val="lt1"/>
                </a:solidFill>
                <a:latin typeface="Rockwell"/>
                <a:ea typeface="Rockwell"/>
                <a:cs typeface="Rockwell"/>
                <a:sym typeface="Rockwell"/>
              </a:defRPr>
            </a:lvl4pPr>
            <a:lvl5pPr indent="-152400" lvl="4" marL="20574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5pPr>
            <a:lvl6pPr indent="-152400" lvl="5" marL="25146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6pPr>
            <a:lvl7pPr indent="-152400" lvl="6" marL="29718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7pPr>
            <a:lvl8pPr indent="-152400" lvl="7" marL="34290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8pPr>
            <a:lvl9pPr indent="-152400" lvl="8" marL="3886200" marR="0" rtl="0" algn="l">
              <a:lnSpc>
                <a:spcPct val="120000"/>
              </a:lnSpc>
              <a:spcBef>
                <a:spcPts val="500"/>
              </a:spcBef>
              <a:buClr>
                <a:schemeClr val="lt1"/>
              </a:buClr>
              <a:buSzPct val="1000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Shape 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9" name="Shape 9"/>
          <p:cNvSpPr txBox="1"/>
          <p:nvPr>
            <p:ph idx="11" type="ftr"/>
          </p:nvPr>
        </p:nvSpPr>
        <p:spPr>
          <a:xfrm>
            <a:off x="913794"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lt1"/>
                </a:solidFill>
                <a:latin typeface="Rockwell"/>
                <a:ea typeface="Rockwell"/>
                <a:cs typeface="Rockwell"/>
                <a:sym typeface="Rockwell"/>
              </a:defRPr>
            </a:lvl1pPr>
            <a:lvl2pPr indent="0" lvl="1" marL="457200" marR="0" rtl="0" algn="l">
              <a:spcBef>
                <a:spcPts val="0"/>
              </a:spcBef>
              <a:buNone/>
              <a:defRPr b="0" i="0" sz="1800" u="none" cap="none" strike="noStrike">
                <a:solidFill>
                  <a:schemeClr val="lt1"/>
                </a:solidFill>
                <a:latin typeface="Rockwell"/>
                <a:ea typeface="Rockwell"/>
                <a:cs typeface="Rockwell"/>
                <a:sym typeface="Rockwell"/>
              </a:defRPr>
            </a:lvl2pPr>
            <a:lvl3pPr indent="0" lvl="2" marL="914400" marR="0" rtl="0" algn="l">
              <a:spcBef>
                <a:spcPts val="0"/>
              </a:spcBef>
              <a:buNone/>
              <a:defRPr b="0" i="0" sz="1800" u="none" cap="none" strike="noStrike">
                <a:solidFill>
                  <a:schemeClr val="lt1"/>
                </a:solidFill>
                <a:latin typeface="Rockwell"/>
                <a:ea typeface="Rockwell"/>
                <a:cs typeface="Rockwell"/>
                <a:sym typeface="Rockwell"/>
              </a:defRPr>
            </a:lvl3pPr>
            <a:lvl4pPr indent="0" lvl="3" marL="1371600" marR="0" rtl="0" algn="l">
              <a:spcBef>
                <a:spcPts val="0"/>
              </a:spcBef>
              <a:buNone/>
              <a:defRPr b="0" i="0" sz="1800" u="none" cap="none" strike="noStrike">
                <a:solidFill>
                  <a:schemeClr val="lt1"/>
                </a:solidFill>
                <a:latin typeface="Rockwell"/>
                <a:ea typeface="Rockwell"/>
                <a:cs typeface="Rockwell"/>
                <a:sym typeface="Rockwell"/>
              </a:defRPr>
            </a:lvl4pPr>
            <a:lvl5pPr indent="0" lvl="4" marL="1828800" marR="0" rtl="0" algn="l">
              <a:spcBef>
                <a:spcPts val="0"/>
              </a:spcBef>
              <a:buNone/>
              <a:defRPr b="0" i="0" sz="1800" u="none" cap="none" strike="noStrike">
                <a:solidFill>
                  <a:schemeClr val="lt1"/>
                </a:solidFill>
                <a:latin typeface="Rockwell"/>
                <a:ea typeface="Rockwell"/>
                <a:cs typeface="Rockwell"/>
                <a:sym typeface="Rockwell"/>
              </a:defRPr>
            </a:lvl5pPr>
            <a:lvl6pPr indent="0" lvl="5" marL="2286000" marR="0" rtl="0" algn="l">
              <a:spcBef>
                <a:spcPts val="0"/>
              </a:spcBef>
              <a:buNone/>
              <a:defRPr b="0" i="0" sz="1800" u="none" cap="none" strike="noStrike">
                <a:solidFill>
                  <a:schemeClr val="lt1"/>
                </a:solidFill>
                <a:latin typeface="Rockwell"/>
                <a:ea typeface="Rockwell"/>
                <a:cs typeface="Rockwell"/>
                <a:sym typeface="Rockwell"/>
              </a:defRPr>
            </a:lvl6pPr>
            <a:lvl7pPr indent="0" lvl="6" marL="2743200" marR="0" rtl="0" algn="l">
              <a:spcBef>
                <a:spcPts val="0"/>
              </a:spcBef>
              <a:buNone/>
              <a:defRPr b="0" i="0" sz="1800" u="none" cap="none" strike="noStrike">
                <a:solidFill>
                  <a:schemeClr val="lt1"/>
                </a:solidFill>
                <a:latin typeface="Rockwell"/>
                <a:ea typeface="Rockwell"/>
                <a:cs typeface="Rockwell"/>
                <a:sym typeface="Rockwell"/>
              </a:defRPr>
            </a:lvl7pPr>
            <a:lvl8pPr indent="0" lvl="7" marL="3200400" marR="0" rtl="0" algn="l">
              <a:spcBef>
                <a:spcPts val="0"/>
              </a:spcBef>
              <a:buNone/>
              <a:defRPr b="0" i="0" sz="1800" u="none" cap="none" strike="noStrike">
                <a:solidFill>
                  <a:schemeClr val="lt1"/>
                </a:solidFill>
                <a:latin typeface="Rockwell"/>
                <a:ea typeface="Rockwell"/>
                <a:cs typeface="Rockwell"/>
                <a:sym typeface="Rockwell"/>
              </a:defRPr>
            </a:lvl8pPr>
            <a:lvl9pPr indent="0" lvl="8" marL="3657600" marR="0" rtl="0" algn="l">
              <a:spcBef>
                <a:spcPts val="0"/>
              </a:spcBef>
              <a:buNone/>
              <a:defRPr b="0" i="0" sz="1800" u="none" cap="none" strike="noStrike">
                <a:solidFill>
                  <a:schemeClr val="lt1"/>
                </a:solidFill>
                <a:latin typeface="Rockwell"/>
                <a:ea typeface="Rockwell"/>
                <a:cs typeface="Rockwell"/>
                <a:sym typeface="Rockwell"/>
              </a:defRPr>
            </a:lvl9pPr>
          </a:lstStyle>
          <a:p/>
        </p:txBody>
      </p:sp>
      <p:sp>
        <p:nvSpPr>
          <p:cNvPr id="10" name="Shape 1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Rockwell"/>
                <a:ea typeface="Rockwell"/>
                <a:cs typeface="Rockwell"/>
                <a:sym typeface="Rockwe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renegade27/Final-Pi-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ctrTitle"/>
          </p:nvPr>
        </p:nvSpPr>
        <p:spPr>
          <a:xfrm>
            <a:off x="2834478" y="1346574"/>
            <a:ext cx="7315200" cy="1958098"/>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4800" u="none" cap="none" strike="noStrike">
                <a:solidFill>
                  <a:schemeClr val="lt1"/>
                </a:solidFill>
                <a:latin typeface="Bookman Old Style"/>
                <a:ea typeface="Bookman Old Style"/>
                <a:cs typeface="Bookman Old Style"/>
                <a:sym typeface="Bookman Old Style"/>
              </a:rPr>
              <a:t>HACK</a:t>
            </a:r>
            <a:r>
              <a:rPr lang="en-US"/>
              <a:t>.</a:t>
            </a:r>
            <a:r>
              <a:rPr b="1" i="0" lang="en-US" sz="4800" u="none" cap="none" strike="noStrike">
                <a:solidFill>
                  <a:schemeClr val="lt1"/>
                </a:solidFill>
                <a:latin typeface="Bookman Old Style"/>
                <a:ea typeface="Bookman Old Style"/>
                <a:cs typeface="Bookman Old Style"/>
                <a:sym typeface="Bookman Old Style"/>
              </a:rPr>
              <a:t>OUT</a:t>
            </a:r>
          </a:p>
        </p:txBody>
      </p:sp>
      <p:sp>
        <p:nvSpPr>
          <p:cNvPr id="138" name="Shape 138"/>
          <p:cNvSpPr txBox="1"/>
          <p:nvPr>
            <p:ph idx="1" type="subTitle"/>
          </p:nvPr>
        </p:nvSpPr>
        <p:spPr>
          <a:xfrm>
            <a:off x="1595269" y="3602037"/>
            <a:ext cx="9001461" cy="1655761"/>
          </a:xfrm>
          <a:prstGeom prst="rect">
            <a:avLst/>
          </a:prstGeom>
          <a:noFill/>
          <a:ln>
            <a:noFill/>
          </a:ln>
        </p:spPr>
        <p:txBody>
          <a:bodyPr anchorCtr="0" anchor="t" bIns="45700" lIns="91425" rIns="91425" tIns="45700">
            <a:noAutofit/>
          </a:bodyPr>
          <a:lstStyle/>
          <a:p>
            <a:pPr indent="0" lvl="0" marL="0" marR="0" rtl="0" algn="ctr">
              <a:lnSpc>
                <a:spcPct val="120000"/>
              </a:lnSpc>
              <a:spcBef>
                <a:spcPts val="0"/>
              </a:spcBef>
              <a:buClr>
                <a:schemeClr val="lt1"/>
              </a:buClr>
              <a:buSzPct val="25000"/>
              <a:buFont typeface="Arial"/>
              <a:buNone/>
            </a:pPr>
            <a:r>
              <a:rPr b="0" i="0" lang="en-US" sz="2400" u="none" cap="none" strike="noStrike">
                <a:solidFill>
                  <a:schemeClr val="lt1"/>
                </a:solidFill>
                <a:latin typeface="Rockwell"/>
                <a:ea typeface="Rockwell"/>
                <a:cs typeface="Rockwell"/>
                <a:sym typeface="Rockwell"/>
              </a:rPr>
              <a:t>By Diego Prado, Gerard Nelson, Richard Le</a:t>
            </a:r>
            <a:r>
              <a:rPr lang="en-US"/>
              <a:t>B</a:t>
            </a:r>
            <a:r>
              <a:rPr b="0" i="0" lang="en-US" sz="2400" u="none" cap="none" strike="noStrike">
                <a:solidFill>
                  <a:schemeClr val="lt1"/>
                </a:solidFill>
                <a:latin typeface="Rockwell"/>
                <a:ea typeface="Rockwell"/>
                <a:cs typeface="Rockwell"/>
                <a:sym typeface="Rockwell"/>
              </a:rPr>
              <a:t>ell,  Jacob  Ryans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913795" y="609600"/>
            <a:ext cx="10353900" cy="1326300"/>
          </a:xfrm>
          <a:prstGeom prst="rect">
            <a:avLst/>
          </a:prstGeom>
        </p:spPr>
        <p:txBody>
          <a:bodyPr anchorCtr="0" anchor="ctr" bIns="91425" lIns="91425" rIns="91425" tIns="91425">
            <a:noAutofit/>
          </a:bodyPr>
          <a:lstStyle/>
          <a:p>
            <a:pPr lvl="0">
              <a:spcBef>
                <a:spcPts val="0"/>
              </a:spcBef>
              <a:buNone/>
            </a:pPr>
            <a:r>
              <a:rPr lang="en-US"/>
              <a:t>Reflection</a:t>
            </a:r>
          </a:p>
        </p:txBody>
      </p:sp>
      <p:sp>
        <p:nvSpPr>
          <p:cNvPr id="200" name="Shape 200"/>
          <p:cNvSpPr txBox="1"/>
          <p:nvPr>
            <p:ph idx="1" type="body"/>
          </p:nvPr>
        </p:nvSpPr>
        <p:spPr>
          <a:xfrm>
            <a:off x="913795" y="2096064"/>
            <a:ext cx="10353900" cy="3695100"/>
          </a:xfrm>
          <a:prstGeom prst="rect">
            <a:avLst/>
          </a:prstGeom>
        </p:spPr>
        <p:txBody>
          <a:bodyPr anchorCtr="0" anchor="t" bIns="91425" lIns="91425" rIns="91425" tIns="91425">
            <a:noAutofit/>
          </a:bodyPr>
          <a:lstStyle/>
          <a:p>
            <a:pPr indent="-228600" lvl="0" marL="457200" rtl="0">
              <a:spcBef>
                <a:spcPts val="0"/>
              </a:spcBef>
            </a:pPr>
            <a:r>
              <a:rPr lang="en-US"/>
              <a:t>Overall, the project went pretty smoothly but things we could have improved on would be better team management and time management.</a:t>
            </a:r>
          </a:p>
          <a:p>
            <a:pPr indent="-228600" lvl="0" marL="457200">
              <a:spcBef>
                <a:spcPts val="0"/>
              </a:spcBef>
            </a:pPr>
            <a:r>
              <a:rPr lang="en-US"/>
              <a:t>We ended up taking on a lot more than we could handle, causing the program to feel incomplete.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913795" y="609600"/>
            <a:ext cx="10353900" cy="1326300"/>
          </a:xfrm>
          <a:prstGeom prst="rect">
            <a:avLst/>
          </a:prstGeom>
        </p:spPr>
        <p:txBody>
          <a:bodyPr anchorCtr="0" anchor="ctr" bIns="91425" lIns="91425" rIns="91425" tIns="91425">
            <a:noAutofit/>
          </a:bodyPr>
          <a:lstStyle/>
          <a:p>
            <a:pPr lvl="0">
              <a:spcBef>
                <a:spcPts val="0"/>
              </a:spcBef>
              <a:buNone/>
            </a:pPr>
            <a:r>
              <a:rPr lang="en-US"/>
              <a:t>Link to Github</a:t>
            </a:r>
          </a:p>
        </p:txBody>
      </p:sp>
      <p:sp>
        <p:nvSpPr>
          <p:cNvPr id="206" name="Shape 206"/>
          <p:cNvSpPr txBox="1"/>
          <p:nvPr>
            <p:ph idx="1" type="body"/>
          </p:nvPr>
        </p:nvSpPr>
        <p:spPr>
          <a:xfrm>
            <a:off x="913795" y="2096064"/>
            <a:ext cx="10353900" cy="3695100"/>
          </a:xfrm>
          <a:prstGeom prst="rect">
            <a:avLst/>
          </a:prstGeom>
        </p:spPr>
        <p:txBody>
          <a:bodyPr anchorCtr="0" anchor="t" bIns="91425" lIns="91425" rIns="91425" tIns="91425">
            <a:noAutofit/>
          </a:bodyPr>
          <a:lstStyle/>
          <a:p>
            <a:pPr lvl="0" rtl="0">
              <a:spcBef>
                <a:spcPts val="0"/>
              </a:spcBef>
            </a:pPr>
            <a:r>
              <a:rPr lang="en-US" u="sng">
                <a:solidFill>
                  <a:schemeClr val="hlink"/>
                </a:solidFill>
                <a:hlinkClick r:id="rId3"/>
              </a:rPr>
              <a:t>https://github.com/renegade27/Final-Pi-Project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3400" u="none" cap="none" strike="noStrike">
                <a:solidFill>
                  <a:schemeClr val="lt1"/>
                </a:solidFill>
                <a:latin typeface="Bookman Old Style"/>
                <a:ea typeface="Bookman Old Style"/>
                <a:cs typeface="Bookman Old Style"/>
                <a:sym typeface="Bookman Old Style"/>
              </a:rPr>
              <a:t>OVERVIEW</a:t>
            </a:r>
          </a:p>
        </p:txBody>
      </p:sp>
      <p:sp>
        <p:nvSpPr>
          <p:cNvPr id="144" name="Shape 144"/>
          <p:cNvSpPr txBox="1"/>
          <p:nvPr>
            <p:ph idx="1" type="body"/>
          </p:nvPr>
        </p:nvSpPr>
        <p:spPr>
          <a:xfrm>
            <a:off x="913795" y="2096064"/>
            <a:ext cx="10353761" cy="3695135"/>
          </a:xfrm>
          <a:prstGeom prst="rect">
            <a:avLst/>
          </a:prstGeom>
          <a:noFill/>
          <a:ln>
            <a:noFill/>
          </a:ln>
        </p:spPr>
        <p:txBody>
          <a:bodyPr anchorCtr="0" anchor="t" bIns="45700" lIns="91425" rIns="91425" tIns="45700">
            <a:noAutofit/>
          </a:bodyPr>
          <a:lstStyle/>
          <a:p>
            <a:pPr indent="-228600" lvl="0" marL="228600" marR="0" rtl="0" algn="l">
              <a:lnSpc>
                <a:spcPct val="120000"/>
              </a:lnSpc>
              <a:spcBef>
                <a:spcPts val="0"/>
              </a:spcBef>
              <a:spcAft>
                <a:spcPts val="0"/>
              </a:spcAft>
              <a:buClr>
                <a:schemeClr val="lt1"/>
              </a:buClr>
              <a:buSzPct val="100000"/>
              <a:buFont typeface="Arial"/>
              <a:buChar char="•"/>
            </a:pPr>
            <a:r>
              <a:rPr lang="en-US"/>
              <a:t>Our Final Pi Project consists of a 2D game called Hack.out. It involves a player who must figure out how to escape the building.</a:t>
            </a:r>
          </a:p>
          <a:p>
            <a:pPr indent="-228600" lvl="0" marL="228600" marR="0" rtl="0" algn="l">
              <a:lnSpc>
                <a:spcPct val="120000"/>
              </a:lnSpc>
              <a:spcBef>
                <a:spcPts val="1000"/>
              </a:spcBef>
              <a:spcAft>
                <a:spcPts val="0"/>
              </a:spcAft>
              <a:buClr>
                <a:schemeClr val="lt1"/>
              </a:buClr>
              <a:buSzPct val="100000"/>
              <a:buFont typeface="Arial"/>
              <a:buChar char="•"/>
            </a:pPr>
            <a:r>
              <a:rPr lang="en-US"/>
              <a:t>We used the GPIO pins to control movement of the player and keep track of health. We also used Pygame to work as the game engine and Tkinter to create the windows.</a:t>
            </a:r>
          </a:p>
          <a:p>
            <a:pPr indent="-228600" lvl="0" marL="228600" marR="0" rtl="0" algn="l">
              <a:lnSpc>
                <a:spcPct val="120000"/>
              </a:lnSpc>
              <a:spcBef>
                <a:spcPts val="1000"/>
              </a:spcBef>
              <a:spcAft>
                <a:spcPts val="0"/>
              </a:spcAft>
              <a:buClr>
                <a:schemeClr val="lt1"/>
              </a:buClr>
              <a:buSzPct val="100000"/>
              <a:buFont typeface="Arial"/>
              <a:buChar char="•"/>
            </a:pPr>
            <a:r>
              <a:rPr lang="en-US"/>
              <a:t>We found it to be relevant due to using the techniques acquired from the freshman 130 Computer Science series.</a:t>
            </a:r>
          </a:p>
          <a:p>
            <a:pPr indent="0" lvl="0" marL="0" marR="0" rtl="0" algn="l">
              <a:lnSpc>
                <a:spcPct val="120000"/>
              </a:lnSpc>
              <a:spcBef>
                <a:spcPts val="1000"/>
              </a:spcBef>
              <a:spcAft>
                <a:spcPts val="0"/>
              </a:spcAft>
              <a:buNone/>
            </a:pPr>
            <a:r>
              <a:t/>
            </a:r>
            <a:endParaRPr/>
          </a:p>
          <a:p>
            <a:pPr indent="0" lvl="0" marL="0" marR="0" rtl="0" algn="l">
              <a:lnSpc>
                <a:spcPct val="120000"/>
              </a:lnSpc>
              <a:spcBef>
                <a:spcPts val="1000"/>
              </a:spcBef>
              <a:buNone/>
            </a:pPr>
            <a:r>
              <a:t/>
            </a:r>
            <a:endParaRPr/>
          </a:p>
        </p:txBody>
      </p:sp>
      <p:pic>
        <p:nvPicPr>
          <p:cNvPr id="145" name="Shape 145"/>
          <p:cNvPicPr preferRelativeResize="0"/>
          <p:nvPr/>
        </p:nvPicPr>
        <p:blipFill>
          <a:blip r:embed="rId3">
            <a:alphaModFix/>
          </a:blip>
          <a:stretch>
            <a:fillRect/>
          </a:stretch>
        </p:blipFill>
        <p:spPr>
          <a:xfrm rot="-2508730">
            <a:off x="9957974" y="294675"/>
            <a:ext cx="533150" cy="104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3400" u="none" cap="none" strike="noStrike">
                <a:solidFill>
                  <a:schemeClr val="lt1"/>
                </a:solidFill>
                <a:latin typeface="Bookman Old Style"/>
                <a:ea typeface="Bookman Old Style"/>
                <a:cs typeface="Bookman Old Style"/>
                <a:sym typeface="Bookman Old Style"/>
              </a:rPr>
              <a:t>MATERIALS</a:t>
            </a:r>
          </a:p>
        </p:txBody>
      </p:sp>
      <p:sp>
        <p:nvSpPr>
          <p:cNvPr id="151" name="Shape 151"/>
          <p:cNvSpPr txBox="1"/>
          <p:nvPr>
            <p:ph idx="1" type="body"/>
          </p:nvPr>
        </p:nvSpPr>
        <p:spPr>
          <a:xfrm>
            <a:off x="913797" y="2096075"/>
            <a:ext cx="5157000" cy="3695100"/>
          </a:xfrm>
          <a:prstGeom prst="rect">
            <a:avLst/>
          </a:prstGeom>
          <a:noFill/>
          <a:ln>
            <a:noFill/>
          </a:ln>
        </p:spPr>
        <p:txBody>
          <a:bodyPr anchorCtr="0" anchor="t" bIns="45700" lIns="91425" rIns="91425" tIns="45700">
            <a:noAutofit/>
          </a:bodyPr>
          <a:lstStyle/>
          <a:p>
            <a:pPr indent="0" lvl="0" marL="0" marR="0" rtl="0" algn="l">
              <a:lnSpc>
                <a:spcPct val="120000"/>
              </a:lnSpc>
              <a:spcBef>
                <a:spcPts val="1000"/>
              </a:spcBef>
              <a:buNone/>
            </a:pPr>
            <a:r>
              <a:rPr lang="en-US"/>
              <a:t>	Objects			</a:t>
            </a:r>
          </a:p>
          <a:p>
            <a:pPr indent="-355600" lvl="0" marL="457200" marR="0" rtl="0" algn="l">
              <a:lnSpc>
                <a:spcPct val="120000"/>
              </a:lnSpc>
              <a:spcBef>
                <a:spcPts val="1000"/>
              </a:spcBef>
              <a:buClr>
                <a:schemeClr val="lt1"/>
              </a:buClr>
              <a:buSzPct val="100000"/>
              <a:buFont typeface="Rockwell"/>
            </a:pPr>
            <a:r>
              <a:rPr lang="en-US"/>
              <a:t>Breadboard extended</a:t>
            </a:r>
          </a:p>
          <a:p>
            <a:pPr indent="-228600" lvl="0" marL="457200" marR="0" rtl="0" algn="l">
              <a:lnSpc>
                <a:spcPct val="120000"/>
              </a:lnSpc>
              <a:spcBef>
                <a:spcPts val="1000"/>
              </a:spcBef>
            </a:pPr>
            <a:r>
              <a:rPr lang="en-US"/>
              <a:t>Raspberry pi 3 model B</a:t>
            </a:r>
          </a:p>
          <a:p>
            <a:pPr indent="-228600" lvl="0" marL="457200" marR="0" rtl="0" algn="l">
              <a:lnSpc>
                <a:spcPct val="120000"/>
              </a:lnSpc>
              <a:spcBef>
                <a:spcPts val="1000"/>
              </a:spcBef>
            </a:pPr>
            <a:r>
              <a:rPr lang="en-US"/>
              <a:t>22 Gauge wire</a:t>
            </a:r>
          </a:p>
          <a:p>
            <a:pPr indent="-228600" lvl="0" marL="457200" marR="0" rtl="0" algn="l">
              <a:lnSpc>
                <a:spcPct val="120000"/>
              </a:lnSpc>
              <a:spcBef>
                <a:spcPts val="1000"/>
              </a:spcBef>
            </a:pPr>
            <a:r>
              <a:rPr lang="en-US"/>
              <a:t>Red LEDs</a:t>
            </a:r>
          </a:p>
          <a:p>
            <a:pPr indent="-228600" lvl="0" marL="457200" marR="0" rtl="0" algn="l">
              <a:lnSpc>
                <a:spcPct val="120000"/>
              </a:lnSpc>
              <a:spcBef>
                <a:spcPts val="1000"/>
              </a:spcBef>
            </a:pPr>
            <a:r>
              <a:rPr lang="en-US"/>
              <a:t>Pi Cobbler GPIO pins</a:t>
            </a:r>
          </a:p>
          <a:p>
            <a:pPr indent="-228600" lvl="0" marL="457200" marR="0" rtl="0" algn="l">
              <a:lnSpc>
                <a:spcPct val="120000"/>
              </a:lnSpc>
              <a:spcBef>
                <a:spcPts val="1000"/>
              </a:spcBef>
            </a:pPr>
            <a:r>
              <a:rPr lang="en-US"/>
              <a:t>Buttons</a:t>
            </a:r>
          </a:p>
        </p:txBody>
      </p:sp>
      <p:sp>
        <p:nvSpPr>
          <p:cNvPr id="152" name="Shape 152"/>
          <p:cNvSpPr txBox="1"/>
          <p:nvPr/>
        </p:nvSpPr>
        <p:spPr>
          <a:xfrm>
            <a:off x="6404350" y="2096075"/>
            <a:ext cx="5076900" cy="3695100"/>
          </a:xfrm>
          <a:prstGeom prst="rect">
            <a:avLst/>
          </a:prstGeom>
          <a:noFill/>
          <a:ln>
            <a:noFill/>
          </a:ln>
        </p:spPr>
        <p:txBody>
          <a:bodyPr anchorCtr="0" anchor="t" bIns="91425" lIns="91425" rIns="91425" tIns="91425">
            <a:noAutofit/>
          </a:bodyPr>
          <a:lstStyle/>
          <a:p>
            <a:pPr indent="457200" lvl="0" marR="0" rtl="0" algn="l">
              <a:lnSpc>
                <a:spcPct val="120000"/>
              </a:lnSpc>
              <a:spcBef>
                <a:spcPts val="1000"/>
              </a:spcBef>
              <a:spcAft>
                <a:spcPts val="0"/>
              </a:spcAft>
              <a:buNone/>
            </a:pPr>
            <a:r>
              <a:rPr lang="en-US" sz="2000">
                <a:solidFill>
                  <a:schemeClr val="lt1"/>
                </a:solidFill>
              </a:rPr>
              <a:t>Important Libraries</a:t>
            </a:r>
          </a:p>
          <a:p>
            <a:pPr indent="-228600" lvl="0" marL="457200" marR="0" rtl="0" algn="l">
              <a:lnSpc>
                <a:spcPct val="120000"/>
              </a:lnSpc>
              <a:spcBef>
                <a:spcPts val="1000"/>
              </a:spcBef>
              <a:spcAft>
                <a:spcPts val="0"/>
              </a:spcAft>
              <a:buClr>
                <a:schemeClr val="lt1"/>
              </a:buClr>
              <a:buChar char="●"/>
            </a:pPr>
            <a:r>
              <a:rPr lang="en-US" sz="2000">
                <a:solidFill>
                  <a:schemeClr val="lt1"/>
                </a:solidFill>
              </a:rPr>
              <a:t>Tkinter</a:t>
            </a:r>
          </a:p>
          <a:p>
            <a:pPr indent="-228600" lvl="0" marL="457200" marR="0" rtl="0" algn="l">
              <a:lnSpc>
                <a:spcPct val="120000"/>
              </a:lnSpc>
              <a:spcBef>
                <a:spcPts val="1000"/>
              </a:spcBef>
              <a:spcAft>
                <a:spcPts val="0"/>
              </a:spcAft>
              <a:buClr>
                <a:schemeClr val="lt1"/>
              </a:buClr>
              <a:buChar char="●"/>
            </a:pPr>
            <a:r>
              <a:rPr lang="en-US" sz="2000">
                <a:solidFill>
                  <a:schemeClr val="lt1"/>
                </a:solidFill>
              </a:rPr>
              <a:t>Pygame</a:t>
            </a:r>
          </a:p>
          <a:p>
            <a:pPr lvl="0" marR="0" rtl="0" algn="l">
              <a:lnSpc>
                <a:spcPct val="120000"/>
              </a:lnSpc>
              <a:spcBef>
                <a:spcPts val="1000"/>
              </a:spcBef>
              <a:spcAft>
                <a:spcPts val="0"/>
              </a:spcAft>
              <a:buNone/>
            </a:pPr>
            <a:r>
              <a:t/>
            </a:r>
            <a:endParaRPr sz="2000">
              <a:solidFill>
                <a:schemeClr val="lt1"/>
              </a:solidFill>
            </a:endParaRPr>
          </a:p>
        </p:txBody>
      </p:sp>
      <p:pic>
        <p:nvPicPr>
          <p:cNvPr id="153" name="Shape 153"/>
          <p:cNvPicPr preferRelativeResize="0"/>
          <p:nvPr/>
        </p:nvPicPr>
        <p:blipFill>
          <a:blip r:embed="rId3">
            <a:alphaModFix/>
          </a:blip>
          <a:stretch>
            <a:fillRect/>
          </a:stretch>
        </p:blipFill>
        <p:spPr>
          <a:xfrm rot="2700000">
            <a:off x="485150" y="459525"/>
            <a:ext cx="761400" cy="977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i="0" lang="en-US" sz="3400" u="none" cap="none" strike="noStrike">
                <a:solidFill>
                  <a:schemeClr val="lt1"/>
                </a:solidFill>
              </a:rPr>
              <a:t>CIRCUIT DIAGRAM</a:t>
            </a:r>
          </a:p>
        </p:txBody>
      </p:sp>
      <p:sp>
        <p:nvSpPr>
          <p:cNvPr id="159" name="Shape 159"/>
          <p:cNvSpPr txBox="1"/>
          <p:nvPr>
            <p:ph idx="1" type="body"/>
          </p:nvPr>
        </p:nvSpPr>
        <p:spPr>
          <a:xfrm>
            <a:off x="2248375" y="3170300"/>
            <a:ext cx="7523400" cy="1802400"/>
          </a:xfrm>
          <a:prstGeom prst="rect">
            <a:avLst/>
          </a:prstGeom>
          <a:noFill/>
          <a:ln>
            <a:noFill/>
          </a:ln>
        </p:spPr>
        <p:txBody>
          <a:bodyPr anchorCtr="0" anchor="t" bIns="45700" lIns="91425" rIns="91425" tIns="45700">
            <a:noAutofit/>
          </a:bodyPr>
          <a:lstStyle/>
          <a:p>
            <a:pPr indent="-228600" lvl="0" marL="228600" marR="0" rtl="0" algn="l">
              <a:lnSpc>
                <a:spcPct val="120000"/>
              </a:lnSpc>
              <a:spcBef>
                <a:spcPts val="0"/>
              </a:spcBef>
              <a:buClr>
                <a:schemeClr val="lt1"/>
              </a:buClr>
              <a:buSzPct val="100000"/>
              <a:buFont typeface="Arial"/>
              <a:buNone/>
            </a:pPr>
            <a:r>
              <a:t/>
            </a:r>
            <a:endParaRPr b="0" i="0" sz="2000" u="none" cap="none" strike="noStrike">
              <a:solidFill>
                <a:schemeClr val="lt1"/>
              </a:solidFill>
              <a:latin typeface="Rockwell"/>
              <a:ea typeface="Rockwell"/>
              <a:cs typeface="Rockwell"/>
              <a:sym typeface="Rockwell"/>
            </a:endParaRPr>
          </a:p>
        </p:txBody>
      </p:sp>
      <p:pic>
        <p:nvPicPr>
          <p:cNvPr id="160" name="Shape 160"/>
          <p:cNvPicPr preferRelativeResize="0"/>
          <p:nvPr/>
        </p:nvPicPr>
        <p:blipFill>
          <a:blip r:embed="rId3">
            <a:alphaModFix/>
          </a:blip>
          <a:stretch>
            <a:fillRect/>
          </a:stretch>
        </p:blipFill>
        <p:spPr>
          <a:xfrm>
            <a:off x="2133025" y="2250409"/>
            <a:ext cx="7915275" cy="3330049"/>
          </a:xfrm>
          <a:prstGeom prst="rect">
            <a:avLst/>
          </a:prstGeom>
          <a:noFill/>
          <a:ln>
            <a:noFill/>
          </a:ln>
        </p:spPr>
      </p:pic>
      <p:pic>
        <p:nvPicPr>
          <p:cNvPr id="161" name="Shape 161"/>
          <p:cNvPicPr preferRelativeResize="0"/>
          <p:nvPr/>
        </p:nvPicPr>
        <p:blipFill>
          <a:blip r:embed="rId4">
            <a:alphaModFix/>
          </a:blip>
          <a:stretch>
            <a:fillRect/>
          </a:stretch>
        </p:blipFill>
        <p:spPr>
          <a:xfrm>
            <a:off x="2552775" y="6207085"/>
            <a:ext cx="634013" cy="118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913795" y="609600"/>
            <a:ext cx="10353900" cy="1326300"/>
          </a:xfrm>
          <a:prstGeom prst="rect">
            <a:avLst/>
          </a:prstGeom>
        </p:spPr>
        <p:txBody>
          <a:bodyPr anchorCtr="0" anchor="ctr" bIns="91425" lIns="91425" rIns="91425" tIns="91425">
            <a:noAutofit/>
          </a:bodyPr>
          <a:lstStyle/>
          <a:p>
            <a:pPr lvl="0">
              <a:spcBef>
                <a:spcPts val="0"/>
              </a:spcBef>
              <a:buNone/>
            </a:pPr>
            <a:r>
              <a:rPr lang="en-US"/>
              <a:t>LAYOUT DIAGRAM</a:t>
            </a:r>
          </a:p>
        </p:txBody>
      </p:sp>
      <p:sp>
        <p:nvSpPr>
          <p:cNvPr id="167" name="Shape 167"/>
          <p:cNvSpPr txBox="1"/>
          <p:nvPr>
            <p:ph idx="1" type="body"/>
          </p:nvPr>
        </p:nvSpPr>
        <p:spPr>
          <a:xfrm>
            <a:off x="913795" y="2096064"/>
            <a:ext cx="10353900" cy="3695100"/>
          </a:xfrm>
          <a:prstGeom prst="rect">
            <a:avLst/>
          </a:prstGeom>
        </p:spPr>
        <p:txBody>
          <a:bodyPr anchorCtr="0" anchor="t" bIns="91425" lIns="91425" rIns="91425" tIns="91425">
            <a:noAutofit/>
          </a:bodyPr>
          <a:lstStyle/>
          <a:p>
            <a:pPr lvl="0">
              <a:spcBef>
                <a:spcPts val="0"/>
              </a:spcBef>
              <a:buNone/>
            </a:pPr>
            <a:r>
              <a:t/>
            </a:r>
            <a:endParaRPr/>
          </a:p>
        </p:txBody>
      </p:sp>
      <p:pic>
        <p:nvPicPr>
          <p:cNvPr id="168" name="Shape 168"/>
          <p:cNvPicPr preferRelativeResize="0"/>
          <p:nvPr/>
        </p:nvPicPr>
        <p:blipFill>
          <a:blip r:embed="rId3">
            <a:alphaModFix/>
          </a:blip>
          <a:stretch>
            <a:fillRect/>
          </a:stretch>
        </p:blipFill>
        <p:spPr>
          <a:xfrm>
            <a:off x="688425" y="1744425"/>
            <a:ext cx="10815148" cy="480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3400" u="none" cap="none" strike="noStrike">
                <a:solidFill>
                  <a:schemeClr val="lt1"/>
                </a:solidFill>
                <a:latin typeface="Bookman Old Style"/>
                <a:ea typeface="Bookman Old Style"/>
                <a:cs typeface="Bookman Old Style"/>
                <a:sym typeface="Bookman Old Style"/>
              </a:rPr>
              <a:t>DEMONSTRATION </a:t>
            </a:r>
          </a:p>
        </p:txBody>
      </p:sp>
      <p:sp>
        <p:nvSpPr>
          <p:cNvPr id="174" name="Shape 174"/>
          <p:cNvSpPr txBox="1"/>
          <p:nvPr>
            <p:ph idx="1" type="body"/>
          </p:nvPr>
        </p:nvSpPr>
        <p:spPr>
          <a:xfrm>
            <a:off x="4817870" y="2643475"/>
            <a:ext cx="1889700" cy="2987700"/>
          </a:xfrm>
          <a:prstGeom prst="rect">
            <a:avLst/>
          </a:prstGeom>
          <a:noFill/>
          <a:ln>
            <a:noFill/>
          </a:ln>
        </p:spPr>
        <p:txBody>
          <a:bodyPr anchorCtr="0" anchor="t" bIns="45700" lIns="91425" rIns="91425" tIns="45700">
            <a:noAutofit/>
          </a:bodyPr>
          <a:lstStyle/>
          <a:p>
            <a:pPr indent="-228600" lvl="0" marL="228600" marR="0" rtl="0" algn="l">
              <a:lnSpc>
                <a:spcPct val="120000"/>
              </a:lnSpc>
              <a:spcBef>
                <a:spcPts val="0"/>
              </a:spcBef>
              <a:buClr>
                <a:schemeClr val="lt1"/>
              </a:buClr>
              <a:buSzPct val="100000"/>
              <a:buFont typeface="Arial"/>
              <a:buNone/>
            </a:pPr>
            <a:r>
              <a:t/>
            </a:r>
            <a:endParaRPr b="0" i="0" sz="2000" u="none" cap="none" strike="noStrike">
              <a:solidFill>
                <a:schemeClr val="lt1"/>
              </a:solidFill>
              <a:latin typeface="Rockwell"/>
              <a:ea typeface="Rockwell"/>
              <a:cs typeface="Rockwell"/>
              <a:sym typeface="Rockwell"/>
            </a:endParaRPr>
          </a:p>
        </p:txBody>
      </p:sp>
      <p:pic>
        <p:nvPicPr>
          <p:cNvPr id="175" name="Shape 175"/>
          <p:cNvPicPr preferRelativeResize="0"/>
          <p:nvPr/>
        </p:nvPicPr>
        <p:blipFill>
          <a:blip r:embed="rId3">
            <a:alphaModFix/>
          </a:blip>
          <a:stretch>
            <a:fillRect/>
          </a:stretch>
        </p:blipFill>
        <p:spPr>
          <a:xfrm>
            <a:off x="4200848" y="2048498"/>
            <a:ext cx="3790299" cy="3790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3400" u="none" cap="none" strike="noStrike">
                <a:solidFill>
                  <a:schemeClr val="lt1"/>
                </a:solidFill>
                <a:latin typeface="Bookman Old Style"/>
                <a:ea typeface="Bookman Old Style"/>
                <a:cs typeface="Bookman Old Style"/>
                <a:sym typeface="Bookman Old Style"/>
              </a:rPr>
              <a:t>OLD AND NEW TARGETS</a:t>
            </a:r>
          </a:p>
        </p:txBody>
      </p:sp>
      <p:sp>
        <p:nvSpPr>
          <p:cNvPr id="181" name="Shape 181"/>
          <p:cNvSpPr txBox="1"/>
          <p:nvPr>
            <p:ph idx="1" type="body"/>
          </p:nvPr>
        </p:nvSpPr>
        <p:spPr>
          <a:xfrm>
            <a:off x="913795" y="2096064"/>
            <a:ext cx="10353761" cy="3695135"/>
          </a:xfrm>
          <a:prstGeom prst="rect">
            <a:avLst/>
          </a:prstGeom>
          <a:noFill/>
          <a:ln>
            <a:noFill/>
          </a:ln>
        </p:spPr>
        <p:txBody>
          <a:bodyPr anchorCtr="0" anchor="t" bIns="45700" lIns="91425" rIns="91425" tIns="45700">
            <a:noAutofit/>
          </a:bodyPr>
          <a:lstStyle/>
          <a:p>
            <a:pPr indent="-228600" lvl="0" marL="228600" marR="0" rtl="0" algn="l">
              <a:lnSpc>
                <a:spcPct val="120000"/>
              </a:lnSpc>
              <a:spcBef>
                <a:spcPts val="0"/>
              </a:spcBef>
              <a:spcAft>
                <a:spcPts val="0"/>
              </a:spcAft>
              <a:buClr>
                <a:schemeClr val="lt1"/>
              </a:buClr>
              <a:buSzPct val="100000"/>
              <a:buFont typeface="Arial"/>
              <a:buChar char="•"/>
            </a:pPr>
            <a:r>
              <a:rPr b="0" i="0" lang="en-US" sz="2000" u="none" cap="none" strike="noStrike">
                <a:solidFill>
                  <a:schemeClr val="lt1"/>
                </a:solidFill>
                <a:latin typeface="Rockwell"/>
                <a:ea typeface="Rockwell"/>
                <a:cs typeface="Rockwell"/>
                <a:sym typeface="Rockwell"/>
              </a:rPr>
              <a:t>Old   targets </a:t>
            </a:r>
            <a:r>
              <a:rPr lang="en-US"/>
              <a:t>involved creating a</a:t>
            </a:r>
            <a:r>
              <a:rPr b="0" i="0" lang="en-US" sz="2000" u="none" cap="none" strike="noStrike">
                <a:solidFill>
                  <a:schemeClr val="lt1"/>
                </a:solidFill>
                <a:latin typeface="Rockwell"/>
                <a:ea typeface="Rockwell"/>
                <a:cs typeface="Rockwell"/>
                <a:sym typeface="Rockwell"/>
              </a:rPr>
              <a:t> 3x3 room </a:t>
            </a:r>
            <a:r>
              <a:rPr lang="en-US"/>
              <a:t>consisting of</a:t>
            </a:r>
            <a:r>
              <a:rPr b="0" i="0" lang="en-US" sz="2000" u="none" cap="none" strike="noStrike">
                <a:solidFill>
                  <a:schemeClr val="lt1"/>
                </a:solidFill>
                <a:latin typeface="Rockwell"/>
                <a:ea typeface="Rockwell"/>
                <a:cs typeface="Rockwell"/>
                <a:sym typeface="Rockwell"/>
              </a:rPr>
              <a:t> 3 floors. Use the  labs to track heath  in each room.  Solve  word by  in each room. Use buttons on the breadboard to move the person in each room.</a:t>
            </a:r>
          </a:p>
          <a:p>
            <a:pPr indent="-228600" lvl="0" marL="228600" marR="0" rtl="0" algn="l">
              <a:lnSpc>
                <a:spcPct val="120000"/>
              </a:lnSpc>
              <a:spcBef>
                <a:spcPts val="1000"/>
              </a:spcBef>
              <a:spcAft>
                <a:spcPts val="0"/>
              </a:spcAft>
              <a:buClr>
                <a:schemeClr val="lt1"/>
              </a:buClr>
              <a:buSzPct val="100000"/>
              <a:buFont typeface="Arial"/>
              <a:buNone/>
            </a:pPr>
            <a:r>
              <a:t/>
            </a:r>
            <a:endParaRPr b="0" i="0" sz="2000" u="none" cap="none" strike="noStrike">
              <a:solidFill>
                <a:schemeClr val="lt1"/>
              </a:solidFill>
              <a:latin typeface="Rockwell"/>
              <a:ea typeface="Rockwell"/>
              <a:cs typeface="Rockwell"/>
              <a:sym typeface="Rockwell"/>
            </a:endParaRPr>
          </a:p>
          <a:p>
            <a:pPr indent="-228600" lvl="0" marL="228600" marR="0" rtl="0" algn="l">
              <a:lnSpc>
                <a:spcPct val="120000"/>
              </a:lnSpc>
              <a:spcBef>
                <a:spcPts val="1000"/>
              </a:spcBef>
              <a:spcAft>
                <a:spcPts val="0"/>
              </a:spcAft>
              <a:buClr>
                <a:schemeClr val="lt1"/>
              </a:buClr>
              <a:buSzPct val="100000"/>
              <a:buFont typeface="Arial"/>
              <a:buChar char="•"/>
            </a:pPr>
            <a:r>
              <a:rPr b="0" i="0" lang="en-US" sz="2000" u="none" cap="none" strike="noStrike">
                <a:solidFill>
                  <a:schemeClr val="lt1"/>
                </a:solidFill>
                <a:latin typeface="Rockwell"/>
                <a:ea typeface="Rockwell"/>
                <a:cs typeface="Rockwell"/>
                <a:sym typeface="Rockwell"/>
              </a:rPr>
              <a:t>New targets </a:t>
            </a:r>
            <a:r>
              <a:rPr lang="en-US"/>
              <a:t>include creating a single 3x3 floor to escape from with more detail to items and area.</a:t>
            </a:r>
          </a:p>
          <a:p>
            <a:pPr indent="0" lvl="0" marL="0" marR="0" rtl="0" algn="l">
              <a:lnSpc>
                <a:spcPct val="120000"/>
              </a:lnSpc>
              <a:spcBef>
                <a:spcPts val="1000"/>
              </a:spcBef>
              <a:buClr>
                <a:schemeClr val="lt1"/>
              </a:buClr>
              <a:buSzPct val="25000"/>
              <a:buFont typeface="Arial"/>
              <a:buNone/>
            </a:pPr>
            <a:r>
              <a:t/>
            </a:r>
            <a:endParaRPr b="0" i="0" sz="2000" u="none" cap="none" strike="noStrike">
              <a:solidFill>
                <a:schemeClr val="lt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13795" y="609600"/>
            <a:ext cx="10353760" cy="13263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Bookman Old Style"/>
              <a:buNone/>
            </a:pPr>
            <a:r>
              <a:rPr b="1" i="0" lang="en-US" sz="3400" u="none" cap="none" strike="noStrike">
                <a:solidFill>
                  <a:schemeClr val="lt1"/>
                </a:solidFill>
                <a:latin typeface="Bookman Old Style"/>
                <a:ea typeface="Bookman Old Style"/>
                <a:cs typeface="Bookman Old Style"/>
                <a:sym typeface="Bookman Old Style"/>
              </a:rPr>
              <a:t>FUTURE DEVELOPMENT</a:t>
            </a:r>
          </a:p>
        </p:txBody>
      </p:sp>
      <p:sp>
        <p:nvSpPr>
          <p:cNvPr id="187" name="Shape 187"/>
          <p:cNvSpPr txBox="1"/>
          <p:nvPr>
            <p:ph idx="1" type="body"/>
          </p:nvPr>
        </p:nvSpPr>
        <p:spPr>
          <a:xfrm>
            <a:off x="913795" y="2096064"/>
            <a:ext cx="10353761" cy="3695135"/>
          </a:xfrm>
          <a:prstGeom prst="rect">
            <a:avLst/>
          </a:prstGeom>
          <a:noFill/>
          <a:ln>
            <a:noFill/>
          </a:ln>
        </p:spPr>
        <p:txBody>
          <a:bodyPr anchorCtr="0" anchor="t" bIns="45700" lIns="91425" rIns="91425" tIns="45700">
            <a:noAutofit/>
          </a:bodyPr>
          <a:lstStyle/>
          <a:p>
            <a:pPr indent="-228600" lvl="0" marL="228600" marR="0" rtl="0" algn="l">
              <a:lnSpc>
                <a:spcPct val="120000"/>
              </a:lnSpc>
              <a:spcBef>
                <a:spcPts val="0"/>
              </a:spcBef>
              <a:spcAft>
                <a:spcPts val="0"/>
              </a:spcAft>
              <a:buClr>
                <a:schemeClr val="lt1"/>
              </a:buClr>
              <a:buSzPct val="100000"/>
              <a:buFont typeface="Arial"/>
              <a:buChar char="•"/>
            </a:pPr>
            <a:r>
              <a:rPr b="0" i="0" lang="en-US" sz="2000" u="none" cap="none" strike="noStrike">
                <a:solidFill>
                  <a:schemeClr val="lt1"/>
                </a:solidFill>
                <a:latin typeface="Rockwell"/>
                <a:ea typeface="Rockwell"/>
                <a:cs typeface="Rockwell"/>
                <a:sym typeface="Rockwell"/>
              </a:rPr>
              <a:t>Future development  </a:t>
            </a:r>
            <a:r>
              <a:rPr lang="en-US"/>
              <a:t>of</a:t>
            </a:r>
            <a:r>
              <a:rPr b="0" i="0" lang="en-US" sz="2000" u="none" cap="none" strike="noStrike">
                <a:solidFill>
                  <a:schemeClr val="lt1"/>
                </a:solidFill>
                <a:latin typeface="Rockwell"/>
                <a:ea typeface="Rockwell"/>
                <a:cs typeface="Rockwell"/>
                <a:sym typeface="Rockwell"/>
              </a:rPr>
              <a:t> our project could </a:t>
            </a:r>
            <a:r>
              <a:rPr lang="en-US"/>
              <a:t>include making</a:t>
            </a:r>
            <a:r>
              <a:rPr b="0" i="0" lang="en-US" sz="2000" u="none" cap="none" strike="noStrike">
                <a:solidFill>
                  <a:schemeClr val="lt1"/>
                </a:solidFill>
                <a:latin typeface="Rockwell"/>
                <a:ea typeface="Rockwell"/>
                <a:cs typeface="Rockwell"/>
                <a:sym typeface="Rockwell"/>
              </a:rPr>
              <a:t> the person jump and talk to new </a:t>
            </a:r>
            <a:r>
              <a:rPr lang="en-US"/>
              <a:t>characters, add a combat system to fight enemies and a</a:t>
            </a:r>
            <a:r>
              <a:rPr b="0" i="0" lang="en-US" sz="2000" u="none" cap="none" strike="noStrike">
                <a:solidFill>
                  <a:schemeClr val="lt1"/>
                </a:solidFill>
                <a:latin typeface="Rockwell"/>
                <a:ea typeface="Rockwell"/>
                <a:cs typeface="Rockwell"/>
                <a:sym typeface="Rockwell"/>
              </a:rPr>
              <a:t>lso i</a:t>
            </a:r>
            <a:r>
              <a:rPr lang="en-US"/>
              <a:t>nclude </a:t>
            </a:r>
            <a:r>
              <a:rPr b="0" i="0" lang="en-US" sz="2000" u="none" cap="none" strike="noStrike">
                <a:solidFill>
                  <a:schemeClr val="lt1"/>
                </a:solidFill>
                <a:latin typeface="Rockwell"/>
                <a:ea typeface="Rockwell"/>
                <a:cs typeface="Rockwell"/>
                <a:sym typeface="Rockwell"/>
              </a:rPr>
              <a:t>a map of the building.  </a:t>
            </a:r>
          </a:p>
          <a:p>
            <a:pPr indent="-228600" lvl="0" marL="228600" marR="0" rtl="0" algn="l">
              <a:lnSpc>
                <a:spcPct val="120000"/>
              </a:lnSpc>
              <a:spcBef>
                <a:spcPts val="1000"/>
              </a:spcBef>
              <a:buClr>
                <a:schemeClr val="lt1"/>
              </a:buClr>
              <a:buSzPct val="100000"/>
              <a:buFont typeface="Arial"/>
              <a:buChar char="•"/>
            </a:pPr>
            <a:r>
              <a:rPr b="0" i="0" lang="en-US" sz="2000" u="none" cap="none" strike="noStrike">
                <a:solidFill>
                  <a:schemeClr val="lt1"/>
                </a:solidFill>
                <a:latin typeface="Rockwell"/>
                <a:ea typeface="Rockwell"/>
                <a:cs typeface="Rockwell"/>
                <a:sym typeface="Rockwell"/>
              </a:rPr>
              <a:t>We  learned how to work as a team</a:t>
            </a:r>
            <a:r>
              <a:rPr lang="en-US"/>
              <a:t>,</a:t>
            </a:r>
            <a:r>
              <a:rPr b="0" i="0" lang="en-US" sz="2000" u="none" cap="none" strike="noStrike">
                <a:solidFill>
                  <a:schemeClr val="lt1"/>
                </a:solidFill>
                <a:latin typeface="Rockwell"/>
                <a:ea typeface="Rockwell"/>
                <a:cs typeface="Rockwell"/>
                <a:sym typeface="Rockwell"/>
              </a:rPr>
              <a:t> how to code  games using pygame, move object</a:t>
            </a:r>
            <a:r>
              <a:rPr lang="en-US"/>
              <a:t>s, </a:t>
            </a:r>
            <a:r>
              <a:rPr b="0" i="0" lang="en-US" sz="2000" u="none" cap="none" strike="noStrike">
                <a:solidFill>
                  <a:schemeClr val="lt1"/>
                </a:solidFill>
                <a:latin typeface="Rockwell"/>
                <a:ea typeface="Rockwell"/>
                <a:cs typeface="Rockwell"/>
                <a:sym typeface="Rockwell"/>
              </a:rPr>
              <a:t>and keep track of life.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913795" y="1863200"/>
            <a:ext cx="10353900" cy="1326300"/>
          </a:xfrm>
          <a:prstGeom prst="rect">
            <a:avLst/>
          </a:prstGeom>
        </p:spPr>
        <p:txBody>
          <a:bodyPr anchorCtr="0" anchor="ctr" bIns="91425" lIns="91425" rIns="91425" tIns="91425">
            <a:noAutofit/>
          </a:bodyPr>
          <a:lstStyle/>
          <a:p>
            <a:pPr indent="457200" lvl="0" algn="l">
              <a:spcBef>
                <a:spcPts val="0"/>
              </a:spcBef>
              <a:buNone/>
            </a:pPr>
            <a:r>
              <a:rPr lang="en-US"/>
              <a:t>Issues</a:t>
            </a:r>
          </a:p>
        </p:txBody>
      </p:sp>
      <p:sp>
        <p:nvSpPr>
          <p:cNvPr id="193" name="Shape 193"/>
          <p:cNvSpPr txBox="1"/>
          <p:nvPr>
            <p:ph idx="1" type="body"/>
          </p:nvPr>
        </p:nvSpPr>
        <p:spPr>
          <a:xfrm>
            <a:off x="913795" y="3084214"/>
            <a:ext cx="10353900" cy="3695100"/>
          </a:xfrm>
          <a:prstGeom prst="rect">
            <a:avLst/>
          </a:prstGeom>
        </p:spPr>
        <p:txBody>
          <a:bodyPr anchorCtr="0" anchor="t" bIns="91425" lIns="91425" rIns="91425" tIns="91425">
            <a:noAutofit/>
          </a:bodyPr>
          <a:lstStyle/>
          <a:p>
            <a:pPr indent="-228600" lvl="0" marL="457200" rtl="0">
              <a:spcBef>
                <a:spcPts val="0"/>
              </a:spcBef>
            </a:pPr>
            <a:r>
              <a:rPr lang="en-US"/>
              <a:t>The game would never start on the raspberry pi but pushed no errors to help figure out the solution.</a:t>
            </a:r>
          </a:p>
          <a:p>
            <a:pPr indent="-228600" lvl="0" marL="457200" rtl="0">
              <a:spcBef>
                <a:spcPts val="0"/>
              </a:spcBef>
            </a:pPr>
            <a:r>
              <a:rPr lang="en-US"/>
              <a:t>We had a difficult time creating map generation in the beginning stages of our project.</a:t>
            </a:r>
          </a:p>
          <a:p>
            <a:pPr indent="0" lvl="0" marL="127000">
              <a:spcBef>
                <a:spcPts val="0"/>
              </a:spcBef>
              <a:buNone/>
            </a:pPr>
            <a:r>
              <a:t/>
            </a:r>
            <a:endParaRPr/>
          </a:p>
        </p:txBody>
      </p:sp>
      <p:pic>
        <p:nvPicPr>
          <p:cNvPr id="194" name="Shape 194"/>
          <p:cNvPicPr preferRelativeResize="0"/>
          <p:nvPr/>
        </p:nvPicPr>
        <p:blipFill>
          <a:blip r:embed="rId3">
            <a:alphaModFix/>
          </a:blip>
          <a:stretch>
            <a:fillRect/>
          </a:stretch>
        </p:blipFill>
        <p:spPr>
          <a:xfrm>
            <a:off x="8141099" y="213849"/>
            <a:ext cx="3830150" cy="273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