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5" r:id="rId3"/>
    <p:sldId id="257" r:id="rId4"/>
    <p:sldId id="269" r:id="rId5"/>
    <p:sldId id="273" r:id="rId6"/>
    <p:sldId id="268" r:id="rId7"/>
    <p:sldId id="274" r:id="rId8"/>
    <p:sldId id="271" r:id="rId9"/>
    <p:sldId id="272" r:id="rId10"/>
    <p:sldId id="277" r:id="rId11"/>
    <p:sldId id="278" r:id="rId12"/>
    <p:sldId id="279" r:id="rId13"/>
    <p:sldId id="270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jacobs" initials="cj" lastIdx="2" clrIdx="0">
    <p:extLst>
      <p:ext uri="{19B8F6BF-5375-455C-9EA6-DF929625EA0E}">
        <p15:presenceInfo xmlns:p15="http://schemas.microsoft.com/office/powerpoint/2012/main" userId="96c8b1aa6487ff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B8158C-AA05-46F0-8E0B-1F63CE8A0268}" v="3440" dt="2018-05-04T04:22:58.30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6" autoAdjust="0"/>
    <p:restoredTop sz="94660"/>
  </p:normalViewPr>
  <p:slideViewPr>
    <p:cSldViewPr snapToGrid="0">
      <p:cViewPr varScale="1">
        <p:scale>
          <a:sx n="55" d="100"/>
          <a:sy n="55" d="100"/>
        </p:scale>
        <p:origin x="766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37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36FA6CB3-F076-4CF5-8D23-B342618B2BCF}"/>
    <pc:docChg chg="modSld">
      <pc:chgData name="Guest User" userId="" providerId="Windows Live" clId="Web-{36FA6CB3-F076-4CF5-8D23-B342618B2BCF}" dt="2018-05-02T00:54:08.983" v="0"/>
      <pc:docMkLst>
        <pc:docMk/>
      </pc:docMkLst>
      <pc:sldChg chg="modSp">
        <pc:chgData name="Guest User" userId="" providerId="Windows Live" clId="Web-{36FA6CB3-F076-4CF5-8D23-B342618B2BCF}" dt="2018-05-02T00:54:08.983" v="0"/>
        <pc:sldMkLst>
          <pc:docMk/>
          <pc:sldMk cId="3922501240" sldId="269"/>
        </pc:sldMkLst>
        <pc:spChg chg="mod">
          <ac:chgData name="Guest User" userId="" providerId="Windows Live" clId="Web-{36FA6CB3-F076-4CF5-8D23-B342618B2BCF}" dt="2018-05-02T00:54:08.983" v="0"/>
          <ac:spMkLst>
            <pc:docMk/>
            <pc:sldMk cId="3922501240" sldId="269"/>
            <ac:spMk id="5" creationId="{064CC4D6-3116-4CD9-9E56-DA64FFCA9D9F}"/>
          </ac:spMkLst>
        </pc:spChg>
      </pc:sldChg>
    </pc:docChg>
  </pc:docChgLst>
  <pc:docChgLst>
    <pc:chgData name="chris jacobs" userId="96c8b1aa6487ffc7" providerId="LiveId" clId="{4DB8158C-AA05-46F0-8E0B-1F63CE8A0268}"/>
    <pc:docChg chg="undo custSel addSld delSld modSld sldOrd modMainMaster">
      <pc:chgData name="chris jacobs" userId="96c8b1aa6487ffc7" providerId="LiveId" clId="{4DB8158C-AA05-46F0-8E0B-1F63CE8A0268}" dt="2018-05-04T04:22:58.304" v="3429" actId="1076"/>
      <pc:docMkLst>
        <pc:docMk/>
      </pc:docMkLst>
      <pc:sldChg chg="setBg">
        <pc:chgData name="chris jacobs" userId="96c8b1aa6487ffc7" providerId="LiveId" clId="{4DB8158C-AA05-46F0-8E0B-1F63CE8A0268}" dt="2018-05-03T15:45:20.907" v="1171" actId="313"/>
        <pc:sldMkLst>
          <pc:docMk/>
          <pc:sldMk cId="3998018061" sldId="256"/>
        </pc:sldMkLst>
      </pc:sldChg>
      <pc:sldChg chg="addSp delSp modSp setBg">
        <pc:chgData name="chris jacobs" userId="96c8b1aa6487ffc7" providerId="LiveId" clId="{4DB8158C-AA05-46F0-8E0B-1F63CE8A0268}" dt="2018-05-03T15:44:35.435" v="1169" actId="313"/>
        <pc:sldMkLst>
          <pc:docMk/>
          <pc:sldMk cId="2474732944" sldId="257"/>
        </pc:sldMkLst>
        <pc:spChg chg="add del mod">
          <ac:chgData name="chris jacobs" userId="96c8b1aa6487ffc7" providerId="LiveId" clId="{4DB8158C-AA05-46F0-8E0B-1F63CE8A0268}" dt="2018-05-01T23:13:19.620" v="11" actId="20577"/>
          <ac:spMkLst>
            <pc:docMk/>
            <pc:sldMk cId="2474732944" sldId="257"/>
            <ac:spMk id="2" creationId="{40BD82B9-9AC8-498E-9859-BE73033F945C}"/>
          </ac:spMkLst>
        </pc:spChg>
        <pc:spChg chg="mod">
          <ac:chgData name="chris jacobs" userId="96c8b1aa6487ffc7" providerId="LiveId" clId="{4DB8158C-AA05-46F0-8E0B-1F63CE8A0268}" dt="2018-05-03T14:28:39.266" v="954" actId="20577"/>
          <ac:spMkLst>
            <pc:docMk/>
            <pc:sldMk cId="2474732944" sldId="257"/>
            <ac:spMk id="9" creationId="{75D2CAAE-3824-4DD5-8114-4E422E9B7E0B}"/>
          </ac:spMkLst>
        </pc:spChg>
      </pc:sldChg>
      <pc:sldChg chg="addSp delSp modSp">
        <pc:chgData name="chris jacobs" userId="96c8b1aa6487ffc7" providerId="LiveId" clId="{4DB8158C-AA05-46F0-8E0B-1F63CE8A0268}" dt="2018-05-03T23:41:10.063" v="3110" actId="1076"/>
        <pc:sldMkLst>
          <pc:docMk/>
          <pc:sldMk cId="30309122" sldId="265"/>
        </pc:sldMkLst>
        <pc:spChg chg="del mod">
          <ac:chgData name="chris jacobs" userId="96c8b1aa6487ffc7" providerId="LiveId" clId="{4DB8158C-AA05-46F0-8E0B-1F63CE8A0268}" dt="2018-05-03T16:23:18.947" v="1229" actId="1076"/>
          <ac:spMkLst>
            <pc:docMk/>
            <pc:sldMk cId="30309122" sldId="265"/>
            <ac:spMk id="2" creationId="{2AC761A5-0D04-43E5-9427-74CAE732DD45}"/>
          </ac:spMkLst>
        </pc:spChg>
        <pc:spChg chg="add mod">
          <ac:chgData name="chris jacobs" userId="96c8b1aa6487ffc7" providerId="LiveId" clId="{4DB8158C-AA05-46F0-8E0B-1F63CE8A0268}" dt="2018-05-03T23:18:06.075" v="3046" actId="313"/>
          <ac:spMkLst>
            <pc:docMk/>
            <pc:sldMk cId="30309122" sldId="265"/>
            <ac:spMk id="6" creationId="{523FF619-7FC5-4B5C-B4EF-21B83EA7E926}"/>
          </ac:spMkLst>
        </pc:spChg>
        <pc:spChg chg="mod">
          <ac:chgData name="chris jacobs" userId="96c8b1aa6487ffc7" providerId="LiveId" clId="{4DB8158C-AA05-46F0-8E0B-1F63CE8A0268}" dt="2018-05-03T17:45:07.003" v="1939" actId="1076"/>
          <ac:spMkLst>
            <pc:docMk/>
            <pc:sldMk cId="30309122" sldId="265"/>
            <ac:spMk id="13" creationId="{00000000-0000-0000-0000-000000000000}"/>
          </ac:spMkLst>
        </pc:spChg>
        <pc:picChg chg="mod ord">
          <ac:chgData name="chris jacobs" userId="96c8b1aa6487ffc7" providerId="LiveId" clId="{4DB8158C-AA05-46F0-8E0B-1F63CE8A0268}" dt="2018-05-03T23:41:10.063" v="3110" actId="1076"/>
          <ac:picMkLst>
            <pc:docMk/>
            <pc:sldMk cId="30309122" sldId="265"/>
            <ac:picMk id="4" creationId="{FF52F551-2D97-449D-9F31-09910679EB8C}"/>
          </ac:picMkLst>
        </pc:picChg>
        <pc:picChg chg="mod">
          <ac:chgData name="chris jacobs" userId="96c8b1aa6487ffc7" providerId="LiveId" clId="{4DB8158C-AA05-46F0-8E0B-1F63CE8A0268}" dt="2018-05-03T16:23:37.486" v="1234" actId="1076"/>
          <ac:picMkLst>
            <pc:docMk/>
            <pc:sldMk cId="30309122" sldId="265"/>
            <ac:picMk id="5" creationId="{22C10CD5-2BD9-44EF-8585-E03D6E3BE2DB}"/>
          </ac:picMkLst>
        </pc:picChg>
      </pc:sldChg>
      <pc:sldChg chg="addSp delSp modSp del">
        <pc:chgData name="chris jacobs" userId="96c8b1aa6487ffc7" providerId="LiveId" clId="{4DB8158C-AA05-46F0-8E0B-1F63CE8A0268}" dt="2018-05-03T08:53:00.139" v="660" actId="2696"/>
        <pc:sldMkLst>
          <pc:docMk/>
          <pc:sldMk cId="2303146229" sldId="267"/>
        </pc:sldMkLst>
        <pc:spChg chg="mod">
          <ac:chgData name="chris jacobs" userId="96c8b1aa6487ffc7" providerId="LiveId" clId="{4DB8158C-AA05-46F0-8E0B-1F63CE8A0268}" dt="2018-05-03T08:50:41.969" v="655" actId="20577"/>
          <ac:spMkLst>
            <pc:docMk/>
            <pc:sldMk cId="2303146229" sldId="267"/>
            <ac:spMk id="2" creationId="{00000000-0000-0000-0000-000000000000}"/>
          </ac:spMkLst>
        </pc:spChg>
        <pc:spChg chg="del mod">
          <ac:chgData name="chris jacobs" userId="96c8b1aa6487ffc7" providerId="LiveId" clId="{4DB8158C-AA05-46F0-8E0B-1F63CE8A0268}" dt="2018-05-03T08:50:48.148" v="657" actId="478"/>
          <ac:spMkLst>
            <pc:docMk/>
            <pc:sldMk cId="2303146229" sldId="267"/>
            <ac:spMk id="3" creationId="{00000000-0000-0000-0000-000000000000}"/>
          </ac:spMkLst>
        </pc:spChg>
        <pc:spChg chg="add del mod">
          <ac:chgData name="chris jacobs" userId="96c8b1aa6487ffc7" providerId="LiveId" clId="{4DB8158C-AA05-46F0-8E0B-1F63CE8A0268}" dt="2018-05-03T08:50:51.117" v="659" actId="478"/>
          <ac:spMkLst>
            <pc:docMk/>
            <pc:sldMk cId="2303146229" sldId="267"/>
            <ac:spMk id="5" creationId="{A77EB541-ABF5-4428-98AD-8601B2069253}"/>
          </ac:spMkLst>
        </pc:spChg>
        <pc:graphicFrameChg chg="del">
          <ac:chgData name="chris jacobs" userId="96c8b1aa6487ffc7" providerId="LiveId" clId="{4DB8158C-AA05-46F0-8E0B-1F63CE8A0268}" dt="2018-05-03T08:50:34.591" v="640" actId="478"/>
          <ac:graphicFrameMkLst>
            <pc:docMk/>
            <pc:sldMk cId="2303146229" sldId="267"/>
            <ac:graphicFrameMk id="14" creationId="{00000000-0000-0000-0000-000000000000}"/>
          </ac:graphicFrameMkLst>
        </pc:graphicFrameChg>
      </pc:sldChg>
      <pc:sldChg chg="addSp delSp modSp">
        <pc:chgData name="chris jacobs" userId="96c8b1aa6487ffc7" providerId="LiveId" clId="{4DB8158C-AA05-46F0-8E0B-1F63CE8A0268}" dt="2018-05-04T04:22:43.055" v="3427" actId="20577"/>
        <pc:sldMkLst>
          <pc:docMk/>
          <pc:sldMk cId="2746259076" sldId="268"/>
        </pc:sldMkLst>
        <pc:spChg chg="mod">
          <ac:chgData name="chris jacobs" userId="96c8b1aa6487ffc7" providerId="LiveId" clId="{4DB8158C-AA05-46F0-8E0B-1F63CE8A0268}" dt="2018-05-03T08:46:04.085" v="514" actId="20577"/>
          <ac:spMkLst>
            <pc:docMk/>
            <pc:sldMk cId="2746259076" sldId="268"/>
            <ac:spMk id="2" creationId="{00000000-0000-0000-0000-000000000000}"/>
          </ac:spMkLst>
        </pc:spChg>
        <pc:spChg chg="mod">
          <ac:chgData name="chris jacobs" userId="96c8b1aa6487ffc7" providerId="LiveId" clId="{4DB8158C-AA05-46F0-8E0B-1F63CE8A0268}" dt="2018-05-03T15:29:46.572" v="1057" actId="20577"/>
          <ac:spMkLst>
            <pc:docMk/>
            <pc:sldMk cId="2746259076" sldId="268"/>
            <ac:spMk id="3" creationId="{00000000-0000-0000-0000-000000000000}"/>
          </ac:spMkLst>
        </pc:spChg>
        <pc:spChg chg="del">
          <ac:chgData name="chris jacobs" userId="96c8b1aa6487ffc7" providerId="LiveId" clId="{4DB8158C-AA05-46F0-8E0B-1F63CE8A0268}" dt="2018-05-03T08:50:29.858" v="639" actId="478"/>
          <ac:spMkLst>
            <pc:docMk/>
            <pc:sldMk cId="2746259076" sldId="268"/>
            <ac:spMk id="4" creationId="{D279E7C8-8123-46AE-971B-A4609F6D8343}"/>
          </ac:spMkLst>
        </pc:spChg>
        <pc:spChg chg="add mod">
          <ac:chgData name="chris jacobs" userId="96c8b1aa6487ffc7" providerId="LiveId" clId="{4DB8158C-AA05-46F0-8E0B-1F63CE8A0268}" dt="2018-05-03T15:29:00.514" v="1050" actId="1076"/>
          <ac:spMkLst>
            <pc:docMk/>
            <pc:sldMk cId="2746259076" sldId="268"/>
            <ac:spMk id="4" creationId="{386BB807-21B5-4EA2-ADA3-51947F290910}"/>
          </ac:spMkLst>
        </pc:spChg>
        <pc:spChg chg="add del mod">
          <ac:chgData name="chris jacobs" userId="96c8b1aa6487ffc7" providerId="LiveId" clId="{4DB8158C-AA05-46F0-8E0B-1F63CE8A0268}" dt="2018-05-03T08:54:15.975" v="742" actId="478"/>
          <ac:spMkLst>
            <pc:docMk/>
            <pc:sldMk cId="2746259076" sldId="268"/>
            <ac:spMk id="5" creationId="{0F7EB194-0BD5-49DE-BF15-D61F75FC8C1C}"/>
          </ac:spMkLst>
        </pc:spChg>
        <pc:spChg chg="add mod">
          <ac:chgData name="chris jacobs" userId="96c8b1aa6487ffc7" providerId="LiveId" clId="{4DB8158C-AA05-46F0-8E0B-1F63CE8A0268}" dt="2018-05-03T15:29:18.882" v="1054" actId="1076"/>
          <ac:spMkLst>
            <pc:docMk/>
            <pc:sldMk cId="2746259076" sldId="268"/>
            <ac:spMk id="5" creationId="{0BAADDC5-1C37-4495-B8C7-6EF366CCADB4}"/>
          </ac:spMkLst>
        </pc:spChg>
        <pc:spChg chg="add mod">
          <ac:chgData name="chris jacobs" userId="96c8b1aa6487ffc7" providerId="LiveId" clId="{4DB8158C-AA05-46F0-8E0B-1F63CE8A0268}" dt="2018-05-04T04:22:43.055" v="3427" actId="20577"/>
          <ac:spMkLst>
            <pc:docMk/>
            <pc:sldMk cId="2746259076" sldId="268"/>
            <ac:spMk id="6" creationId="{45F5EA74-55D4-4AA5-B083-6FB42179EFCD}"/>
          </ac:spMkLst>
        </pc:spChg>
      </pc:sldChg>
      <pc:sldChg chg="addSp delSp modSp addCm delCm">
        <pc:chgData name="chris jacobs" userId="96c8b1aa6487ffc7" providerId="LiveId" clId="{4DB8158C-AA05-46F0-8E0B-1F63CE8A0268}" dt="2018-05-03T23:17:16.272" v="2998" actId="313"/>
        <pc:sldMkLst>
          <pc:docMk/>
          <pc:sldMk cId="3922501240" sldId="269"/>
        </pc:sldMkLst>
        <pc:spChg chg="mod">
          <ac:chgData name="chris jacobs" userId="96c8b1aa6487ffc7" providerId="LiveId" clId="{4DB8158C-AA05-46F0-8E0B-1F63CE8A0268}" dt="2018-05-02T01:00:03.919" v="225" actId="1076"/>
          <ac:spMkLst>
            <pc:docMk/>
            <pc:sldMk cId="3922501240" sldId="269"/>
            <ac:spMk id="2" creationId="{2F832794-8CE2-4FCB-AE0F-E0C09F8334FC}"/>
          </ac:spMkLst>
        </pc:spChg>
        <pc:spChg chg="add mod">
          <ac:chgData name="chris jacobs" userId="96c8b1aa6487ffc7" providerId="LiveId" clId="{4DB8158C-AA05-46F0-8E0B-1F63CE8A0268}" dt="2018-05-02T04:54:07.880" v="294" actId="1076"/>
          <ac:spMkLst>
            <pc:docMk/>
            <pc:sldMk cId="3922501240" sldId="269"/>
            <ac:spMk id="3" creationId="{67BF1C61-470F-44EA-81F8-3FA838F2DA3C}"/>
          </ac:spMkLst>
        </pc:spChg>
        <pc:spChg chg="mod">
          <ac:chgData name="chris jacobs" userId="96c8b1aa6487ffc7" providerId="LiveId" clId="{4DB8158C-AA05-46F0-8E0B-1F63CE8A0268}" dt="2018-05-02T04:52:58.872" v="275" actId="1076"/>
          <ac:spMkLst>
            <pc:docMk/>
            <pc:sldMk cId="3922501240" sldId="269"/>
            <ac:spMk id="4" creationId="{728128BA-F1A3-4D0E-AD1A-27D1D4AE79C3}"/>
          </ac:spMkLst>
        </pc:spChg>
        <pc:spChg chg="mod">
          <ac:chgData name="chris jacobs" userId="96c8b1aa6487ffc7" providerId="LiveId" clId="{4DB8158C-AA05-46F0-8E0B-1F63CE8A0268}" dt="2018-05-02T04:53:02.648" v="276" actId="1076"/>
          <ac:spMkLst>
            <pc:docMk/>
            <pc:sldMk cId="3922501240" sldId="269"/>
            <ac:spMk id="5" creationId="{064CC4D6-3116-4CD9-9E56-DA64FFCA9D9F}"/>
          </ac:spMkLst>
        </pc:spChg>
        <pc:spChg chg="del mod">
          <ac:chgData name="chris jacobs" userId="96c8b1aa6487ffc7" providerId="LiveId" clId="{4DB8158C-AA05-46F0-8E0B-1F63CE8A0268}" dt="2018-05-02T00:55:39.555" v="29" actId="478"/>
          <ac:spMkLst>
            <pc:docMk/>
            <pc:sldMk cId="3922501240" sldId="269"/>
            <ac:spMk id="6" creationId="{1441568E-1F24-4E2C-86C7-2016594C6FAD}"/>
          </ac:spMkLst>
        </pc:spChg>
        <pc:spChg chg="add mod">
          <ac:chgData name="chris jacobs" userId="96c8b1aa6487ffc7" providerId="LiveId" clId="{4DB8158C-AA05-46F0-8E0B-1F63CE8A0268}" dt="2018-05-02T04:54:03.375" v="293" actId="1076"/>
          <ac:spMkLst>
            <pc:docMk/>
            <pc:sldMk cId="3922501240" sldId="269"/>
            <ac:spMk id="7" creationId="{C7E62526-001F-4824-901A-2C22BFC50A63}"/>
          </ac:spMkLst>
        </pc:spChg>
        <pc:spChg chg="del">
          <ac:chgData name="chris jacobs" userId="96c8b1aa6487ffc7" providerId="LiveId" clId="{4DB8158C-AA05-46F0-8E0B-1F63CE8A0268}" dt="2018-05-02T04:50:16.443" v="236" actId="478"/>
          <ac:spMkLst>
            <pc:docMk/>
            <pc:sldMk cId="3922501240" sldId="269"/>
            <ac:spMk id="8" creationId="{1398A5FA-0AAB-45EF-8FA8-141288BD5E8E}"/>
          </ac:spMkLst>
        </pc:spChg>
        <pc:spChg chg="add del mod">
          <ac:chgData name="chris jacobs" userId="96c8b1aa6487ffc7" providerId="LiveId" clId="{4DB8158C-AA05-46F0-8E0B-1F63CE8A0268}" dt="2018-05-03T15:29:09.923" v="1052" actId="478"/>
          <ac:spMkLst>
            <pc:docMk/>
            <pc:sldMk cId="3922501240" sldId="269"/>
            <ac:spMk id="8" creationId="{B043C499-7A6B-4185-B917-0D9C492FD4A3}"/>
          </ac:spMkLst>
        </pc:spChg>
        <pc:spChg chg="add mod">
          <ac:chgData name="chris jacobs" userId="96c8b1aa6487ffc7" providerId="LiveId" clId="{4DB8158C-AA05-46F0-8E0B-1F63CE8A0268}" dt="2018-05-02T04:59:01.193" v="448" actId="20577"/>
          <ac:spMkLst>
            <pc:docMk/>
            <pc:sldMk cId="3922501240" sldId="269"/>
            <ac:spMk id="9" creationId="{F81E7D0A-2983-46C8-960A-3025DF7AD8DD}"/>
          </ac:spMkLst>
        </pc:spChg>
        <pc:spChg chg="add mod">
          <ac:chgData name="chris jacobs" userId="96c8b1aa6487ffc7" providerId="LiveId" clId="{4DB8158C-AA05-46F0-8E0B-1F63CE8A0268}" dt="2018-05-02T04:59:06.099" v="452" actId="20577"/>
          <ac:spMkLst>
            <pc:docMk/>
            <pc:sldMk cId="3922501240" sldId="269"/>
            <ac:spMk id="10" creationId="{11D01D3A-F61E-4704-A938-4C06E15CF22E}"/>
          </ac:spMkLst>
        </pc:spChg>
        <pc:spChg chg="add mod">
          <ac:chgData name="chris jacobs" userId="96c8b1aa6487ffc7" providerId="LiveId" clId="{4DB8158C-AA05-46F0-8E0B-1F63CE8A0268}" dt="2018-05-02T05:08:17.609" v="503" actId="1076"/>
          <ac:spMkLst>
            <pc:docMk/>
            <pc:sldMk cId="3922501240" sldId="269"/>
            <ac:spMk id="11" creationId="{22CD2F88-847C-495D-9A68-4504A54E2643}"/>
          </ac:spMkLst>
        </pc:spChg>
        <pc:spChg chg="add del mod">
          <ac:chgData name="chris jacobs" userId="96c8b1aa6487ffc7" providerId="LiveId" clId="{4DB8158C-AA05-46F0-8E0B-1F63CE8A0268}" dt="2018-05-03T15:29:06.822" v="1051" actId="478"/>
          <ac:spMkLst>
            <pc:docMk/>
            <pc:sldMk cId="3922501240" sldId="269"/>
            <ac:spMk id="12" creationId="{32669469-0008-459A-A105-4988DDC047DD}"/>
          </ac:spMkLst>
        </pc:spChg>
        <pc:spChg chg="add mod">
          <ac:chgData name="chris jacobs" userId="96c8b1aa6487ffc7" providerId="LiveId" clId="{4DB8158C-AA05-46F0-8E0B-1F63CE8A0268}" dt="2018-05-03T15:28:48.281" v="1047" actId="571"/>
          <ac:spMkLst>
            <pc:docMk/>
            <pc:sldMk cId="3922501240" sldId="269"/>
            <ac:spMk id="13" creationId="{8B1D795F-D8F3-4A00-AD0F-F2B31200EACE}"/>
          </ac:spMkLst>
        </pc:spChg>
        <pc:picChg chg="mod">
          <ac:chgData name="chris jacobs" userId="96c8b1aa6487ffc7" providerId="LiveId" clId="{4DB8158C-AA05-46F0-8E0B-1F63CE8A0268}" dt="2018-05-02T04:54:17.385" v="296" actId="1076"/>
          <ac:picMkLst>
            <pc:docMk/>
            <pc:sldMk cId="3922501240" sldId="269"/>
            <ac:picMk id="6" creationId="{02725192-4EE3-4B3D-8200-80936D56DA96}"/>
          </ac:picMkLst>
        </pc:picChg>
      </pc:sldChg>
      <pc:sldChg chg="addSp delSp modSp add">
        <pc:chgData name="chris jacobs" userId="96c8b1aa6487ffc7" providerId="LiveId" clId="{4DB8158C-AA05-46F0-8E0B-1F63CE8A0268}" dt="2018-05-04T03:52:18.701" v="3407" actId="20577"/>
        <pc:sldMkLst>
          <pc:docMk/>
          <pc:sldMk cId="4068670292" sldId="270"/>
        </pc:sldMkLst>
        <pc:spChg chg="mod">
          <ac:chgData name="chris jacobs" userId="96c8b1aa6487ffc7" providerId="LiveId" clId="{4DB8158C-AA05-46F0-8E0B-1F63CE8A0268}" dt="2018-05-03T08:58:15.323" v="904" actId="20577"/>
          <ac:spMkLst>
            <pc:docMk/>
            <pc:sldMk cId="4068670292" sldId="270"/>
            <ac:spMk id="2" creationId="{A726F593-595A-40B7-AFE1-F2A3CA9F7474}"/>
          </ac:spMkLst>
        </pc:spChg>
        <pc:spChg chg="add del mod">
          <ac:chgData name="chris jacobs" userId="96c8b1aa6487ffc7" providerId="LiveId" clId="{4DB8158C-AA05-46F0-8E0B-1F63CE8A0268}" dt="2018-05-03T18:02:00.686" v="2090" actId="1076"/>
          <ac:spMkLst>
            <pc:docMk/>
            <pc:sldMk cId="4068670292" sldId="270"/>
            <ac:spMk id="3" creationId="{3618C6F7-35B2-453D-8078-37926EA1A41A}"/>
          </ac:spMkLst>
        </pc:spChg>
        <pc:spChg chg="del">
          <ac:chgData name="chris jacobs" userId="96c8b1aa6487ffc7" providerId="LiveId" clId="{4DB8158C-AA05-46F0-8E0B-1F63CE8A0268}" dt="2018-05-03T08:58:32.828" v="905" actId="478"/>
          <ac:spMkLst>
            <pc:docMk/>
            <pc:sldMk cId="4068670292" sldId="270"/>
            <ac:spMk id="3" creationId="{3D9A06CB-5843-4BE7-A942-6421EA8EB8D2}"/>
          </ac:spMkLst>
        </pc:spChg>
        <pc:spChg chg="del">
          <ac:chgData name="chris jacobs" userId="96c8b1aa6487ffc7" providerId="LiveId" clId="{4DB8158C-AA05-46F0-8E0B-1F63CE8A0268}" dt="2018-05-03T08:58:33.946" v="906" actId="478"/>
          <ac:spMkLst>
            <pc:docMk/>
            <pc:sldMk cId="4068670292" sldId="270"/>
            <ac:spMk id="4" creationId="{A72C0912-F8BC-46AC-8863-05E59BC98AA1}"/>
          </ac:spMkLst>
        </pc:spChg>
        <pc:spChg chg="add mod">
          <ac:chgData name="chris jacobs" userId="96c8b1aa6487ffc7" providerId="LiveId" clId="{4DB8158C-AA05-46F0-8E0B-1F63CE8A0268}" dt="2018-05-04T03:52:18.701" v="3407" actId="20577"/>
          <ac:spMkLst>
            <pc:docMk/>
            <pc:sldMk cId="4068670292" sldId="270"/>
            <ac:spMk id="5" creationId="{1C59FBCC-E25E-412B-A6B9-A656FEBEFF11}"/>
          </ac:spMkLst>
        </pc:spChg>
        <pc:picChg chg="add del mod">
          <ac:chgData name="chris jacobs" userId="96c8b1aa6487ffc7" providerId="LiveId" clId="{4DB8158C-AA05-46F0-8E0B-1F63CE8A0268}" dt="2018-05-03T18:14:16.615" v="2563" actId="478"/>
          <ac:picMkLst>
            <pc:docMk/>
            <pc:sldMk cId="4068670292" sldId="270"/>
            <ac:picMk id="4" creationId="{2D509985-1DB5-4067-B5AC-6E8D9AE07232}"/>
          </ac:picMkLst>
        </pc:picChg>
        <pc:picChg chg="add mod">
          <ac:chgData name="chris jacobs" userId="96c8b1aa6487ffc7" providerId="LiveId" clId="{4DB8158C-AA05-46F0-8E0B-1F63CE8A0268}" dt="2018-05-03T23:13:47.773" v="2953" actId="1076"/>
          <ac:picMkLst>
            <pc:docMk/>
            <pc:sldMk cId="4068670292" sldId="270"/>
            <ac:picMk id="6" creationId="{FA16ED77-065E-4405-B203-1E08D0ABD459}"/>
          </ac:picMkLst>
        </pc:picChg>
      </pc:sldChg>
      <pc:sldChg chg="addSp delSp modSp add">
        <pc:chgData name="chris jacobs" userId="96c8b1aa6487ffc7" providerId="LiveId" clId="{4DB8158C-AA05-46F0-8E0B-1F63CE8A0268}" dt="2018-05-03T17:20:32.946" v="1837" actId="14100"/>
        <pc:sldMkLst>
          <pc:docMk/>
          <pc:sldMk cId="1578896400" sldId="271"/>
        </pc:sldMkLst>
        <pc:spChg chg="mod">
          <ac:chgData name="chris jacobs" userId="96c8b1aa6487ffc7" providerId="LiveId" clId="{4DB8158C-AA05-46F0-8E0B-1F63CE8A0268}" dt="2018-05-03T15:33:02.888" v="1133" actId="313"/>
          <ac:spMkLst>
            <pc:docMk/>
            <pc:sldMk cId="1578896400" sldId="271"/>
            <ac:spMk id="2" creationId="{1677BE44-020C-47D4-BE3A-F1C903F16E00}"/>
          </ac:spMkLst>
        </pc:spChg>
        <pc:spChg chg="del">
          <ac:chgData name="chris jacobs" userId="96c8b1aa6487ffc7" providerId="LiveId" clId="{4DB8158C-AA05-46F0-8E0B-1F63CE8A0268}" dt="2018-05-03T14:27:16.572" v="945" actId="478"/>
          <ac:spMkLst>
            <pc:docMk/>
            <pc:sldMk cId="1578896400" sldId="271"/>
            <ac:spMk id="3" creationId="{327DCEEC-6918-4BCE-983E-60ECCFF1D656}"/>
          </ac:spMkLst>
        </pc:spChg>
        <pc:spChg chg="del">
          <ac:chgData name="chris jacobs" userId="96c8b1aa6487ffc7" providerId="LiveId" clId="{4DB8158C-AA05-46F0-8E0B-1F63CE8A0268}" dt="2018-05-03T15:26:44.736" v="955" actId="478"/>
          <ac:spMkLst>
            <pc:docMk/>
            <pc:sldMk cId="1578896400" sldId="271"/>
            <ac:spMk id="4" creationId="{D37638E6-6449-4935-987F-DED4B698F4E1}"/>
          </ac:spMkLst>
        </pc:spChg>
        <pc:spChg chg="add mod">
          <ac:chgData name="chris jacobs" userId="96c8b1aa6487ffc7" providerId="LiveId" clId="{4DB8158C-AA05-46F0-8E0B-1F63CE8A0268}" dt="2018-05-03T17:20:32.946" v="1837" actId="14100"/>
          <ac:spMkLst>
            <pc:docMk/>
            <pc:sldMk cId="1578896400" sldId="271"/>
            <ac:spMk id="6" creationId="{2BA5E72E-7C24-4614-9885-4CEFC15F5E9D}"/>
          </ac:spMkLst>
        </pc:spChg>
        <pc:picChg chg="add mod">
          <ac:chgData name="chris jacobs" userId="96c8b1aa6487ffc7" providerId="LiveId" clId="{4DB8158C-AA05-46F0-8E0B-1F63CE8A0268}" dt="2018-05-03T17:20:20.910" v="1812" actId="1076"/>
          <ac:picMkLst>
            <pc:docMk/>
            <pc:sldMk cId="1578896400" sldId="271"/>
            <ac:picMk id="5" creationId="{1BA4F95E-51A3-41A8-B33F-4EC8A13A5357}"/>
          </ac:picMkLst>
        </pc:picChg>
      </pc:sldChg>
      <pc:sldChg chg="addSp delSp modSp add">
        <pc:chgData name="chris jacobs" userId="96c8b1aa6487ffc7" providerId="LiveId" clId="{4DB8158C-AA05-46F0-8E0B-1F63CE8A0268}" dt="2018-05-04T04:22:58.304" v="3429" actId="1076"/>
        <pc:sldMkLst>
          <pc:docMk/>
          <pc:sldMk cId="2019764381" sldId="272"/>
        </pc:sldMkLst>
        <pc:spChg chg="mod">
          <ac:chgData name="chris jacobs" userId="96c8b1aa6487ffc7" providerId="LiveId" clId="{4DB8158C-AA05-46F0-8E0B-1F63CE8A0268}" dt="2018-05-03T17:18:40.465" v="1790" actId="20577"/>
          <ac:spMkLst>
            <pc:docMk/>
            <pc:sldMk cId="2019764381" sldId="272"/>
            <ac:spMk id="2" creationId="{6A852C07-2DE1-43C2-8E32-612A63B97CB8}"/>
          </ac:spMkLst>
        </pc:spChg>
        <pc:spChg chg="del">
          <ac:chgData name="chris jacobs" userId="96c8b1aa6487ffc7" providerId="LiveId" clId="{4DB8158C-AA05-46F0-8E0B-1F63CE8A0268}" dt="2018-05-03T16:50:20.738" v="1333" actId="478"/>
          <ac:spMkLst>
            <pc:docMk/>
            <pc:sldMk cId="2019764381" sldId="272"/>
            <ac:spMk id="3" creationId="{3858B471-F2EC-4116-AFF8-D2F30DBDDBC0}"/>
          </ac:spMkLst>
        </pc:spChg>
        <pc:spChg chg="del">
          <ac:chgData name="chris jacobs" userId="96c8b1aa6487ffc7" providerId="LiveId" clId="{4DB8158C-AA05-46F0-8E0B-1F63CE8A0268}" dt="2018-05-03T16:50:22.458" v="1334" actId="478"/>
          <ac:spMkLst>
            <pc:docMk/>
            <pc:sldMk cId="2019764381" sldId="272"/>
            <ac:spMk id="4" creationId="{26908FF5-B2C7-46F9-B15C-E1F8CBBF22F8}"/>
          </ac:spMkLst>
        </pc:spChg>
        <pc:spChg chg="add mod">
          <ac:chgData name="chris jacobs" userId="96c8b1aa6487ffc7" providerId="LiveId" clId="{4DB8158C-AA05-46F0-8E0B-1F63CE8A0268}" dt="2018-05-04T04:22:53.996" v="3428" actId="20577"/>
          <ac:spMkLst>
            <pc:docMk/>
            <pc:sldMk cId="2019764381" sldId="272"/>
            <ac:spMk id="5" creationId="{C7C3A9AB-32D0-428B-A697-405CB8A0391D}"/>
          </ac:spMkLst>
        </pc:spChg>
        <pc:picChg chg="add del mod">
          <ac:chgData name="chris jacobs" userId="96c8b1aa6487ffc7" providerId="LiveId" clId="{4DB8158C-AA05-46F0-8E0B-1F63CE8A0268}" dt="2018-05-03T16:56:16.400" v="1700" actId="478"/>
          <ac:picMkLst>
            <pc:docMk/>
            <pc:sldMk cId="2019764381" sldId="272"/>
            <ac:picMk id="6" creationId="{22568CD1-61A1-4A17-955F-EDCBF61F1BB8}"/>
          </ac:picMkLst>
        </pc:picChg>
        <pc:picChg chg="add del mod">
          <ac:chgData name="chris jacobs" userId="96c8b1aa6487ffc7" providerId="LiveId" clId="{4DB8158C-AA05-46F0-8E0B-1F63CE8A0268}" dt="2018-05-03T17:41:51.317" v="1929" actId="478"/>
          <ac:picMkLst>
            <pc:docMk/>
            <pc:sldMk cId="2019764381" sldId="272"/>
            <ac:picMk id="7" creationId="{37BEDEBF-F63A-4785-B0A3-957050BB320A}"/>
          </ac:picMkLst>
        </pc:picChg>
        <pc:picChg chg="add mod">
          <ac:chgData name="chris jacobs" userId="96c8b1aa6487ffc7" providerId="LiveId" clId="{4DB8158C-AA05-46F0-8E0B-1F63CE8A0268}" dt="2018-05-04T04:22:58.304" v="3429" actId="1076"/>
          <ac:picMkLst>
            <pc:docMk/>
            <pc:sldMk cId="2019764381" sldId="272"/>
            <ac:picMk id="8" creationId="{BCF884EE-B4DB-4D0B-A9AF-B7006425C11B}"/>
          </ac:picMkLst>
        </pc:picChg>
      </pc:sldChg>
      <pc:sldChg chg="modSp add ord">
        <pc:chgData name="chris jacobs" userId="96c8b1aa6487ffc7" providerId="LiveId" clId="{4DB8158C-AA05-46F0-8E0B-1F63CE8A0268}" dt="2018-05-04T04:22:21.625" v="3412" actId="20577"/>
        <pc:sldMkLst>
          <pc:docMk/>
          <pc:sldMk cId="1068422007" sldId="273"/>
        </pc:sldMkLst>
        <pc:spChg chg="mod">
          <ac:chgData name="chris jacobs" userId="96c8b1aa6487ffc7" providerId="LiveId" clId="{4DB8158C-AA05-46F0-8E0B-1F63CE8A0268}" dt="2018-05-03T17:45:25.283" v="1953" actId="20577"/>
          <ac:spMkLst>
            <pc:docMk/>
            <pc:sldMk cId="1068422007" sldId="273"/>
            <ac:spMk id="2" creationId="{485455E6-FCEA-4630-AF66-F4884E9D979C}"/>
          </ac:spMkLst>
        </pc:spChg>
        <pc:spChg chg="mod">
          <ac:chgData name="chris jacobs" userId="96c8b1aa6487ffc7" providerId="LiveId" clId="{4DB8158C-AA05-46F0-8E0B-1F63CE8A0268}" dt="2018-05-04T04:22:21.625" v="3412" actId="20577"/>
          <ac:spMkLst>
            <pc:docMk/>
            <pc:sldMk cId="1068422007" sldId="273"/>
            <ac:spMk id="3" creationId="{245FADA8-045D-4080-B5AB-7B31D83729E8}"/>
          </ac:spMkLst>
        </pc:spChg>
      </pc:sldChg>
      <pc:sldChg chg="addSp delSp modSp add">
        <pc:chgData name="chris jacobs" userId="96c8b1aa6487ffc7" providerId="LiveId" clId="{4DB8158C-AA05-46F0-8E0B-1F63CE8A0268}" dt="2018-05-03T23:25:32.727" v="3109" actId="1076"/>
        <pc:sldMkLst>
          <pc:docMk/>
          <pc:sldMk cId="3490254698" sldId="274"/>
        </pc:sldMkLst>
        <pc:spChg chg="mod">
          <ac:chgData name="chris jacobs" userId="96c8b1aa6487ffc7" providerId="LiveId" clId="{4DB8158C-AA05-46F0-8E0B-1F63CE8A0268}" dt="2018-05-03T18:04:33.753" v="2130" actId="20577"/>
          <ac:spMkLst>
            <pc:docMk/>
            <pc:sldMk cId="3490254698" sldId="274"/>
            <ac:spMk id="2" creationId="{AE8CA306-F818-4766-8408-8AB3A2158D88}"/>
          </ac:spMkLst>
        </pc:spChg>
        <pc:spChg chg="del">
          <ac:chgData name="chris jacobs" userId="96c8b1aa6487ffc7" providerId="LiveId" clId="{4DB8158C-AA05-46F0-8E0B-1F63CE8A0268}" dt="2018-05-03T18:04:37.421" v="2131" actId="1076"/>
          <ac:spMkLst>
            <pc:docMk/>
            <pc:sldMk cId="3490254698" sldId="274"/>
            <ac:spMk id="3" creationId="{F3CDCB4A-EE8E-4F20-8DB7-EC889B994478}"/>
          </ac:spMkLst>
        </pc:spChg>
        <pc:spChg chg="mod">
          <ac:chgData name="chris jacobs" userId="96c8b1aa6487ffc7" providerId="LiveId" clId="{4DB8158C-AA05-46F0-8E0B-1F63CE8A0268}" dt="2018-05-03T18:06:20.037" v="2203" actId="20577"/>
          <ac:spMkLst>
            <pc:docMk/>
            <pc:sldMk cId="3490254698" sldId="274"/>
            <ac:spMk id="4" creationId="{F79CA427-6833-44AC-93D8-18D9C0A39A0F}"/>
          </ac:spMkLst>
        </pc:spChg>
        <pc:picChg chg="add mod">
          <ac:chgData name="chris jacobs" userId="96c8b1aa6487ffc7" providerId="LiveId" clId="{4DB8158C-AA05-46F0-8E0B-1F63CE8A0268}" dt="2018-05-03T23:25:32.727" v="3109" actId="1076"/>
          <ac:picMkLst>
            <pc:docMk/>
            <pc:sldMk cId="3490254698" sldId="274"/>
            <ac:picMk id="5" creationId="{27D2544E-E7AB-4EB3-B2EB-210A5D85916C}"/>
          </ac:picMkLst>
        </pc:picChg>
      </pc:sldChg>
      <pc:sldChg chg="delSp modSp add">
        <pc:chgData name="chris jacobs" userId="96c8b1aa6487ffc7" providerId="LiveId" clId="{4DB8158C-AA05-46F0-8E0B-1F63CE8A0268}" dt="2018-05-03T23:19:06.896" v="3108" actId="1076"/>
        <pc:sldMkLst>
          <pc:docMk/>
          <pc:sldMk cId="4135812400" sldId="275"/>
        </pc:sldMkLst>
        <pc:spChg chg="mod">
          <ac:chgData name="chris jacobs" userId="96c8b1aa6487ffc7" providerId="LiveId" clId="{4DB8158C-AA05-46F0-8E0B-1F63CE8A0268}" dt="2018-05-03T23:19:06.896" v="3108" actId="1076"/>
          <ac:spMkLst>
            <pc:docMk/>
            <pc:sldMk cId="4135812400" sldId="275"/>
            <ac:spMk id="2" creationId="{3CE7B385-3B5D-4802-98C1-B2FC54351183}"/>
          </ac:spMkLst>
        </pc:spChg>
        <pc:spChg chg="del">
          <ac:chgData name="chris jacobs" userId="96c8b1aa6487ffc7" providerId="LiveId" clId="{4DB8158C-AA05-46F0-8E0B-1F63CE8A0268}" dt="2018-05-03T23:10:48.004" v="2885" actId="478"/>
          <ac:spMkLst>
            <pc:docMk/>
            <pc:sldMk cId="4135812400" sldId="275"/>
            <ac:spMk id="3" creationId="{482BD815-43AD-4642-86A0-3844F536C1EA}"/>
          </ac:spMkLst>
        </pc:spChg>
        <pc:spChg chg="del">
          <ac:chgData name="chris jacobs" userId="96c8b1aa6487ffc7" providerId="LiveId" clId="{4DB8158C-AA05-46F0-8E0B-1F63CE8A0268}" dt="2018-05-03T23:10:49.512" v="2886" actId="478"/>
          <ac:spMkLst>
            <pc:docMk/>
            <pc:sldMk cId="4135812400" sldId="275"/>
            <ac:spMk id="4" creationId="{BF9A0E9F-01A3-4D50-A847-5284BC9C883B}"/>
          </ac:spMkLst>
        </pc:spChg>
      </pc:sldChg>
      <pc:sldChg chg="addSp delSp modSp add">
        <pc:chgData name="chris jacobs" userId="96c8b1aa6487ffc7" providerId="LiveId" clId="{4DB8158C-AA05-46F0-8E0B-1F63CE8A0268}" dt="2018-05-03T23:15:29.371" v="2996" actId="1076"/>
        <pc:sldMkLst>
          <pc:docMk/>
          <pc:sldMk cId="4245436803" sldId="276"/>
        </pc:sldMkLst>
        <pc:spChg chg="mod">
          <ac:chgData name="chris jacobs" userId="96c8b1aa6487ffc7" providerId="LiveId" clId="{4DB8158C-AA05-46F0-8E0B-1F63CE8A0268}" dt="2018-05-03T23:15:23.218" v="2995" actId="1076"/>
          <ac:spMkLst>
            <pc:docMk/>
            <pc:sldMk cId="4245436803" sldId="276"/>
            <ac:spMk id="2" creationId="{8B883D7C-E6BC-4B26-99D4-87B10D78AC10}"/>
          </ac:spMkLst>
        </pc:spChg>
        <pc:spChg chg="del">
          <ac:chgData name="chris jacobs" userId="96c8b1aa6487ffc7" providerId="LiveId" clId="{4DB8158C-AA05-46F0-8E0B-1F63CE8A0268}" dt="2018-05-03T23:14:03.577" v="2955" actId="478"/>
          <ac:spMkLst>
            <pc:docMk/>
            <pc:sldMk cId="4245436803" sldId="276"/>
            <ac:spMk id="3" creationId="{ACEE29BE-2AE0-42AD-816C-1281604AF9A6}"/>
          </ac:spMkLst>
        </pc:spChg>
        <pc:spChg chg="del">
          <ac:chgData name="chris jacobs" userId="96c8b1aa6487ffc7" providerId="LiveId" clId="{4DB8158C-AA05-46F0-8E0B-1F63CE8A0268}" dt="2018-05-03T23:14:06.054" v="2956" actId="478"/>
          <ac:spMkLst>
            <pc:docMk/>
            <pc:sldMk cId="4245436803" sldId="276"/>
            <ac:spMk id="4" creationId="{D59ED95A-55D6-4F3E-BFCD-78ADC98F6440}"/>
          </ac:spMkLst>
        </pc:spChg>
        <pc:picChg chg="add mod">
          <ac:chgData name="chris jacobs" userId="96c8b1aa6487ffc7" providerId="LiveId" clId="{4DB8158C-AA05-46F0-8E0B-1F63CE8A0268}" dt="2018-05-03T23:15:29.371" v="2996" actId="1076"/>
          <ac:picMkLst>
            <pc:docMk/>
            <pc:sldMk cId="4245436803" sldId="276"/>
            <ac:picMk id="6" creationId="{6CAFC5C4-15E5-46AC-9AEB-B81E554DD0A3}"/>
          </ac:picMkLst>
        </pc:picChg>
      </pc:sldChg>
      <pc:sldChg chg="addSp delSp modSp add">
        <pc:chgData name="chris jacobs" userId="96c8b1aa6487ffc7" providerId="LiveId" clId="{4DB8158C-AA05-46F0-8E0B-1F63CE8A0268}" dt="2018-05-04T02:41:40.626" v="3292" actId="14100"/>
        <pc:sldMkLst>
          <pc:docMk/>
          <pc:sldMk cId="2775367104" sldId="277"/>
        </pc:sldMkLst>
        <pc:spChg chg="mod">
          <ac:chgData name="chris jacobs" userId="96c8b1aa6487ffc7" providerId="LiveId" clId="{4DB8158C-AA05-46F0-8E0B-1F63CE8A0268}" dt="2018-05-04T01:32:47.160" v="3128" actId="20577"/>
          <ac:spMkLst>
            <pc:docMk/>
            <pc:sldMk cId="2775367104" sldId="277"/>
            <ac:spMk id="2" creationId="{65148367-AACC-4695-84EC-A982F3D7598E}"/>
          </ac:spMkLst>
        </pc:spChg>
        <pc:spChg chg="del">
          <ac:chgData name="chris jacobs" userId="96c8b1aa6487ffc7" providerId="LiveId" clId="{4DB8158C-AA05-46F0-8E0B-1F63CE8A0268}" dt="2018-05-04T01:42:43.319" v="3129" actId="14100"/>
          <ac:spMkLst>
            <pc:docMk/>
            <pc:sldMk cId="2775367104" sldId="277"/>
            <ac:spMk id="3" creationId="{A68133BA-EBB5-44AC-B8AB-3415E909E11E}"/>
          </ac:spMkLst>
        </pc:spChg>
        <pc:spChg chg="del">
          <ac:chgData name="chris jacobs" userId="96c8b1aa6487ffc7" providerId="LiveId" clId="{4DB8158C-AA05-46F0-8E0B-1F63CE8A0268}" dt="2018-05-04T01:43:00.702" v="3130" actId="14100"/>
          <ac:spMkLst>
            <pc:docMk/>
            <pc:sldMk cId="2775367104" sldId="277"/>
            <ac:spMk id="4" creationId="{4D2D1F35-C5CA-4F37-87E3-35305548A3FD}"/>
          </ac:spMkLst>
        </pc:spChg>
        <pc:spChg chg="add mod">
          <ac:chgData name="chris jacobs" userId="96c8b1aa6487ffc7" providerId="LiveId" clId="{4DB8158C-AA05-46F0-8E0B-1F63CE8A0268}" dt="2018-05-04T01:58:07.733" v="3223" actId="20577"/>
          <ac:spMkLst>
            <pc:docMk/>
            <pc:sldMk cId="2775367104" sldId="277"/>
            <ac:spMk id="8" creationId="{7E882819-7B01-49A4-9B90-441825710492}"/>
          </ac:spMkLst>
        </pc:spChg>
        <pc:picChg chg="add mod">
          <ac:chgData name="chris jacobs" userId="96c8b1aa6487ffc7" providerId="LiveId" clId="{4DB8158C-AA05-46F0-8E0B-1F63CE8A0268}" dt="2018-05-04T02:41:40.626" v="3292" actId="14100"/>
          <ac:picMkLst>
            <pc:docMk/>
            <pc:sldMk cId="2775367104" sldId="277"/>
            <ac:picMk id="5" creationId="{BF6676BA-A448-458B-B5D3-3847AFBA8C5D}"/>
          </ac:picMkLst>
        </pc:picChg>
        <pc:picChg chg="add mod">
          <ac:chgData name="chris jacobs" userId="96c8b1aa6487ffc7" providerId="LiveId" clId="{4DB8158C-AA05-46F0-8E0B-1F63CE8A0268}" dt="2018-05-04T02:41:36.052" v="3290" actId="14100"/>
          <ac:picMkLst>
            <pc:docMk/>
            <pc:sldMk cId="2775367104" sldId="277"/>
            <ac:picMk id="6" creationId="{B9093381-7A56-485D-B5BC-CA3D2284976C}"/>
          </ac:picMkLst>
        </pc:picChg>
        <pc:picChg chg="add mod">
          <ac:chgData name="chris jacobs" userId="96c8b1aa6487ffc7" providerId="LiveId" clId="{4DB8158C-AA05-46F0-8E0B-1F63CE8A0268}" dt="2018-05-04T02:41:33.556" v="3289" actId="1076"/>
          <ac:picMkLst>
            <pc:docMk/>
            <pc:sldMk cId="2775367104" sldId="277"/>
            <ac:picMk id="7" creationId="{5BDD76AF-27D4-4E59-825E-5989369469F4}"/>
          </ac:picMkLst>
        </pc:picChg>
      </pc:sldChg>
      <pc:sldChg chg="addSp delSp modSp add">
        <pc:chgData name="chris jacobs" userId="96c8b1aa6487ffc7" providerId="LiveId" clId="{4DB8158C-AA05-46F0-8E0B-1F63CE8A0268}" dt="2018-05-04T03:39:33.018" v="3389" actId="14100"/>
        <pc:sldMkLst>
          <pc:docMk/>
          <pc:sldMk cId="1545083710" sldId="278"/>
        </pc:sldMkLst>
        <pc:spChg chg="mod">
          <ac:chgData name="chris jacobs" userId="96c8b1aa6487ffc7" providerId="LiveId" clId="{4DB8158C-AA05-46F0-8E0B-1F63CE8A0268}" dt="2018-05-04T01:55:27.391" v="3217" actId="1076"/>
          <ac:spMkLst>
            <pc:docMk/>
            <pc:sldMk cId="1545083710" sldId="278"/>
            <ac:spMk id="2" creationId="{E192FA08-8FCE-4660-81D6-3CD9C1B88553}"/>
          </ac:spMkLst>
        </pc:spChg>
        <pc:spChg chg="del">
          <ac:chgData name="chris jacobs" userId="96c8b1aa6487ffc7" providerId="LiveId" clId="{4DB8158C-AA05-46F0-8E0B-1F63CE8A0268}" dt="2018-05-04T01:48:30.469" v="3154" actId="14100"/>
          <ac:spMkLst>
            <pc:docMk/>
            <pc:sldMk cId="1545083710" sldId="278"/>
            <ac:spMk id="3" creationId="{B41C959F-1EA2-4406-A2EF-E0A7C7C225C3}"/>
          </ac:spMkLst>
        </pc:spChg>
        <pc:spChg chg="del">
          <ac:chgData name="chris jacobs" userId="96c8b1aa6487ffc7" providerId="LiveId" clId="{4DB8158C-AA05-46F0-8E0B-1F63CE8A0268}" dt="2018-05-04T01:48:46.640" v="3157" actId="14100"/>
          <ac:spMkLst>
            <pc:docMk/>
            <pc:sldMk cId="1545083710" sldId="278"/>
            <ac:spMk id="4" creationId="{3303BD00-59D6-44B2-BBCB-B8353993947B}"/>
          </ac:spMkLst>
        </pc:spChg>
        <pc:spChg chg="add mod">
          <ac:chgData name="chris jacobs" userId="96c8b1aa6487ffc7" providerId="LiveId" clId="{4DB8158C-AA05-46F0-8E0B-1F63CE8A0268}" dt="2018-05-04T03:39:01.729" v="3379" actId="478"/>
          <ac:spMkLst>
            <pc:docMk/>
            <pc:sldMk cId="1545083710" sldId="278"/>
            <ac:spMk id="5" creationId="{CBB0C878-85C0-49FE-B9D6-8E72BA0C68C1}"/>
          </ac:spMkLst>
        </pc:spChg>
        <pc:spChg chg="add del mod">
          <ac:chgData name="chris jacobs" userId="96c8b1aa6487ffc7" providerId="LiveId" clId="{4DB8158C-AA05-46F0-8E0B-1F63CE8A0268}" dt="2018-05-04T03:39:24.352" v="3385" actId="14100"/>
          <ac:spMkLst>
            <pc:docMk/>
            <pc:sldMk cId="1545083710" sldId="278"/>
            <ac:spMk id="8" creationId="{DB07F4AD-5FF3-42E7-9EE1-FA4D2296BFF1}"/>
          </ac:spMkLst>
        </pc:spChg>
        <pc:spChg chg="add del mod">
          <ac:chgData name="chris jacobs" userId="96c8b1aa6487ffc7" providerId="LiveId" clId="{4DB8158C-AA05-46F0-8E0B-1F63CE8A0268}" dt="2018-05-04T02:07:43.180" v="3229" actId="14100"/>
          <ac:spMkLst>
            <pc:docMk/>
            <pc:sldMk cId="1545083710" sldId="278"/>
            <ac:spMk id="8" creationId="{13077EF0-B9F4-43DD-9969-93FE311B58D9}"/>
          </ac:spMkLst>
        </pc:spChg>
        <pc:spChg chg="add del mod">
          <ac:chgData name="chris jacobs" userId="96c8b1aa6487ffc7" providerId="LiveId" clId="{4DB8158C-AA05-46F0-8E0B-1F63CE8A0268}" dt="2018-05-04T02:07:32.459" v="3228" actId="14100"/>
          <ac:spMkLst>
            <pc:docMk/>
            <pc:sldMk cId="1545083710" sldId="278"/>
            <ac:spMk id="9" creationId="{FDE9F5DC-B4F5-41AB-B6EB-9BC493E86B1C}"/>
          </ac:spMkLst>
        </pc:spChg>
        <pc:picChg chg="add mod">
          <ac:chgData name="chris jacobs" userId="96c8b1aa6487ffc7" providerId="LiveId" clId="{4DB8158C-AA05-46F0-8E0B-1F63CE8A0268}" dt="2018-05-04T03:34:01.440" v="3305" actId="1076"/>
          <ac:picMkLst>
            <pc:docMk/>
            <pc:sldMk cId="1545083710" sldId="278"/>
            <ac:picMk id="3" creationId="{CD834056-9B54-4557-BF16-325999D3B2C9}"/>
          </ac:picMkLst>
        </pc:picChg>
        <pc:picChg chg="add del mod">
          <ac:chgData name="chris jacobs" userId="96c8b1aa6487ffc7" providerId="LiveId" clId="{4DB8158C-AA05-46F0-8E0B-1F63CE8A0268}" dt="2018-05-04T02:06:37.940" v="3227" actId="14100"/>
          <ac:picMkLst>
            <pc:docMk/>
            <pc:sldMk cId="1545083710" sldId="278"/>
            <ac:picMk id="5" creationId="{3312192C-836B-45D7-B126-9FE25D0E58BF}"/>
          </ac:picMkLst>
        </pc:picChg>
        <pc:picChg chg="add mod">
          <ac:chgData name="chris jacobs" userId="96c8b1aa6487ffc7" providerId="LiveId" clId="{4DB8158C-AA05-46F0-8E0B-1F63CE8A0268}" dt="2018-05-04T03:39:16.168" v="3383" actId="14100"/>
          <ac:picMkLst>
            <pc:docMk/>
            <pc:sldMk cId="1545083710" sldId="278"/>
            <ac:picMk id="6" creationId="{91C9F19C-76D1-48F2-ADA9-AFDD1731D4DA}"/>
          </ac:picMkLst>
        </pc:picChg>
        <pc:picChg chg="add del mod">
          <ac:chgData name="chris jacobs" userId="96c8b1aa6487ffc7" providerId="LiveId" clId="{4DB8158C-AA05-46F0-8E0B-1F63CE8A0268}" dt="2018-05-04T02:06:33.655" v="3225" actId="14100"/>
          <ac:picMkLst>
            <pc:docMk/>
            <pc:sldMk cId="1545083710" sldId="278"/>
            <ac:picMk id="6" creationId="{30580098-C69E-420A-BDD3-BA08439F1317}"/>
          </ac:picMkLst>
        </pc:picChg>
        <pc:picChg chg="add del mod">
          <ac:chgData name="chris jacobs" userId="96c8b1aa6487ffc7" providerId="LiveId" clId="{4DB8158C-AA05-46F0-8E0B-1F63CE8A0268}" dt="2018-05-04T02:06:35.453" v="3226" actId="14100"/>
          <ac:picMkLst>
            <pc:docMk/>
            <pc:sldMk cId="1545083710" sldId="278"/>
            <ac:picMk id="7" creationId="{3BE2FBCA-5DF0-4003-AC02-454153D39517}"/>
          </ac:picMkLst>
        </pc:picChg>
        <pc:picChg chg="add mod">
          <ac:chgData name="chris jacobs" userId="96c8b1aa6487ffc7" providerId="LiveId" clId="{4DB8158C-AA05-46F0-8E0B-1F63CE8A0268}" dt="2018-05-04T03:39:33.018" v="3389" actId="14100"/>
          <ac:picMkLst>
            <pc:docMk/>
            <pc:sldMk cId="1545083710" sldId="278"/>
            <ac:picMk id="9" creationId="{03BDB37D-EEE5-41AE-85E8-421A5C39B624}"/>
          </ac:picMkLst>
        </pc:picChg>
        <pc:picChg chg="add del mod">
          <ac:chgData name="chris jacobs" userId="96c8b1aa6487ffc7" providerId="LiveId" clId="{4DB8158C-AA05-46F0-8E0B-1F63CE8A0268}" dt="2018-05-04T03:39:22.548" v="3384" actId="478"/>
          <ac:picMkLst>
            <pc:docMk/>
            <pc:sldMk cId="1545083710" sldId="278"/>
            <ac:picMk id="10" creationId="{9FD5752A-30F2-42E4-9CD7-008F5395FE95}"/>
          </ac:picMkLst>
        </pc:picChg>
        <pc:picChg chg="add del mod">
          <ac:chgData name="chris jacobs" userId="96c8b1aa6487ffc7" providerId="LiveId" clId="{4DB8158C-AA05-46F0-8E0B-1F63CE8A0268}" dt="2018-05-04T03:39:01.729" v="3379" actId="478"/>
          <ac:picMkLst>
            <pc:docMk/>
            <pc:sldMk cId="1545083710" sldId="278"/>
            <ac:picMk id="11" creationId="{C128553A-1983-4211-8E85-E078F5E57771}"/>
          </ac:picMkLst>
        </pc:picChg>
        <pc:picChg chg="add del mod">
          <ac:chgData name="chris jacobs" userId="96c8b1aa6487ffc7" providerId="LiveId" clId="{4DB8158C-AA05-46F0-8E0B-1F63CE8A0268}" dt="2018-05-04T03:33:49.138" v="3298" actId="478"/>
          <ac:picMkLst>
            <pc:docMk/>
            <pc:sldMk cId="1545083710" sldId="278"/>
            <ac:picMk id="12" creationId="{51C806ED-1AE4-453B-AA71-AB7DEEC63C7F}"/>
          </ac:picMkLst>
        </pc:picChg>
      </pc:sldChg>
      <pc:sldChg chg="addSp delSp modSp add">
        <pc:chgData name="chris jacobs" userId="96c8b1aa6487ffc7" providerId="LiveId" clId="{4DB8158C-AA05-46F0-8E0B-1F63CE8A0268}" dt="2018-05-04T03:55:06.282" v="3409" actId="20577"/>
        <pc:sldMkLst>
          <pc:docMk/>
          <pc:sldMk cId="2261085468" sldId="279"/>
        </pc:sldMkLst>
        <pc:spChg chg="mod">
          <ac:chgData name="chris jacobs" userId="96c8b1aa6487ffc7" providerId="LiveId" clId="{4DB8158C-AA05-46F0-8E0B-1F63CE8A0268}" dt="2018-05-04T03:55:06.282" v="3409" actId="20577"/>
          <ac:spMkLst>
            <pc:docMk/>
            <pc:sldMk cId="2261085468" sldId="279"/>
            <ac:spMk id="2" creationId="{31FA64ED-AD0A-4A0C-8B6C-95534FA961DC}"/>
          </ac:spMkLst>
        </pc:spChg>
        <pc:spChg chg="del">
          <ac:chgData name="chris jacobs" userId="96c8b1aa6487ffc7" providerId="LiveId" clId="{4DB8158C-AA05-46F0-8E0B-1F63CE8A0268}" dt="2018-05-04T02:13:22.689" v="3239" actId="20577"/>
          <ac:spMkLst>
            <pc:docMk/>
            <pc:sldMk cId="2261085468" sldId="279"/>
            <ac:spMk id="3" creationId="{5684166C-5E7F-4F4D-96F2-BC5CF6EEEE1F}"/>
          </ac:spMkLst>
        </pc:spChg>
        <pc:spChg chg="del">
          <ac:chgData name="chris jacobs" userId="96c8b1aa6487ffc7" providerId="LiveId" clId="{4DB8158C-AA05-46F0-8E0B-1F63CE8A0268}" dt="2018-05-04T02:13:35.960" v="3240" actId="20577"/>
          <ac:spMkLst>
            <pc:docMk/>
            <pc:sldMk cId="2261085468" sldId="279"/>
            <ac:spMk id="4" creationId="{89310400-6EF7-4662-9215-C88ABF2F2999}"/>
          </ac:spMkLst>
        </pc:spChg>
        <pc:spChg chg="add del mod">
          <ac:chgData name="chris jacobs" userId="96c8b1aa6487ffc7" providerId="LiveId" clId="{4DB8158C-AA05-46F0-8E0B-1F63CE8A0268}" dt="2018-05-04T02:14:25.631" v="3242" actId="20577"/>
          <ac:spMkLst>
            <pc:docMk/>
            <pc:sldMk cId="2261085468" sldId="279"/>
            <ac:spMk id="8" creationId="{C1D98E13-1E12-4C9D-AA7E-943E8E9C374A}"/>
          </ac:spMkLst>
        </pc:spChg>
        <pc:picChg chg="add mod">
          <ac:chgData name="chris jacobs" userId="96c8b1aa6487ffc7" providerId="LiveId" clId="{4DB8158C-AA05-46F0-8E0B-1F63CE8A0268}" dt="2018-05-04T03:46:26.118" v="3404" actId="14100"/>
          <ac:picMkLst>
            <pc:docMk/>
            <pc:sldMk cId="2261085468" sldId="279"/>
            <ac:picMk id="3" creationId="{08A61FD1-AEBB-4D47-A6C0-9DB1B66A6211}"/>
          </ac:picMkLst>
        </pc:picChg>
        <pc:picChg chg="add mod">
          <ac:chgData name="chris jacobs" userId="96c8b1aa6487ffc7" providerId="LiveId" clId="{4DB8158C-AA05-46F0-8E0B-1F63CE8A0268}" dt="2018-05-04T03:46:20.469" v="3401" actId="14100"/>
          <ac:picMkLst>
            <pc:docMk/>
            <pc:sldMk cId="2261085468" sldId="279"/>
            <ac:picMk id="5" creationId="{C4EF3B2C-22C9-4160-AF59-44987DB25942}"/>
          </ac:picMkLst>
        </pc:picChg>
        <pc:picChg chg="add del mod">
          <ac:chgData name="chris jacobs" userId="96c8b1aa6487ffc7" providerId="LiveId" clId="{4DB8158C-AA05-46F0-8E0B-1F63CE8A0268}" dt="2018-05-04T02:13:51.009" v="3241" actId="478"/>
          <ac:picMkLst>
            <pc:docMk/>
            <pc:sldMk cId="2261085468" sldId="279"/>
            <ac:picMk id="6" creationId="{ADF43D2A-7B26-41B2-A51D-7FE894881208}"/>
          </ac:picMkLst>
        </pc:picChg>
        <pc:picChg chg="add mod">
          <ac:chgData name="chris jacobs" userId="96c8b1aa6487ffc7" providerId="LiveId" clId="{4DB8158C-AA05-46F0-8E0B-1F63CE8A0268}" dt="2018-05-04T03:46:15.639" v="3399" actId="1076"/>
          <ac:picMkLst>
            <pc:docMk/>
            <pc:sldMk cId="2261085468" sldId="279"/>
            <ac:picMk id="9" creationId="{69C83F0C-5CAE-4578-8ADB-C21177887D15}"/>
          </ac:picMkLst>
        </pc:picChg>
        <pc:picChg chg="add del mod">
          <ac:chgData name="chris jacobs" userId="96c8b1aa6487ffc7" providerId="LiveId" clId="{4DB8158C-AA05-46F0-8E0B-1F63CE8A0268}" dt="2018-05-04T03:45:56.938" v="3390" actId="478"/>
          <ac:picMkLst>
            <pc:docMk/>
            <pc:sldMk cId="2261085468" sldId="279"/>
            <ac:picMk id="10" creationId="{DB160935-407B-47CE-861B-26A1BE1488E6}"/>
          </ac:picMkLst>
        </pc:picChg>
      </pc:sldChg>
      <pc:sldMasterChg chg="setBg modSldLayout">
        <pc:chgData name="chris jacobs" userId="96c8b1aa6487ffc7" providerId="LiveId" clId="{4DB8158C-AA05-46F0-8E0B-1F63CE8A0268}" dt="2018-05-03T15:45:20.907" v="1171" actId="313"/>
        <pc:sldMasterMkLst>
          <pc:docMk/>
          <pc:sldMasterMk cId="678658418" sldId="2147483696"/>
        </pc:sldMasterMkLst>
        <pc:sldLayoutChg chg="setBg">
          <pc:chgData name="chris jacobs" userId="96c8b1aa6487ffc7" providerId="LiveId" clId="{4DB8158C-AA05-46F0-8E0B-1F63CE8A0268}" dt="2018-05-03T15:45:20.907" v="1171" actId="313"/>
          <pc:sldLayoutMkLst>
            <pc:docMk/>
            <pc:sldMasterMk cId="678658418" sldId="2147483696"/>
            <pc:sldLayoutMk cId="3808914868" sldId="2147483697"/>
          </pc:sldLayoutMkLst>
        </pc:sldLayoutChg>
        <pc:sldLayoutChg chg="setBg">
          <pc:chgData name="chris jacobs" userId="96c8b1aa6487ffc7" providerId="LiveId" clId="{4DB8158C-AA05-46F0-8E0B-1F63CE8A0268}" dt="2018-05-03T15:45:20.907" v="1171" actId="313"/>
          <pc:sldLayoutMkLst>
            <pc:docMk/>
            <pc:sldMasterMk cId="678658418" sldId="2147483696"/>
            <pc:sldLayoutMk cId="3419496585" sldId="2147483698"/>
          </pc:sldLayoutMkLst>
        </pc:sldLayoutChg>
        <pc:sldLayoutChg chg="setBg">
          <pc:chgData name="chris jacobs" userId="96c8b1aa6487ffc7" providerId="LiveId" clId="{4DB8158C-AA05-46F0-8E0B-1F63CE8A0268}" dt="2018-05-03T15:45:20.907" v="1171" actId="313"/>
          <pc:sldLayoutMkLst>
            <pc:docMk/>
            <pc:sldMasterMk cId="678658418" sldId="2147483696"/>
            <pc:sldLayoutMk cId="4190801604" sldId="2147483699"/>
          </pc:sldLayoutMkLst>
        </pc:sldLayoutChg>
        <pc:sldLayoutChg chg="setBg">
          <pc:chgData name="chris jacobs" userId="96c8b1aa6487ffc7" providerId="LiveId" clId="{4DB8158C-AA05-46F0-8E0B-1F63CE8A0268}" dt="2018-05-03T15:45:20.907" v="1171" actId="313"/>
          <pc:sldLayoutMkLst>
            <pc:docMk/>
            <pc:sldMasterMk cId="678658418" sldId="2147483696"/>
            <pc:sldLayoutMk cId="3479210189" sldId="2147483700"/>
          </pc:sldLayoutMkLst>
        </pc:sldLayoutChg>
        <pc:sldLayoutChg chg="setBg">
          <pc:chgData name="chris jacobs" userId="96c8b1aa6487ffc7" providerId="LiveId" clId="{4DB8158C-AA05-46F0-8E0B-1F63CE8A0268}" dt="2018-05-03T15:45:20.907" v="1171" actId="313"/>
          <pc:sldLayoutMkLst>
            <pc:docMk/>
            <pc:sldMasterMk cId="678658418" sldId="2147483696"/>
            <pc:sldLayoutMk cId="1526009314" sldId="2147483701"/>
          </pc:sldLayoutMkLst>
        </pc:sldLayoutChg>
        <pc:sldLayoutChg chg="setBg">
          <pc:chgData name="chris jacobs" userId="96c8b1aa6487ffc7" providerId="LiveId" clId="{4DB8158C-AA05-46F0-8E0B-1F63CE8A0268}" dt="2018-05-03T15:45:20.907" v="1171" actId="313"/>
          <pc:sldLayoutMkLst>
            <pc:docMk/>
            <pc:sldMasterMk cId="678658418" sldId="2147483696"/>
            <pc:sldLayoutMk cId="460836832" sldId="2147483702"/>
          </pc:sldLayoutMkLst>
        </pc:sldLayoutChg>
        <pc:sldLayoutChg chg="setBg">
          <pc:chgData name="chris jacobs" userId="96c8b1aa6487ffc7" providerId="LiveId" clId="{4DB8158C-AA05-46F0-8E0B-1F63CE8A0268}" dt="2018-05-03T15:45:20.907" v="1171" actId="313"/>
          <pc:sldLayoutMkLst>
            <pc:docMk/>
            <pc:sldMasterMk cId="678658418" sldId="2147483696"/>
            <pc:sldLayoutMk cId="2206049141" sldId="2147483703"/>
          </pc:sldLayoutMkLst>
        </pc:sldLayoutChg>
        <pc:sldLayoutChg chg="setBg">
          <pc:chgData name="chris jacobs" userId="96c8b1aa6487ffc7" providerId="LiveId" clId="{4DB8158C-AA05-46F0-8E0B-1F63CE8A0268}" dt="2018-05-03T15:45:20.907" v="1171" actId="313"/>
          <pc:sldLayoutMkLst>
            <pc:docMk/>
            <pc:sldMasterMk cId="678658418" sldId="2147483696"/>
            <pc:sldLayoutMk cId="1480565591" sldId="2147483704"/>
          </pc:sldLayoutMkLst>
        </pc:sldLayoutChg>
        <pc:sldLayoutChg chg="setBg">
          <pc:chgData name="chris jacobs" userId="96c8b1aa6487ffc7" providerId="LiveId" clId="{4DB8158C-AA05-46F0-8E0B-1F63CE8A0268}" dt="2018-05-03T15:45:20.907" v="1171" actId="313"/>
          <pc:sldLayoutMkLst>
            <pc:docMk/>
            <pc:sldMasterMk cId="678658418" sldId="2147483696"/>
            <pc:sldLayoutMk cId="1009572759" sldId="2147483705"/>
          </pc:sldLayoutMkLst>
        </pc:sldLayoutChg>
        <pc:sldLayoutChg chg="setBg">
          <pc:chgData name="chris jacobs" userId="96c8b1aa6487ffc7" providerId="LiveId" clId="{4DB8158C-AA05-46F0-8E0B-1F63CE8A0268}" dt="2018-05-03T15:45:20.907" v="1171" actId="313"/>
          <pc:sldLayoutMkLst>
            <pc:docMk/>
            <pc:sldMasterMk cId="678658418" sldId="2147483696"/>
            <pc:sldLayoutMk cId="4044702952" sldId="2147483706"/>
          </pc:sldLayoutMkLst>
        </pc:sldLayoutChg>
        <pc:sldLayoutChg chg="setBg">
          <pc:chgData name="chris jacobs" userId="96c8b1aa6487ffc7" providerId="LiveId" clId="{4DB8158C-AA05-46F0-8E0B-1F63CE8A0268}" dt="2018-05-03T15:45:20.907" v="1171" actId="313"/>
          <pc:sldLayoutMkLst>
            <pc:docMk/>
            <pc:sldMasterMk cId="678658418" sldId="2147483696"/>
            <pc:sldLayoutMk cId="825529194" sldId="2147483707"/>
          </pc:sldLayoutMkLst>
        </pc:sldLayoutChg>
      </pc:sldMasterChg>
    </pc:docChg>
  </pc:docChgLst>
  <pc:docChgLst>
    <pc:chgData name="Guest User" providerId="Windows Live" clId="Web-{0AA81F09-227C-4612-817A-319663F832FD}"/>
    <pc:docChg chg="modSld">
      <pc:chgData name="Guest User" userId="" providerId="Windows Live" clId="Web-{0AA81F09-227C-4612-817A-319663F832FD}" dt="2018-05-02T01:01:14.258" v="53"/>
      <pc:docMkLst>
        <pc:docMk/>
      </pc:docMkLst>
      <pc:sldChg chg="addSp modSp">
        <pc:chgData name="Guest User" userId="" providerId="Windows Live" clId="Web-{0AA81F09-227C-4612-817A-319663F832FD}" dt="2018-05-02T01:01:14.258" v="53"/>
        <pc:sldMkLst>
          <pc:docMk/>
          <pc:sldMk cId="3922501240" sldId="269"/>
        </pc:sldMkLst>
        <pc:spChg chg="add mod">
          <ac:chgData name="Guest User" userId="" providerId="Windows Live" clId="Web-{0AA81F09-227C-4612-817A-319663F832FD}" dt="2018-05-02T01:01:14.258" v="53"/>
          <ac:spMkLst>
            <pc:docMk/>
            <pc:sldMk cId="3922501240" sldId="269"/>
            <ac:spMk id="8" creationId="{1398A5FA-0AAB-45EF-8FA8-141288BD5E8E}"/>
          </ac:spMkLst>
        </pc:spChg>
        <pc:picChg chg="add mod">
          <ac:chgData name="Guest User" userId="" providerId="Windows Live" clId="Web-{0AA81F09-227C-4612-817A-319663F832FD}" dt="2018-05-02T00:59:03.598" v="3"/>
          <ac:picMkLst>
            <pc:docMk/>
            <pc:sldMk cId="3922501240" sldId="269"/>
            <ac:picMk id="6" creationId="{02725192-4EE3-4B3D-8200-80936D56DA9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D2DDA-69D8-473F-A583-B6774B31A77B}" type="datetimeFigureOut">
              <a:rPr lang="en-US"/>
              <a:t>5/4/2018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92CCB-FF08-4D29-8DA3-E1FD860448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F6DFB-6833-46E4-B515-70E0D9178056}" type="datetimeFigureOut">
              <a:rPr lang="en-US"/>
              <a:t>5/4/2018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706C7-F2C3-48B6-8A22-C484D800B5D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C7-F2C3-48B6-8A22-C484D800B5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13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89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C7-F2C3-48B6-8A22-C484D800B5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80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" y="295863"/>
            <a:ext cx="12188827" cy="6323264"/>
            <a:chOff x="-2" y="295863"/>
            <a:chExt cx="12188827" cy="6323264"/>
          </a:xfrm>
        </p:grpSpPr>
        <p:sp>
          <p:nvSpPr>
            <p:cNvPr id="33" name="Rectangle 32"/>
            <p:cNvSpPr/>
            <p:nvPr/>
          </p:nvSpPr>
          <p:spPr>
            <a:xfrm>
              <a:off x="-1" y="1905000"/>
              <a:ext cx="12188826" cy="320040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-2" y="1795132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-2" y="5142116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36" name="Oval 2"/>
            <p:cNvSpPr>
              <a:spLocks noChangeArrowheads="1"/>
            </p:cNvSpPr>
            <p:nvPr/>
          </p:nvSpPr>
          <p:spPr bwMode="grayWhite">
            <a:xfrm>
              <a:off x="534293" y="5791419"/>
              <a:ext cx="716336" cy="739723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grayWhite">
            <a:xfrm>
              <a:off x="696482" y="5958903"/>
              <a:ext cx="106437" cy="1099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grayWhite">
            <a:xfrm>
              <a:off x="213400" y="5778215"/>
              <a:ext cx="310863" cy="321012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grayWhite">
            <a:xfrm>
              <a:off x="284358" y="5851489"/>
              <a:ext cx="40547" cy="4187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8"/>
            <p:cNvSpPr>
              <a:spLocks noChangeArrowheads="1"/>
            </p:cNvSpPr>
            <p:nvPr/>
          </p:nvSpPr>
          <p:spPr bwMode="grayWhite">
            <a:xfrm>
              <a:off x="10486137" y="5404864"/>
              <a:ext cx="473052" cy="488496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9"/>
            <p:cNvSpPr>
              <a:spLocks noChangeArrowheads="1"/>
            </p:cNvSpPr>
            <p:nvPr/>
          </p:nvSpPr>
          <p:spPr bwMode="grayWhite">
            <a:xfrm>
              <a:off x="10594263" y="5516520"/>
              <a:ext cx="65889" cy="6804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11"/>
            <p:cNvSpPr>
              <a:spLocks noChangeArrowheads="1"/>
            </p:cNvSpPr>
            <p:nvPr/>
          </p:nvSpPr>
          <p:spPr bwMode="grayWhite">
            <a:xfrm>
              <a:off x="6575012" y="6214373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2"/>
            <p:cNvSpPr>
              <a:spLocks noChangeArrowheads="1"/>
            </p:cNvSpPr>
            <p:nvPr/>
          </p:nvSpPr>
          <p:spPr bwMode="grayWhite">
            <a:xfrm>
              <a:off x="6664554" y="6306838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14"/>
            <p:cNvSpPr>
              <a:spLocks noChangeArrowheads="1"/>
            </p:cNvSpPr>
            <p:nvPr/>
          </p:nvSpPr>
          <p:spPr bwMode="grayWhite">
            <a:xfrm>
              <a:off x="3520863" y="5733822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15"/>
            <p:cNvSpPr>
              <a:spLocks noChangeArrowheads="1"/>
            </p:cNvSpPr>
            <p:nvPr/>
          </p:nvSpPr>
          <p:spPr bwMode="grayWhite">
            <a:xfrm>
              <a:off x="3610405" y="5826287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grayWhite">
            <a:xfrm>
              <a:off x="5845161" y="295863"/>
              <a:ext cx="716336" cy="739723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grayWhite">
            <a:xfrm>
              <a:off x="6007350" y="463347"/>
              <a:ext cx="106437" cy="1099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20"/>
            <p:cNvSpPr>
              <a:spLocks noChangeArrowheads="1"/>
            </p:cNvSpPr>
            <p:nvPr/>
          </p:nvSpPr>
          <p:spPr bwMode="grayWhite">
            <a:xfrm>
              <a:off x="5439688" y="630832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21"/>
            <p:cNvSpPr>
              <a:spLocks noChangeArrowheads="1"/>
            </p:cNvSpPr>
            <p:nvPr/>
          </p:nvSpPr>
          <p:spPr bwMode="grayWhite">
            <a:xfrm>
              <a:off x="5529230" y="723297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23"/>
            <p:cNvSpPr>
              <a:spLocks noChangeArrowheads="1"/>
            </p:cNvSpPr>
            <p:nvPr/>
          </p:nvSpPr>
          <p:spPr bwMode="grayWhite">
            <a:xfrm>
              <a:off x="6575012" y="295863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24"/>
            <p:cNvSpPr>
              <a:spLocks noChangeArrowheads="1"/>
            </p:cNvSpPr>
            <p:nvPr/>
          </p:nvSpPr>
          <p:spPr bwMode="grayWhite">
            <a:xfrm>
              <a:off x="6664554" y="388328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26"/>
            <p:cNvSpPr>
              <a:spLocks noChangeArrowheads="1"/>
            </p:cNvSpPr>
            <p:nvPr/>
          </p:nvSpPr>
          <p:spPr bwMode="grayWhite">
            <a:xfrm>
              <a:off x="11218217" y="589639"/>
              <a:ext cx="554146" cy="572239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27"/>
            <p:cNvSpPr>
              <a:spLocks noChangeArrowheads="1"/>
            </p:cNvSpPr>
            <p:nvPr/>
          </p:nvSpPr>
          <p:spPr bwMode="grayWhite">
            <a:xfrm>
              <a:off x="11344927" y="720486"/>
              <a:ext cx="79405" cy="8199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29"/>
            <p:cNvSpPr>
              <a:spLocks noChangeArrowheads="1"/>
            </p:cNvSpPr>
            <p:nvPr/>
          </p:nvSpPr>
          <p:spPr bwMode="grayWhite">
            <a:xfrm>
              <a:off x="11312827" y="1372978"/>
              <a:ext cx="229768" cy="237270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30"/>
            <p:cNvSpPr>
              <a:spLocks noChangeArrowheads="1"/>
            </p:cNvSpPr>
            <p:nvPr/>
          </p:nvSpPr>
          <p:spPr bwMode="grayWhite">
            <a:xfrm>
              <a:off x="11366890" y="1428806"/>
              <a:ext cx="27032" cy="279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32"/>
            <p:cNvSpPr>
              <a:spLocks noChangeArrowheads="1"/>
            </p:cNvSpPr>
            <p:nvPr/>
          </p:nvSpPr>
          <p:spPr bwMode="grayWhite">
            <a:xfrm>
              <a:off x="1303864" y="669938"/>
              <a:ext cx="554146" cy="572239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33"/>
            <p:cNvSpPr>
              <a:spLocks noChangeArrowheads="1"/>
            </p:cNvSpPr>
            <p:nvPr/>
          </p:nvSpPr>
          <p:spPr bwMode="grayWhite">
            <a:xfrm>
              <a:off x="1428885" y="799041"/>
              <a:ext cx="81095" cy="8374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35"/>
            <p:cNvSpPr>
              <a:spLocks noChangeArrowheads="1"/>
            </p:cNvSpPr>
            <p:nvPr/>
          </p:nvSpPr>
          <p:spPr bwMode="grayWhite">
            <a:xfrm>
              <a:off x="1871526" y="837422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36"/>
            <p:cNvSpPr>
              <a:spLocks noChangeArrowheads="1"/>
            </p:cNvSpPr>
            <p:nvPr/>
          </p:nvSpPr>
          <p:spPr bwMode="grayWhite">
            <a:xfrm>
              <a:off x="1961068" y="929887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724092"/>
          </a:xfrm>
        </p:spPr>
        <p:txBody>
          <a:bodyPr anchor="b"/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23D7-2A27-4B34-A31C-02090805ABAC}" type="datetime1">
              <a:rPr lang="en-US" smtClean="0"/>
              <a:t>5/4/2018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1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F1F3-2254-4E04-B960-C1DB42B67330}" type="datetime1">
              <a:rPr lang="en-US" smtClean="0"/>
              <a:t>5/4/2018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0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0DE7-A14C-48CB-AB8E-D3357522F5F2}" type="datetime1">
              <a:rPr lang="en-US" smtClean="0"/>
              <a:t>5/4/2018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2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7548-FD58-4384-A951-C87160C229EB}" type="datetime1">
              <a:rPr lang="en-US" smtClean="0"/>
              <a:t>5/4/2018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9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3194-3577-4D3C-A927-FE879CBA54D5}" type="datetime1">
              <a:rPr lang="en-US" smtClean="0"/>
              <a:t>5/4/2018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41120" y="1901952"/>
            <a:ext cx="4572000" cy="412394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we</a:t>
            </a:r>
          </a:p>
          <a:p>
            <a:pPr lvl="5"/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C53B-D6DF-4D88-8598-DAA646F1ABC6}" type="datetime1">
              <a:rPr lang="en-US" smtClean="0"/>
              <a:t>5/4/2018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1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3985-7297-49C2-8AF7-445853E5DC92}" type="datetime1">
              <a:rPr lang="en-US" smtClean="0"/>
              <a:t>5/4/2018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0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B2E-E929-49CA-BA6D-3C562126F566}" type="datetime1">
              <a:rPr lang="en-US" smtClean="0"/>
              <a:t>5/4/2018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3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CFE0-ED18-4B5C-AA30-B675E1042721}" type="datetime1">
              <a:rPr lang="en-US" smtClean="0"/>
              <a:t>5/4/2018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4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BAAB-3A39-450E-9B38-6FB42E71A3AF}" type="datetime1">
              <a:rPr lang="en-US" smtClean="0"/>
              <a:t>5/4/2018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6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50811" y="506104"/>
            <a:ext cx="68580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0331-03F7-4310-9C27-C65B2378D791}" type="datetime1">
              <a:rPr lang="en-US" smtClean="0"/>
              <a:t>5/4/2018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7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/>
          <p:cNvGrpSpPr/>
          <p:nvPr/>
        </p:nvGrpSpPr>
        <p:grpSpPr>
          <a:xfrm>
            <a:off x="7873" y="-19258"/>
            <a:ext cx="12188953" cy="6869723"/>
            <a:chOff x="7873" y="-19258"/>
            <a:chExt cx="12188953" cy="6869723"/>
          </a:xfrm>
        </p:grpSpPr>
        <p:sp>
          <p:nvSpPr>
            <p:cNvPr id="10" name="Rectangle 9"/>
            <p:cNvSpPr/>
            <p:nvPr/>
          </p:nvSpPr>
          <p:spPr>
            <a:xfrm>
              <a:off x="7873" y="-19258"/>
              <a:ext cx="12188952" cy="6858000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74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999" y="6472513"/>
              <a:ext cx="12188827" cy="377952"/>
              <a:chOff x="-1" y="6480048"/>
              <a:chExt cx="12188827" cy="37795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0" y="6583680"/>
                <a:ext cx="12188826" cy="274320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accent1">
                      <a:alpha val="50000"/>
                    </a:schemeClr>
                  </a:gs>
                  <a:gs pos="0">
                    <a:schemeClr val="accent1">
                      <a:lumMod val="60000"/>
                      <a:lumOff val="40000"/>
                      <a:alpha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-1" y="6480048"/>
                <a:ext cx="12188826" cy="73152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accent1">
                      <a:alpha val="80000"/>
                    </a:schemeClr>
                  </a:gs>
                  <a:gs pos="0">
                    <a:schemeClr val="accent1">
                      <a:lumMod val="60000"/>
                      <a:lumOff val="40000"/>
                      <a:alpha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/>
              </a:p>
            </p:txBody>
          </p:sp>
        </p:grpSp>
        <p:grpSp>
          <p:nvGrpSpPr>
            <p:cNvPr id="48" name="Group 47" hidden="1"/>
            <p:cNvGrpSpPr/>
            <p:nvPr/>
          </p:nvGrpSpPr>
          <p:grpSpPr>
            <a:xfrm>
              <a:off x="14350" y="-7605"/>
              <a:ext cx="11722100" cy="6536383"/>
              <a:chOff x="6350" y="6350"/>
              <a:chExt cx="11722100" cy="6536383"/>
            </a:xfrm>
          </p:grpSpPr>
          <p:grpSp>
            <p:nvGrpSpPr>
              <p:cNvPr id="11" name="Group 9"/>
              <p:cNvGrpSpPr>
                <a:grpSpLocks/>
              </p:cNvGrpSpPr>
              <p:nvPr/>
            </p:nvGrpSpPr>
            <p:grpSpPr bwMode="auto">
              <a:xfrm>
                <a:off x="6350" y="5340350"/>
                <a:ext cx="673100" cy="673100"/>
                <a:chOff x="4" y="3364"/>
                <a:chExt cx="424" cy="424"/>
              </a:xfrm>
            </p:grpSpPr>
            <p:sp>
              <p:nvSpPr>
                <p:cNvPr id="45" name="Oval 7"/>
                <p:cNvSpPr>
                  <a:spLocks noChangeArrowheads="1"/>
                </p:cNvSpPr>
                <p:nvPr/>
              </p:nvSpPr>
              <p:spPr bwMode="grayWhite">
                <a:xfrm>
                  <a:off x="4" y="3364"/>
                  <a:ext cx="424" cy="424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Oval 8"/>
                <p:cNvSpPr>
                  <a:spLocks noChangeArrowheads="1"/>
                </p:cNvSpPr>
                <p:nvPr/>
              </p:nvSpPr>
              <p:spPr bwMode="grayWhite">
                <a:xfrm>
                  <a:off x="100" y="3460"/>
                  <a:ext cx="63" cy="6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2"/>
              <p:cNvGrpSpPr>
                <a:grpSpLocks/>
              </p:cNvGrpSpPr>
              <p:nvPr/>
            </p:nvGrpSpPr>
            <p:grpSpPr bwMode="auto">
              <a:xfrm>
                <a:off x="539750" y="5873750"/>
                <a:ext cx="292100" cy="292100"/>
                <a:chOff x="340" y="3700"/>
                <a:chExt cx="184" cy="184"/>
              </a:xfrm>
            </p:grpSpPr>
            <p:sp>
              <p:nvSpPr>
                <p:cNvPr id="43" name="Oval 10"/>
                <p:cNvSpPr>
                  <a:spLocks noChangeArrowheads="1"/>
                </p:cNvSpPr>
                <p:nvPr/>
              </p:nvSpPr>
              <p:spPr bwMode="grayWhite">
                <a:xfrm>
                  <a:off x="340" y="3700"/>
                  <a:ext cx="184" cy="184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Oval 11"/>
                <p:cNvSpPr>
                  <a:spLocks noChangeArrowheads="1"/>
                </p:cNvSpPr>
                <p:nvPr/>
              </p:nvSpPr>
              <p:spPr bwMode="grayWhite">
                <a:xfrm>
                  <a:off x="382" y="3742"/>
                  <a:ext cx="24" cy="2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5"/>
              <p:cNvGrpSpPr>
                <a:grpSpLocks/>
              </p:cNvGrpSpPr>
              <p:nvPr/>
            </p:nvGrpSpPr>
            <p:grpSpPr bwMode="auto">
              <a:xfrm>
                <a:off x="131763" y="6038850"/>
                <a:ext cx="444500" cy="444500"/>
                <a:chOff x="83" y="3804"/>
                <a:chExt cx="280" cy="280"/>
              </a:xfrm>
            </p:grpSpPr>
            <p:sp>
              <p:nvSpPr>
                <p:cNvPr id="41" name="Oval 13"/>
                <p:cNvSpPr>
                  <a:spLocks noChangeArrowheads="1"/>
                </p:cNvSpPr>
                <p:nvPr/>
              </p:nvSpPr>
              <p:spPr bwMode="grayWhite">
                <a:xfrm>
                  <a:off x="83" y="3804"/>
                  <a:ext cx="280" cy="28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Oval 14"/>
                <p:cNvSpPr>
                  <a:spLocks noChangeArrowheads="1"/>
                </p:cNvSpPr>
                <p:nvPr/>
              </p:nvSpPr>
              <p:spPr bwMode="grayWhite">
                <a:xfrm>
                  <a:off x="147" y="3868"/>
                  <a:ext cx="39" cy="3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8"/>
              <p:cNvGrpSpPr>
                <a:grpSpLocks/>
              </p:cNvGrpSpPr>
              <p:nvPr/>
            </p:nvGrpSpPr>
            <p:grpSpPr bwMode="auto">
              <a:xfrm>
                <a:off x="2476500" y="6174433"/>
                <a:ext cx="368300" cy="368300"/>
                <a:chOff x="1560" y="4076"/>
                <a:chExt cx="232" cy="232"/>
              </a:xfrm>
            </p:grpSpPr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White">
                <a:xfrm>
                  <a:off x="1560" y="4076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White">
                <a:xfrm>
                  <a:off x="1613" y="4129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21"/>
              <p:cNvGrpSpPr>
                <a:grpSpLocks/>
              </p:cNvGrpSpPr>
              <p:nvPr/>
            </p:nvGrpSpPr>
            <p:grpSpPr bwMode="auto">
              <a:xfrm>
                <a:off x="6350" y="4425950"/>
                <a:ext cx="368300" cy="368300"/>
                <a:chOff x="4" y="2788"/>
                <a:chExt cx="232" cy="232"/>
              </a:xfrm>
            </p:grpSpPr>
            <p:sp>
              <p:nvSpPr>
                <p:cNvPr id="37" name="Oval 19"/>
                <p:cNvSpPr>
                  <a:spLocks noChangeArrowheads="1"/>
                </p:cNvSpPr>
                <p:nvPr/>
              </p:nvSpPr>
              <p:spPr bwMode="grayWhite">
                <a:xfrm>
                  <a:off x="4" y="2788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Oval 20"/>
                <p:cNvSpPr>
                  <a:spLocks noChangeArrowheads="1"/>
                </p:cNvSpPr>
                <p:nvPr/>
              </p:nvSpPr>
              <p:spPr bwMode="grayWhite">
                <a:xfrm>
                  <a:off x="57" y="2841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24"/>
              <p:cNvGrpSpPr>
                <a:grpSpLocks/>
              </p:cNvGrpSpPr>
              <p:nvPr/>
            </p:nvGrpSpPr>
            <p:grpSpPr bwMode="auto">
              <a:xfrm>
                <a:off x="10674350" y="5808663"/>
                <a:ext cx="673100" cy="673100"/>
                <a:chOff x="4132" y="3844"/>
                <a:chExt cx="424" cy="424"/>
              </a:xfrm>
            </p:grpSpPr>
            <p:sp>
              <p:nvSpPr>
                <p:cNvPr id="35" name="Oval 22"/>
                <p:cNvSpPr>
                  <a:spLocks noChangeArrowheads="1"/>
                </p:cNvSpPr>
                <p:nvPr/>
              </p:nvSpPr>
              <p:spPr bwMode="grayWhite">
                <a:xfrm>
                  <a:off x="4132" y="3844"/>
                  <a:ext cx="424" cy="424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Oval 23"/>
                <p:cNvSpPr>
                  <a:spLocks noChangeArrowheads="1"/>
                </p:cNvSpPr>
                <p:nvPr/>
              </p:nvSpPr>
              <p:spPr bwMode="grayWhite">
                <a:xfrm>
                  <a:off x="4228" y="3940"/>
                  <a:ext cx="63" cy="6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27"/>
              <p:cNvGrpSpPr>
                <a:grpSpLocks/>
              </p:cNvGrpSpPr>
              <p:nvPr/>
            </p:nvGrpSpPr>
            <p:grpSpPr bwMode="auto">
              <a:xfrm>
                <a:off x="10293350" y="6113463"/>
                <a:ext cx="368300" cy="368300"/>
                <a:chOff x="3892" y="4036"/>
                <a:chExt cx="232" cy="232"/>
              </a:xfrm>
            </p:grpSpPr>
            <p:sp>
              <p:nvSpPr>
                <p:cNvPr id="33" name="Oval 25"/>
                <p:cNvSpPr>
                  <a:spLocks noChangeArrowheads="1"/>
                </p:cNvSpPr>
                <p:nvPr/>
              </p:nvSpPr>
              <p:spPr bwMode="grayWhite">
                <a:xfrm>
                  <a:off x="3892" y="4036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Oval 26"/>
                <p:cNvSpPr>
                  <a:spLocks noChangeArrowheads="1"/>
                </p:cNvSpPr>
                <p:nvPr/>
              </p:nvSpPr>
              <p:spPr bwMode="grayWhite">
                <a:xfrm>
                  <a:off x="3945" y="4089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30"/>
              <p:cNvGrpSpPr>
                <a:grpSpLocks/>
              </p:cNvGrpSpPr>
              <p:nvPr/>
            </p:nvGrpSpPr>
            <p:grpSpPr bwMode="auto">
              <a:xfrm>
                <a:off x="11360150" y="5808663"/>
                <a:ext cx="368300" cy="368300"/>
                <a:chOff x="4564" y="3844"/>
                <a:chExt cx="232" cy="232"/>
              </a:xfrm>
            </p:grpSpPr>
            <p:sp>
              <p:nvSpPr>
                <p:cNvPr id="31" name="Oval 28"/>
                <p:cNvSpPr>
                  <a:spLocks noChangeArrowheads="1"/>
                </p:cNvSpPr>
                <p:nvPr/>
              </p:nvSpPr>
              <p:spPr bwMode="grayWhite">
                <a:xfrm>
                  <a:off x="4564" y="3844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Oval 29"/>
                <p:cNvSpPr>
                  <a:spLocks noChangeArrowheads="1"/>
                </p:cNvSpPr>
                <p:nvPr/>
              </p:nvSpPr>
              <p:spPr bwMode="grayWhite">
                <a:xfrm>
                  <a:off x="4617" y="3897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33"/>
              <p:cNvGrpSpPr>
                <a:grpSpLocks/>
              </p:cNvGrpSpPr>
              <p:nvPr/>
            </p:nvGrpSpPr>
            <p:grpSpPr bwMode="auto">
              <a:xfrm>
                <a:off x="11087100" y="1901952"/>
                <a:ext cx="520700" cy="520700"/>
                <a:chOff x="5420" y="1139"/>
                <a:chExt cx="328" cy="328"/>
              </a:xfrm>
            </p:grpSpPr>
            <p:sp>
              <p:nvSpPr>
                <p:cNvPr id="29" name="Oval 31"/>
                <p:cNvSpPr>
                  <a:spLocks noChangeArrowheads="1"/>
                </p:cNvSpPr>
                <p:nvPr/>
              </p:nvSpPr>
              <p:spPr bwMode="grayWhite">
                <a:xfrm>
                  <a:off x="5420" y="1139"/>
                  <a:ext cx="328" cy="328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Oval 32"/>
                <p:cNvSpPr>
                  <a:spLocks noChangeArrowheads="1"/>
                </p:cNvSpPr>
                <p:nvPr/>
              </p:nvSpPr>
              <p:spPr bwMode="grayWhite">
                <a:xfrm>
                  <a:off x="5495" y="121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36"/>
              <p:cNvGrpSpPr>
                <a:grpSpLocks/>
              </p:cNvGrpSpPr>
              <p:nvPr/>
            </p:nvGrpSpPr>
            <p:grpSpPr bwMode="auto">
              <a:xfrm>
                <a:off x="11176000" y="2614739"/>
                <a:ext cx="215900" cy="215900"/>
                <a:chOff x="5476" y="1588"/>
                <a:chExt cx="136" cy="136"/>
              </a:xfrm>
            </p:grpSpPr>
            <p:sp>
              <p:nvSpPr>
                <p:cNvPr id="27" name="Oval 34"/>
                <p:cNvSpPr>
                  <a:spLocks noChangeArrowheads="1"/>
                </p:cNvSpPr>
                <p:nvPr/>
              </p:nvSpPr>
              <p:spPr bwMode="grayWhite">
                <a:xfrm>
                  <a:off x="5476" y="1588"/>
                  <a:ext cx="136" cy="136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Oval 35"/>
                <p:cNvSpPr>
                  <a:spLocks noChangeArrowheads="1"/>
                </p:cNvSpPr>
                <p:nvPr/>
              </p:nvSpPr>
              <p:spPr bwMode="grayWhite">
                <a:xfrm>
                  <a:off x="5508" y="1620"/>
                  <a:ext cx="16" cy="1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39"/>
              <p:cNvGrpSpPr>
                <a:grpSpLocks/>
              </p:cNvGrpSpPr>
              <p:nvPr/>
            </p:nvGrpSpPr>
            <p:grpSpPr bwMode="auto">
              <a:xfrm>
                <a:off x="1377950" y="6350"/>
                <a:ext cx="520700" cy="520700"/>
                <a:chOff x="868" y="4"/>
                <a:chExt cx="328" cy="328"/>
              </a:xfrm>
            </p:grpSpPr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White">
                <a:xfrm>
                  <a:off x="868" y="4"/>
                  <a:ext cx="328" cy="328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White">
                <a:xfrm>
                  <a:off x="942" y="7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42"/>
              <p:cNvGrpSpPr>
                <a:grpSpLocks/>
              </p:cNvGrpSpPr>
              <p:nvPr/>
            </p:nvGrpSpPr>
            <p:grpSpPr bwMode="auto">
              <a:xfrm>
                <a:off x="1911350" y="158750"/>
                <a:ext cx="368300" cy="368300"/>
                <a:chOff x="1204" y="100"/>
                <a:chExt cx="232" cy="232"/>
              </a:xfrm>
            </p:grpSpPr>
            <p:sp>
              <p:nvSpPr>
                <p:cNvPr id="23" name="Oval 40"/>
                <p:cNvSpPr>
                  <a:spLocks noChangeArrowheads="1"/>
                </p:cNvSpPr>
                <p:nvPr/>
              </p:nvSpPr>
              <p:spPr bwMode="grayWhite">
                <a:xfrm>
                  <a:off x="1204" y="100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Oval 41"/>
                <p:cNvSpPr>
                  <a:spLocks noChangeArrowheads="1"/>
                </p:cNvSpPr>
                <p:nvPr/>
              </p:nvSpPr>
              <p:spPr bwMode="grayWhite">
                <a:xfrm>
                  <a:off x="1257" y="153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2" name="Group 161"/>
            <p:cNvGrpSpPr/>
            <p:nvPr/>
          </p:nvGrpSpPr>
          <p:grpSpPr>
            <a:xfrm>
              <a:off x="14350" y="-7605"/>
              <a:ext cx="11722100" cy="6536383"/>
              <a:chOff x="14350" y="-7605"/>
              <a:chExt cx="11722100" cy="6536383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14350" y="5326395"/>
                <a:ext cx="673100" cy="673100"/>
                <a:chOff x="14350" y="5326395"/>
                <a:chExt cx="673100" cy="673100"/>
              </a:xfrm>
            </p:grpSpPr>
            <p:sp>
              <p:nvSpPr>
                <p:cNvPr id="83" name="Oval 7"/>
                <p:cNvSpPr>
                  <a:spLocks noChangeArrowheads="1"/>
                </p:cNvSpPr>
                <p:nvPr/>
              </p:nvSpPr>
              <p:spPr bwMode="grayWhite">
                <a:xfrm>
                  <a:off x="14350" y="5326395"/>
                  <a:ext cx="673100" cy="6731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Oval 8"/>
                <p:cNvSpPr>
                  <a:spLocks noChangeArrowheads="1"/>
                </p:cNvSpPr>
                <p:nvPr/>
              </p:nvSpPr>
              <p:spPr bwMode="grayWhite">
                <a:xfrm>
                  <a:off x="166750" y="5478795"/>
                  <a:ext cx="100013" cy="100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547750" y="5859795"/>
                <a:ext cx="292100" cy="292100"/>
                <a:chOff x="547750" y="5859795"/>
                <a:chExt cx="292100" cy="292100"/>
              </a:xfrm>
            </p:grpSpPr>
            <p:sp>
              <p:nvSpPr>
                <p:cNvPr id="81" name="Oval 10"/>
                <p:cNvSpPr>
                  <a:spLocks noChangeArrowheads="1"/>
                </p:cNvSpPr>
                <p:nvPr/>
              </p:nvSpPr>
              <p:spPr bwMode="grayWhite">
                <a:xfrm>
                  <a:off x="547750" y="5859795"/>
                  <a:ext cx="292100" cy="2921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Oval 11"/>
                <p:cNvSpPr>
                  <a:spLocks noChangeArrowheads="1"/>
                </p:cNvSpPr>
                <p:nvPr/>
              </p:nvSpPr>
              <p:spPr bwMode="grayWhite">
                <a:xfrm>
                  <a:off x="614425" y="5926470"/>
                  <a:ext cx="38100" cy="381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139763" y="6024895"/>
                <a:ext cx="444500" cy="444500"/>
                <a:chOff x="139763" y="6024895"/>
                <a:chExt cx="444500" cy="444500"/>
              </a:xfrm>
            </p:grpSpPr>
            <p:sp>
              <p:nvSpPr>
                <p:cNvPr id="79" name="Oval 13"/>
                <p:cNvSpPr>
                  <a:spLocks noChangeArrowheads="1"/>
                </p:cNvSpPr>
                <p:nvPr/>
              </p:nvSpPr>
              <p:spPr bwMode="grayWhite">
                <a:xfrm>
                  <a:off x="139763" y="6024895"/>
                  <a:ext cx="444500" cy="4445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Oval 14"/>
                <p:cNvSpPr>
                  <a:spLocks noChangeArrowheads="1"/>
                </p:cNvSpPr>
                <p:nvPr/>
              </p:nvSpPr>
              <p:spPr bwMode="grayWhite">
                <a:xfrm>
                  <a:off x="241363" y="6126495"/>
                  <a:ext cx="61913" cy="619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2484500" y="6160478"/>
                <a:ext cx="368300" cy="368300"/>
                <a:chOff x="2484500" y="6160478"/>
                <a:chExt cx="368300" cy="368300"/>
              </a:xfrm>
            </p:grpSpPr>
            <p:sp>
              <p:nvSpPr>
                <p:cNvPr id="77" name="Oval 16"/>
                <p:cNvSpPr>
                  <a:spLocks noChangeArrowheads="1"/>
                </p:cNvSpPr>
                <p:nvPr/>
              </p:nvSpPr>
              <p:spPr bwMode="grayWhite">
                <a:xfrm>
                  <a:off x="2484500" y="6160478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Oval 17"/>
                <p:cNvSpPr>
                  <a:spLocks noChangeArrowheads="1"/>
                </p:cNvSpPr>
                <p:nvPr/>
              </p:nvSpPr>
              <p:spPr bwMode="grayWhite">
                <a:xfrm>
                  <a:off x="2568638" y="6244616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14350" y="4411995"/>
                <a:ext cx="368300" cy="368300"/>
                <a:chOff x="14350" y="4411995"/>
                <a:chExt cx="368300" cy="368300"/>
              </a:xfrm>
            </p:grpSpPr>
            <p:sp>
              <p:nvSpPr>
                <p:cNvPr id="75" name="Oval 19"/>
                <p:cNvSpPr>
                  <a:spLocks noChangeArrowheads="1"/>
                </p:cNvSpPr>
                <p:nvPr/>
              </p:nvSpPr>
              <p:spPr bwMode="grayWhite">
                <a:xfrm>
                  <a:off x="14350" y="4411995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Oval 20"/>
                <p:cNvSpPr>
                  <a:spLocks noChangeArrowheads="1"/>
                </p:cNvSpPr>
                <p:nvPr/>
              </p:nvSpPr>
              <p:spPr bwMode="grayWhite">
                <a:xfrm>
                  <a:off x="98488" y="4496133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682350" y="5794708"/>
                <a:ext cx="673100" cy="673100"/>
                <a:chOff x="10682350" y="5794708"/>
                <a:chExt cx="673100" cy="673100"/>
              </a:xfrm>
            </p:grpSpPr>
            <p:sp>
              <p:nvSpPr>
                <p:cNvPr id="73" name="Oval 22"/>
                <p:cNvSpPr>
                  <a:spLocks noChangeArrowheads="1"/>
                </p:cNvSpPr>
                <p:nvPr/>
              </p:nvSpPr>
              <p:spPr bwMode="grayWhite">
                <a:xfrm>
                  <a:off x="10682350" y="5794708"/>
                  <a:ext cx="673100" cy="6731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Oval 23"/>
                <p:cNvSpPr>
                  <a:spLocks noChangeArrowheads="1"/>
                </p:cNvSpPr>
                <p:nvPr/>
              </p:nvSpPr>
              <p:spPr bwMode="grayWhite">
                <a:xfrm>
                  <a:off x="10834750" y="5947108"/>
                  <a:ext cx="100013" cy="100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10301350" y="6099508"/>
                <a:ext cx="368300" cy="368300"/>
                <a:chOff x="10301350" y="6099508"/>
                <a:chExt cx="368300" cy="368300"/>
              </a:xfrm>
            </p:grpSpPr>
            <p:sp>
              <p:nvSpPr>
                <p:cNvPr id="71" name="Oval 25"/>
                <p:cNvSpPr>
                  <a:spLocks noChangeArrowheads="1"/>
                </p:cNvSpPr>
                <p:nvPr/>
              </p:nvSpPr>
              <p:spPr bwMode="grayWhite">
                <a:xfrm>
                  <a:off x="10301350" y="6099508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Oval 26"/>
                <p:cNvSpPr>
                  <a:spLocks noChangeArrowheads="1"/>
                </p:cNvSpPr>
                <p:nvPr/>
              </p:nvSpPr>
              <p:spPr bwMode="grayWhite">
                <a:xfrm>
                  <a:off x="10385488" y="6183646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11368150" y="5794708"/>
                <a:ext cx="368300" cy="368300"/>
                <a:chOff x="11368150" y="5794708"/>
                <a:chExt cx="368300" cy="368300"/>
              </a:xfrm>
            </p:grpSpPr>
            <p:sp>
              <p:nvSpPr>
                <p:cNvPr id="69" name="Oval 28"/>
                <p:cNvSpPr>
                  <a:spLocks noChangeArrowheads="1"/>
                </p:cNvSpPr>
                <p:nvPr/>
              </p:nvSpPr>
              <p:spPr bwMode="grayWhite">
                <a:xfrm>
                  <a:off x="11368150" y="5794708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Oval 29"/>
                <p:cNvSpPr>
                  <a:spLocks noChangeArrowheads="1"/>
                </p:cNvSpPr>
                <p:nvPr/>
              </p:nvSpPr>
              <p:spPr bwMode="grayWhite">
                <a:xfrm>
                  <a:off x="11452288" y="5878846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11095100" y="1887997"/>
                <a:ext cx="520700" cy="520700"/>
                <a:chOff x="11095100" y="1887997"/>
                <a:chExt cx="520700" cy="520700"/>
              </a:xfrm>
            </p:grpSpPr>
            <p:sp>
              <p:nvSpPr>
                <p:cNvPr id="67" name="Oval 31"/>
                <p:cNvSpPr>
                  <a:spLocks noChangeArrowheads="1"/>
                </p:cNvSpPr>
                <p:nvPr/>
              </p:nvSpPr>
              <p:spPr bwMode="grayWhite">
                <a:xfrm>
                  <a:off x="11095100" y="1887997"/>
                  <a:ext cx="520700" cy="5207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Oval 32"/>
                <p:cNvSpPr>
                  <a:spLocks noChangeArrowheads="1"/>
                </p:cNvSpPr>
                <p:nvPr/>
              </p:nvSpPr>
              <p:spPr bwMode="grayWhite">
                <a:xfrm>
                  <a:off x="11214163" y="2007060"/>
                  <a:ext cx="74613" cy="746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11184000" y="2600784"/>
                <a:ext cx="215900" cy="215900"/>
                <a:chOff x="11184000" y="2600784"/>
                <a:chExt cx="215900" cy="215900"/>
              </a:xfrm>
            </p:grpSpPr>
            <p:sp>
              <p:nvSpPr>
                <p:cNvPr id="65" name="Oval 34"/>
                <p:cNvSpPr>
                  <a:spLocks noChangeArrowheads="1"/>
                </p:cNvSpPr>
                <p:nvPr/>
              </p:nvSpPr>
              <p:spPr bwMode="grayWhite">
                <a:xfrm>
                  <a:off x="11184000" y="2600784"/>
                  <a:ext cx="215900" cy="2159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Oval 35"/>
                <p:cNvSpPr>
                  <a:spLocks noChangeArrowheads="1"/>
                </p:cNvSpPr>
                <p:nvPr/>
              </p:nvSpPr>
              <p:spPr bwMode="grayWhite">
                <a:xfrm>
                  <a:off x="11234800" y="2651584"/>
                  <a:ext cx="25400" cy="254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0" name="Group 159"/>
              <p:cNvGrpSpPr/>
              <p:nvPr/>
            </p:nvGrpSpPr>
            <p:grpSpPr>
              <a:xfrm>
                <a:off x="1385950" y="-7605"/>
                <a:ext cx="520700" cy="520700"/>
                <a:chOff x="1385950" y="-7605"/>
                <a:chExt cx="520700" cy="520700"/>
              </a:xfrm>
            </p:grpSpPr>
            <p:sp>
              <p:nvSpPr>
                <p:cNvPr id="63" name="Oval 37"/>
                <p:cNvSpPr>
                  <a:spLocks noChangeArrowheads="1"/>
                </p:cNvSpPr>
                <p:nvPr/>
              </p:nvSpPr>
              <p:spPr bwMode="grayWhite">
                <a:xfrm>
                  <a:off x="1385950" y="-7605"/>
                  <a:ext cx="520700" cy="5207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Oval 38"/>
                <p:cNvSpPr>
                  <a:spLocks noChangeArrowheads="1"/>
                </p:cNvSpPr>
                <p:nvPr/>
              </p:nvSpPr>
              <p:spPr bwMode="grayWhite">
                <a:xfrm>
                  <a:off x="1503425" y="109870"/>
                  <a:ext cx="76200" cy="76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1" name="Group 160"/>
              <p:cNvGrpSpPr/>
              <p:nvPr/>
            </p:nvGrpSpPr>
            <p:grpSpPr>
              <a:xfrm>
                <a:off x="1919350" y="144795"/>
                <a:ext cx="368300" cy="368300"/>
                <a:chOff x="1919350" y="144795"/>
                <a:chExt cx="368300" cy="368300"/>
              </a:xfrm>
            </p:grpSpPr>
            <p:sp>
              <p:nvSpPr>
                <p:cNvPr id="61" name="Oval 40"/>
                <p:cNvSpPr>
                  <a:spLocks noChangeArrowheads="1"/>
                </p:cNvSpPr>
                <p:nvPr/>
              </p:nvSpPr>
              <p:spPr bwMode="grayWhite">
                <a:xfrm>
                  <a:off x="1919350" y="144795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Oval 41"/>
                <p:cNvSpPr>
                  <a:spLocks noChangeArrowheads="1"/>
                </p:cNvSpPr>
                <p:nvPr/>
              </p:nvSpPr>
              <p:spPr bwMode="grayWhite">
                <a:xfrm>
                  <a:off x="2003488" y="228933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598763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598763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13C09FF-A05A-44B7-B7F9-9715502B619B}" type="datetime1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598763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C749032-2A07-4AE8-BA90-74324CAE0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5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60604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Bubbles in Solution With ODEs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Edmond Bradly and Christopher Jacobs </a:t>
            </a:r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8367-AACC-4695-84EC-A982F3D7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6676BA-A448-458B-B5D3-3847AFBA8C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36559" y="3293075"/>
            <a:ext cx="4572000" cy="286367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093381-7A56-485D-B5BC-CA3D228497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81552" y="3293075"/>
            <a:ext cx="4420114" cy="2811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DD76AF-27D4-4E59-825E-598936946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1552" y="242686"/>
            <a:ext cx="4420114" cy="29161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882819-7B01-49A4-9B90-441825710492}"/>
              </a:ext>
            </a:extLst>
          </p:cNvPr>
          <p:cNvSpPr txBox="1"/>
          <p:nvPr/>
        </p:nvSpPr>
        <p:spPr>
          <a:xfrm>
            <a:off x="982363" y="1872394"/>
            <a:ext cx="2743199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Numerically solving using Euler’s method</a:t>
            </a:r>
          </a:p>
        </p:txBody>
      </p:sp>
    </p:spTree>
    <p:extLst>
      <p:ext uri="{BB962C8B-B14F-4D97-AF65-F5344CB8AC3E}">
        <p14:creationId xmlns:p14="http://schemas.microsoft.com/office/powerpoint/2010/main" val="277536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2FA08-8FCE-4660-81D6-3CD9C1B88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979" y="0"/>
            <a:ext cx="9509760" cy="1233424"/>
          </a:xfrm>
        </p:spPr>
        <p:txBody>
          <a:bodyPr/>
          <a:lstStyle/>
          <a:p>
            <a:r>
              <a:rPr lang="en-US" dirty="0"/>
              <a:t>DE plots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834056-9B54-4557-BF16-325999D3B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563" y="134200"/>
            <a:ext cx="4572000" cy="241021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B0C878-85C0-49FE-B9D6-8E72BA0C68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C9F19C-76D1-48F2-ADA9-AFDD1731D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562" y="2888938"/>
            <a:ext cx="4571999" cy="279243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3BDB37D-EEE5-41AE-85E8-421A5C39B6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498599" y="2888938"/>
            <a:ext cx="5146827" cy="279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8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64ED-AD0A-4A0C-8B6C-95534FA96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088" y="207868"/>
            <a:ext cx="9509760" cy="1233424"/>
          </a:xfrm>
        </p:spPr>
        <p:txBody>
          <a:bodyPr/>
          <a:lstStyle/>
          <a:p>
            <a:r>
              <a:rPr lang="en-US" dirty="0"/>
              <a:t>Phase Portraits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EF3B2C-22C9-4160-AF59-44987DB259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82745" y="3520287"/>
            <a:ext cx="5305025" cy="3090086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9C83F0C-5CAE-4578-8ADB-C21177887D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80858" y="3510932"/>
            <a:ext cx="4737449" cy="3139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A61FD1-AEBB-4D47-A6C0-9DB1B66A6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745" y="247627"/>
            <a:ext cx="5305025" cy="312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8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F593-595A-40B7-AFE1-F2A3CA9F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improvements be made?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59FBCC-E25E-412B-A6B9-A656FEBEFF11}"/>
              </a:ext>
            </a:extLst>
          </p:cNvPr>
          <p:cNvSpPr txBox="1"/>
          <p:nvPr/>
        </p:nvSpPr>
        <p:spPr>
          <a:xfrm>
            <a:off x="1456267" y="1847300"/>
            <a:ext cx="6255239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Oscillation of Bubble at top of glass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Bubbles do not always form at bottom of solution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happens when you are disturbing the system </a:t>
            </a:r>
          </a:p>
          <a:p>
            <a:endParaRPr lang="en-US" dirty="0"/>
          </a:p>
          <a:p>
            <a:r>
              <a:rPr lang="en-US" dirty="0"/>
              <a:t>4.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16ED77-065E-4405-B203-1E08D0ABD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6" y="3107775"/>
            <a:ext cx="3499307" cy="323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7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B385-3B5D-4802-98C1-B2FC5435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09" y="2893147"/>
            <a:ext cx="11055668" cy="1233424"/>
          </a:xfrm>
        </p:spPr>
        <p:txBody>
          <a:bodyPr>
            <a:normAutofit fontScale="90000"/>
          </a:bodyPr>
          <a:lstStyle/>
          <a:p>
            <a:r>
              <a:rPr lang="en-US" dirty="0"/>
              <a:t>Does this answer</a:t>
            </a:r>
            <a:r>
              <a:rPr lang="en-US" sz="3600" dirty="0"/>
              <a:t> if Archimedes' Principle holds true?</a:t>
            </a:r>
            <a:br>
              <a:rPr lang="en-US" sz="3600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581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83D7C-E6BC-4B26-99D4-87B10D78A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44" y="2296161"/>
            <a:ext cx="9509760" cy="1233424"/>
          </a:xfrm>
        </p:spPr>
        <p:txBody>
          <a:bodyPr/>
          <a:lstStyle/>
          <a:p>
            <a:r>
              <a:rPr lang="en-US" dirty="0"/>
              <a:t>Are There any Questions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AFC5C4-15E5-46AC-9AEB-B81E554DD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297" y="1678108"/>
            <a:ext cx="3782303" cy="24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3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52F551-2D97-449D-9F31-09910679E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74" y="617809"/>
            <a:ext cx="3352360" cy="3352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C10CD5-2BD9-44EF-8585-E03D6E3BE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777" y="3570862"/>
            <a:ext cx="3676550" cy="3076297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32358" y="838574"/>
            <a:ext cx="9509760" cy="1233424"/>
          </a:xfrm>
        </p:spPr>
        <p:txBody>
          <a:bodyPr/>
          <a:lstStyle/>
          <a:p>
            <a:r>
              <a:rPr lang="en-US" dirty="0"/>
              <a:t>Why Bubbles?</a:t>
            </a:r>
          </a:p>
        </p:txBody>
      </p:sp>
      <p:sp>
        <p:nvSpPr>
          <p:cNvPr id="3" name="AutoShape 2" descr="Image result for bubbles in beer">
            <a:extLst>
              <a:ext uri="{FF2B5EF4-FFF2-40B4-BE49-F238E27FC236}">
                <a16:creationId xmlns:a16="http://schemas.microsoft.com/office/drawing/2014/main" id="{7D9FB73E-6053-4728-86A8-0A3660B078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284706" cy="328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3FF619-7FC5-4B5C-B4EF-21B83EA7E926}"/>
              </a:ext>
            </a:extLst>
          </p:cNvPr>
          <p:cNvSpPr txBox="1"/>
          <p:nvPr/>
        </p:nvSpPr>
        <p:spPr>
          <a:xfrm>
            <a:off x="0" y="4663738"/>
            <a:ext cx="8142514" cy="7078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000" dirty="0"/>
              <a:t>Goal: Does a bubble rise in a solution proportionally to the surface area of the bubble? Is Archimedes principle reality?</a:t>
            </a:r>
          </a:p>
        </p:txBody>
      </p:sp>
    </p:spTree>
    <p:extLst>
      <p:ext uri="{BB962C8B-B14F-4D97-AF65-F5344CB8AC3E}">
        <p14:creationId xmlns:p14="http://schemas.microsoft.com/office/powerpoint/2010/main" val="303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Archimedes' Principle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9F5CE0-A44E-4B56-8755-312C3EB1676B}"/>
                  </a:ext>
                </a:extLst>
              </p:cNvPr>
              <p:cNvSpPr txBox="1"/>
              <p:nvPr/>
            </p:nvSpPr>
            <p:spPr>
              <a:xfrm>
                <a:off x="7856420" y="3738822"/>
                <a:ext cx="1134926" cy="2769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dirty="0"/>
                  <a:t>ρ</a:t>
                </a:r>
                <a:r>
                  <a:rPr lang="en-US" dirty="0" err="1"/>
                  <a:t>Gha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9F5CE0-A44E-4B56-8755-312C3EB16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420" y="3738822"/>
                <a:ext cx="1134926" cy="276999"/>
              </a:xfrm>
              <a:prstGeom prst="rect">
                <a:avLst/>
              </a:prstGeom>
              <a:blipFill>
                <a:blip r:embed="rId3"/>
                <a:stretch>
                  <a:fillRect l="-6383" t="-22917" r="-11702" b="-45833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883DFD-590A-41D7-B808-0276E1657DF9}"/>
                  </a:ext>
                </a:extLst>
              </p:cNvPr>
              <p:cNvSpPr txBox="1"/>
              <p:nvPr/>
            </p:nvSpPr>
            <p:spPr>
              <a:xfrm>
                <a:off x="6201052" y="4136540"/>
                <a:ext cx="4532051" cy="36933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the Force of Buoyancy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883DFD-590A-41D7-B808-0276E1657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052" y="4136540"/>
                <a:ext cx="4532051" cy="369332"/>
              </a:xfrm>
              <a:prstGeom prst="rect">
                <a:avLst/>
              </a:prstGeom>
              <a:blipFill>
                <a:blip r:embed="rId4"/>
                <a:stretch>
                  <a:fillRect t="-8065" b="-24194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D2CAAE-3824-4DD5-8114-4E422E9B7E0B}"/>
                  </a:ext>
                </a:extLst>
              </p:cNvPr>
              <p:cNvSpPr txBox="1"/>
              <p:nvPr/>
            </p:nvSpPr>
            <p:spPr>
              <a:xfrm>
                <a:off x="6569476" y="4599932"/>
                <a:ext cx="4532051" cy="120032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l-GR" dirty="0"/>
                  <a:t>ρ</a:t>
                </a:r>
                <a:r>
                  <a:rPr lang="en-US" dirty="0"/>
                  <a:t>-density of liquid </a:t>
                </a:r>
              </a:p>
              <a:p>
                <a:r>
                  <a:rPr lang="en-US" dirty="0"/>
                  <a:t>G-gravity (9.8 m/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h-length of floating object </a:t>
                </a:r>
              </a:p>
              <a:p>
                <a:r>
                  <a:rPr lang="en-US" dirty="0"/>
                  <a:t>a-surface area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D2CAAE-3824-4DD5-8114-4E422E9B7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476" y="4599932"/>
                <a:ext cx="4532051" cy="1200329"/>
              </a:xfrm>
              <a:prstGeom prst="rect">
                <a:avLst/>
              </a:prstGeom>
              <a:blipFill>
                <a:blip r:embed="rId5"/>
                <a:stretch>
                  <a:fillRect t="-2020" b="-7576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6B74916A-A43B-4295-A9C6-3F39C04906C7}"/>
              </a:ext>
            </a:extLst>
          </p:cNvPr>
          <p:cNvSpPr/>
          <p:nvPr/>
        </p:nvSpPr>
        <p:spPr>
          <a:xfrm>
            <a:off x="2186125" y="2501933"/>
            <a:ext cx="2760956" cy="2765394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944C44-DD56-413D-A53C-129DD6350BE2}"/>
              </a:ext>
            </a:extLst>
          </p:cNvPr>
          <p:cNvCxnSpPr/>
          <p:nvPr/>
        </p:nvCxnSpPr>
        <p:spPr>
          <a:xfrm>
            <a:off x="4749553" y="2522557"/>
            <a:ext cx="5193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3BF183-9466-4EC4-8CE9-6DA66DAAAC84}"/>
              </a:ext>
            </a:extLst>
          </p:cNvPr>
          <p:cNvCxnSpPr>
            <a:cxnSpLocks/>
          </p:cNvCxnSpPr>
          <p:nvPr/>
        </p:nvCxnSpPr>
        <p:spPr>
          <a:xfrm>
            <a:off x="5033639" y="2522557"/>
            <a:ext cx="62144" cy="2724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C52CF0-B50F-4C1F-A492-54B7F1D90FE7}"/>
              </a:ext>
            </a:extLst>
          </p:cNvPr>
          <p:cNvCxnSpPr/>
          <p:nvPr/>
        </p:nvCxnSpPr>
        <p:spPr>
          <a:xfrm>
            <a:off x="4860525" y="5246703"/>
            <a:ext cx="408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868B3D-06EB-48B4-A224-E09DBB7B9900}"/>
              </a:ext>
            </a:extLst>
          </p:cNvPr>
          <p:cNvCxnSpPr/>
          <p:nvPr/>
        </p:nvCxnSpPr>
        <p:spPr>
          <a:xfrm>
            <a:off x="3559945" y="3877322"/>
            <a:ext cx="0" cy="236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930C2E-AC5D-4131-93F1-3DBD439B43CF}"/>
              </a:ext>
            </a:extLst>
          </p:cNvPr>
          <p:cNvSpPr txBox="1"/>
          <p:nvPr/>
        </p:nvSpPr>
        <p:spPr>
          <a:xfrm>
            <a:off x="4696287" y="3563013"/>
            <a:ext cx="122068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5E97C31-4E6D-4E11-89A7-0BDD7C5FA925}"/>
              </a:ext>
            </a:extLst>
          </p:cNvPr>
          <p:cNvSpPr/>
          <p:nvPr/>
        </p:nvSpPr>
        <p:spPr>
          <a:xfrm>
            <a:off x="2689934" y="2875255"/>
            <a:ext cx="226381" cy="1811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6E6F72-23AE-4B35-8AE3-8E18EE18F502}"/>
              </a:ext>
            </a:extLst>
          </p:cNvPr>
          <p:cNvCxnSpPr>
            <a:cxnSpLocks/>
          </p:cNvCxnSpPr>
          <p:nvPr/>
        </p:nvCxnSpPr>
        <p:spPr>
          <a:xfrm flipV="1">
            <a:off x="3559945" y="1873188"/>
            <a:ext cx="0" cy="2004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18376B2-D9BD-483D-9248-408ADE678F61}"/>
              </a:ext>
            </a:extLst>
          </p:cNvPr>
          <p:cNvSpPr txBox="1"/>
          <p:nvPr/>
        </p:nvSpPr>
        <p:spPr>
          <a:xfrm>
            <a:off x="3191523" y="5526740"/>
            <a:ext cx="94991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6118B7-F48C-4E13-ABDE-9C64E06F9E03}"/>
              </a:ext>
            </a:extLst>
          </p:cNvPr>
          <p:cNvSpPr txBox="1"/>
          <p:nvPr/>
        </p:nvSpPr>
        <p:spPr>
          <a:xfrm>
            <a:off x="3604334" y="2022544"/>
            <a:ext cx="61255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B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D6942B-DA10-4AF7-97B4-0A2E2DCBFD94}"/>
              </a:ext>
            </a:extLst>
          </p:cNvPr>
          <p:cNvSpPr txBox="1"/>
          <p:nvPr/>
        </p:nvSpPr>
        <p:spPr>
          <a:xfrm>
            <a:off x="6337474" y="1180607"/>
            <a:ext cx="4658704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The force of Buoyancy is equal to the amount of liquid the bubble displaces </a:t>
            </a:r>
          </a:p>
        </p:txBody>
      </p:sp>
    </p:spTree>
    <p:extLst>
      <p:ext uri="{BB962C8B-B14F-4D97-AF65-F5344CB8AC3E}">
        <p14:creationId xmlns:p14="http://schemas.microsoft.com/office/powerpoint/2010/main" val="247473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2794-8CE2-4FCB-AE0F-E0C09F833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781" y="176036"/>
            <a:ext cx="9509760" cy="1233424"/>
          </a:xfrm>
        </p:spPr>
        <p:txBody>
          <a:bodyPr/>
          <a:lstStyle/>
          <a:p>
            <a:r>
              <a:rPr lang="en-US" dirty="0"/>
              <a:t>Meet the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8128BA-F1A3-4D0E-AD1A-27D1D4AE79C3}"/>
                  </a:ext>
                </a:extLst>
              </p:cNvPr>
              <p:cNvSpPr txBox="1"/>
              <p:nvPr/>
            </p:nvSpPr>
            <p:spPr>
              <a:xfrm>
                <a:off x="1477763" y="1820266"/>
                <a:ext cx="7518229" cy="59727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latin typeface="Cambria Math" panose="02040503050406030204" pitchFamily="18" charset="0"/>
                        </a:rPr>
                        <m:t>ε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4.13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π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8128BA-F1A3-4D0E-AD1A-27D1D4AE7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763" y="1820266"/>
                <a:ext cx="7518229" cy="5972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4CC4D6-3116-4CD9-9E56-DA64FFCA9D9F}"/>
                  </a:ext>
                </a:extLst>
              </p:cNvPr>
              <p:cNvSpPr txBox="1"/>
              <p:nvPr/>
            </p:nvSpPr>
            <p:spPr>
              <a:xfrm>
                <a:off x="2943746" y="2626930"/>
                <a:ext cx="3485805" cy="450636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𝑑𝐹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l-G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H(t)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4CC4D6-3116-4CD9-9E56-DA64FFCA9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746" y="2626930"/>
                <a:ext cx="3485805" cy="450636"/>
              </a:xfrm>
              <a:prstGeom prst="rect">
                <a:avLst/>
              </a:prstGeom>
              <a:blipFill>
                <a:blip r:embed="rId3"/>
                <a:stretch>
                  <a:fillRect t="-1316" b="-15789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BF1C61-470F-44EA-81F8-3FA838F2DA3C}"/>
                  </a:ext>
                </a:extLst>
              </p:cNvPr>
              <p:cNvSpPr txBox="1"/>
              <p:nvPr/>
            </p:nvSpPr>
            <p:spPr>
              <a:xfrm>
                <a:off x="3422968" y="3551077"/>
                <a:ext cx="2527359" cy="458715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𝑑𝐻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BF1C61-470F-44EA-81F8-3FA838F2D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68" y="3551077"/>
                <a:ext cx="2527359" cy="458715"/>
              </a:xfrm>
              <a:prstGeom prst="rect">
                <a:avLst/>
              </a:prstGeom>
              <a:blipFill>
                <a:blip r:embed="rId4"/>
                <a:stretch>
                  <a:fillRect r="-5048" b="-10390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7E62526-001F-4824-901A-2C22BFC50A63}"/>
              </a:ext>
            </a:extLst>
          </p:cNvPr>
          <p:cNvSpPr txBox="1"/>
          <p:nvPr/>
        </p:nvSpPr>
        <p:spPr>
          <a:xfrm>
            <a:off x="0" y="1671827"/>
            <a:ext cx="3840332" cy="258532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The change in Radius: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change in Force of Buoyancy: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 change in Height: </a:t>
            </a:r>
          </a:p>
          <a:p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2725192-4EE3-4B3D-8200-80936D56D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0786" y="-411767"/>
            <a:ext cx="3212040" cy="24090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1E7D0A-2983-46C8-960A-3025DF7AD8DD}"/>
              </a:ext>
            </a:extLst>
          </p:cNvPr>
          <p:cNvSpPr txBox="1"/>
          <p:nvPr/>
        </p:nvSpPr>
        <p:spPr>
          <a:xfrm flipH="1">
            <a:off x="6393154" y="1986668"/>
            <a:ext cx="485526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 </a:t>
            </a:r>
            <a:r>
              <a:rPr lang="el-GR" dirty="0"/>
              <a:t>ε</a:t>
            </a:r>
            <a:r>
              <a:rPr lang="en-US" dirty="0"/>
              <a:t> - Concentration of Gas in solution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D01D3A-F61E-4704-A938-4C06E15CF22E}"/>
              </a:ext>
            </a:extLst>
          </p:cNvPr>
          <p:cNvSpPr txBox="1"/>
          <p:nvPr/>
        </p:nvSpPr>
        <p:spPr>
          <a:xfrm>
            <a:off x="4981322" y="2626930"/>
            <a:ext cx="485526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β - Density of Liquid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CD2F88-847C-495D-9A68-4504A54E2643}"/>
                  </a:ext>
                </a:extLst>
              </p:cNvPr>
              <p:cNvSpPr txBox="1"/>
              <p:nvPr/>
            </p:nvSpPr>
            <p:spPr>
              <a:xfrm>
                <a:off x="5295900" y="3429000"/>
                <a:ext cx="4482095" cy="646331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dirty="0"/>
                  <a:t>- Type of Gas</a:t>
                </a:r>
              </a:p>
              <a:p>
                <a:r>
                  <a:rPr lang="en-US" dirty="0"/>
                  <a:t>n-height of container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CD2F88-847C-495D-9A68-4504A54E2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3429000"/>
                <a:ext cx="4482095" cy="646331"/>
              </a:xfrm>
              <a:prstGeom prst="rect">
                <a:avLst/>
              </a:prstGeom>
              <a:blipFill>
                <a:blip r:embed="rId6"/>
                <a:stretch>
                  <a:fillRect t="-3704" b="-12963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50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55E6-FCEA-4630-AF66-F4884E9D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FADA8-045D-4080-B5AB-7B31D8372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is special where all parameters equal one </a:t>
            </a:r>
          </a:p>
          <a:p>
            <a:r>
              <a:rPr lang="en-US" dirty="0"/>
              <a:t>As surface area increases as the height increases </a:t>
            </a:r>
          </a:p>
          <a:p>
            <a:r>
              <a:rPr lang="en-US" dirty="0"/>
              <a:t>The bubble forms at the bottom of the glass </a:t>
            </a:r>
          </a:p>
          <a:p>
            <a:r>
              <a:rPr lang="en-US" dirty="0"/>
              <a:t>The solution is not being disturbed </a:t>
            </a:r>
          </a:p>
          <a:p>
            <a:r>
              <a:rPr lang="en-US" dirty="0"/>
              <a:t>No Ice</a:t>
            </a:r>
          </a:p>
          <a:p>
            <a:r>
              <a:rPr lang="en-US" dirty="0"/>
              <a:t>Bubbles do not oscillate at top of glass 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2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2"/>
            <a:ext cx="8737015" cy="4123944"/>
          </a:xfrm>
        </p:spPr>
        <p:txBody>
          <a:bodyPr/>
          <a:lstStyle/>
          <a:p>
            <a:r>
              <a:rPr lang="en-US" dirty="0"/>
              <a:t>Linearization – unsuccessful (3 repeated  eigenvalues of zero) at only eq. point (origin) </a:t>
            </a:r>
          </a:p>
          <a:p>
            <a:pPr marL="45720" indent="0">
              <a:buNone/>
            </a:pPr>
            <a:r>
              <a:rPr lang="en-US" b="1" dirty="0"/>
              <a:t>Went to graphical analysis! </a:t>
            </a:r>
          </a:p>
          <a:p>
            <a:r>
              <a:rPr lang="en-US" dirty="0"/>
              <a:t>DE plots </a:t>
            </a:r>
          </a:p>
          <a:p>
            <a:r>
              <a:rPr lang="en-US" dirty="0"/>
              <a:t>3d plots</a:t>
            </a:r>
          </a:p>
          <a:p>
            <a:r>
              <a:rPr lang="en-US" dirty="0"/>
              <a:t>Vector Fields </a:t>
            </a:r>
          </a:p>
          <a:p>
            <a:r>
              <a:rPr lang="en-US" dirty="0"/>
              <a:t>Euler's Method</a:t>
            </a:r>
          </a:p>
          <a:p>
            <a:r>
              <a:rPr lang="en-US" dirty="0"/>
              <a:t>Phase-portrait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6BB807-21B5-4EA2-ADA3-51947F290910}"/>
                  </a:ext>
                </a:extLst>
              </p:cNvPr>
              <p:cNvSpPr txBox="1"/>
              <p:nvPr/>
            </p:nvSpPr>
            <p:spPr>
              <a:xfrm>
                <a:off x="5217382" y="4268837"/>
                <a:ext cx="6800295" cy="380810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/>
                  <a:t>Sometimes a Taylor Series expansion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was used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6BB807-21B5-4EA2-ADA3-51947F290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382" y="4268837"/>
                <a:ext cx="6800295" cy="380810"/>
              </a:xfrm>
              <a:prstGeom prst="rect">
                <a:avLst/>
              </a:prstGeom>
              <a:blipFill>
                <a:blip r:embed="rId3"/>
                <a:stretch>
                  <a:fillRect t="-3077" b="-23077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tar: 5 Points 4">
            <a:extLst>
              <a:ext uri="{FF2B5EF4-FFF2-40B4-BE49-F238E27FC236}">
                <a16:creationId xmlns:a16="http://schemas.microsoft.com/office/drawing/2014/main" id="{0BAADDC5-1C37-4495-B8C7-6EF366CCADB4}"/>
              </a:ext>
            </a:extLst>
          </p:cNvPr>
          <p:cNvSpPr/>
          <p:nvPr/>
        </p:nvSpPr>
        <p:spPr>
          <a:xfrm>
            <a:off x="5141920" y="4311176"/>
            <a:ext cx="340040" cy="296131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5F5EA74-55D4-4AA5-B083-6FB42179EFCD}"/>
                  </a:ext>
                </a:extLst>
              </p:cNvPr>
              <p:cNvSpPr/>
              <p:nvPr/>
            </p:nvSpPr>
            <p:spPr>
              <a:xfrm>
                <a:off x="6785461" y="4649647"/>
                <a:ext cx="3517694" cy="9251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5F5EA74-55D4-4AA5-B083-6FB42179E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461" y="4649647"/>
                <a:ext cx="3517694" cy="9251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5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A306-F818-4766-8408-8AB3A215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Directly solving the System: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CA427-6833-44AC-93D8-18D9C0A39A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Can’t directly solve </a:t>
            </a:r>
          </a:p>
          <a:p>
            <a:r>
              <a:rPr lang="en-US" dirty="0"/>
              <a:t>Try another way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D2544E-E7AB-4EB3-B2EB-210A5D859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46" y="1901952"/>
            <a:ext cx="5375575" cy="412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5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BE44-020C-47D4-BE3A-F1C903F1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Jacobian and Linearization: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A4F95E-51A3-41A8-B33F-4EC8A13A5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582" y="3290174"/>
            <a:ext cx="6375408" cy="16882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A5E72E-7C24-4614-9885-4CEFC15F5E9D}"/>
              </a:ext>
            </a:extLst>
          </p:cNvPr>
          <p:cNvSpPr txBox="1"/>
          <p:nvPr/>
        </p:nvSpPr>
        <p:spPr>
          <a:xfrm>
            <a:off x="667658" y="1805232"/>
            <a:ext cx="86601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Jacobian Pre-plugging in Equilibrium values (With approximation):</a:t>
            </a:r>
          </a:p>
        </p:txBody>
      </p:sp>
    </p:spTree>
    <p:extLst>
      <p:ext uri="{BB962C8B-B14F-4D97-AF65-F5344CB8AC3E}">
        <p14:creationId xmlns:p14="http://schemas.microsoft.com/office/powerpoint/2010/main" val="157889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2C07-2DE1-43C2-8E32-612A63B9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point: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C3A9AB-32D0-428B-A697-405CB8A0391D}"/>
              </a:ext>
            </a:extLst>
          </p:cNvPr>
          <p:cNvSpPr txBox="1"/>
          <p:nvPr/>
        </p:nvSpPr>
        <p:spPr>
          <a:xfrm>
            <a:off x="-1751391" y="2060746"/>
            <a:ext cx="9545562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  When A(t), F(t) = 0 and H(t)= n (sink)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F884EE-B4DB-4D0B-A9AF-B7006425C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082" y="363216"/>
            <a:ext cx="6743556" cy="469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6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bbles design templa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alpha val="80000"/>
              </a:schemeClr>
            </a:gs>
            <a:gs pos="0">
              <a:schemeClr val="phClr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lumMod val="20000"/>
                <a:lumOff val="80000"/>
                <a:alpha val="59000"/>
              </a:schemeClr>
            </a:gs>
            <a:gs pos="40000">
              <a:schemeClr val="phClr">
                <a:lumMod val="20000"/>
                <a:lumOff val="80000"/>
                <a:alpha val="66000"/>
              </a:schemeClr>
            </a:gs>
            <a:gs pos="100000">
              <a:schemeClr val="phClr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bbles design slides.potx" id="{791C1007-8C16-4095-A382-97B1C9AA36B9}" vid="{20473F13-1D64-4A4A-9CE1-7C3468AE82BE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5348</TotalTime>
  <Words>355</Words>
  <Application>Microsoft Office PowerPoint</Application>
  <PresentationFormat>Widescreen</PresentationFormat>
  <Paragraphs>70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Cambria Math</vt:lpstr>
      <vt:lpstr>Century Gothic</vt:lpstr>
      <vt:lpstr>Courier New</vt:lpstr>
      <vt:lpstr>Bubbles design template</vt:lpstr>
      <vt:lpstr>Modeling Bubbles in Solution With ODEs</vt:lpstr>
      <vt:lpstr>Why Bubbles?</vt:lpstr>
      <vt:lpstr>Archimedes' Principle </vt:lpstr>
      <vt:lpstr>Meet the System</vt:lpstr>
      <vt:lpstr>Assumptions: </vt:lpstr>
      <vt:lpstr>Analysis:</vt:lpstr>
      <vt:lpstr>Directly solving the System: </vt:lpstr>
      <vt:lpstr>Jacobian and Linearization: </vt:lpstr>
      <vt:lpstr>Equilibrium point: </vt:lpstr>
      <vt:lpstr>Euler’s method</vt:lpstr>
      <vt:lpstr>DE plots </vt:lpstr>
      <vt:lpstr>Phase Portraits</vt:lpstr>
      <vt:lpstr>Where can improvements be made?</vt:lpstr>
      <vt:lpstr>Does this answer if Archimedes' Principle holds true?  </vt:lpstr>
      <vt:lpstr>Are There any 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Bubbles in Solution With ODEs</dc:title>
  <dc:creator>chris jacobs</dc:creator>
  <cp:lastModifiedBy>chris jacobs</cp:lastModifiedBy>
  <cp:revision>8</cp:revision>
  <dcterms:created xsi:type="dcterms:W3CDTF">2018-04-29T05:38:59Z</dcterms:created>
  <dcterms:modified xsi:type="dcterms:W3CDTF">2018-05-04T04:23:03Z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74069200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