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2042" y="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E8B7DA8-C5B0-432E-B8E1-0E28AF304FB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6C6695-14EE-4347-B2C4-7C3FAB1616D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FFBC0B-5D3B-4A34-9B56-9AC81012A6E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99E34-912B-C205-86CD-71716DFAB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>
            <a:extLst>
              <a:ext uri="{FF2B5EF4-FFF2-40B4-BE49-F238E27FC236}">
                <a16:creationId xmlns:a16="http://schemas.microsoft.com/office/drawing/2014/main" id="{675B5903-8D77-45D5-7CC2-A48F68042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>
            <a:extLst>
              <a:ext uri="{FF2B5EF4-FFF2-40B4-BE49-F238E27FC236}">
                <a16:creationId xmlns:a16="http://schemas.microsoft.com/office/drawing/2014/main" id="{60C7C39F-8113-9758-EFBA-91B38E63983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13" name="PlaceHolder 3">
            <a:extLst>
              <a:ext uri="{FF2B5EF4-FFF2-40B4-BE49-F238E27FC236}">
                <a16:creationId xmlns:a16="http://schemas.microsoft.com/office/drawing/2014/main" id="{8A9D066A-6C50-DFDF-40D5-EF56C2FEC351}"/>
              </a:ext>
            </a:extLst>
          </p:cNvPr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FFBC0B-5D3B-4A34-9B56-9AC81012A6E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8500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C815B-DCC2-8391-1AD8-3F5E56497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>
            <a:extLst>
              <a:ext uri="{FF2B5EF4-FFF2-40B4-BE49-F238E27FC236}">
                <a16:creationId xmlns:a16="http://schemas.microsoft.com/office/drawing/2014/main" id="{E1603206-9AD2-D098-94A2-87B6788D6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>
            <a:extLst>
              <a:ext uri="{FF2B5EF4-FFF2-40B4-BE49-F238E27FC236}">
                <a16:creationId xmlns:a16="http://schemas.microsoft.com/office/drawing/2014/main" id="{FA473E30-40C1-3FA4-012D-D659FC02137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13" name="PlaceHolder 3">
            <a:extLst>
              <a:ext uri="{FF2B5EF4-FFF2-40B4-BE49-F238E27FC236}">
                <a16:creationId xmlns:a16="http://schemas.microsoft.com/office/drawing/2014/main" id="{21598144-E4FA-3458-27EB-5CB07F1DCE42}"/>
              </a:ext>
            </a:extLst>
          </p:cNvPr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FFBC0B-5D3B-4A34-9B56-9AC81012A6E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7465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232A6-CCF2-580F-F651-9E453A878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>
            <a:extLst>
              <a:ext uri="{FF2B5EF4-FFF2-40B4-BE49-F238E27FC236}">
                <a16:creationId xmlns:a16="http://schemas.microsoft.com/office/drawing/2014/main" id="{92295F52-3C35-0BBA-C229-85D0928BB9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>
            <a:extLst>
              <a:ext uri="{FF2B5EF4-FFF2-40B4-BE49-F238E27FC236}">
                <a16:creationId xmlns:a16="http://schemas.microsoft.com/office/drawing/2014/main" id="{9C9735A4-1FE2-F7AE-3493-21A4FFF7A20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13" name="PlaceHolder 3">
            <a:extLst>
              <a:ext uri="{FF2B5EF4-FFF2-40B4-BE49-F238E27FC236}">
                <a16:creationId xmlns:a16="http://schemas.microsoft.com/office/drawing/2014/main" id="{D4A5C0E2-C8E9-5B89-DDB3-728DBF749DAC}"/>
              </a:ext>
            </a:extLst>
          </p:cNvPr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FFBC0B-5D3B-4A34-9B56-9AC81012A6E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321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/>
          <p:nvPr/>
        </p:nvSpPr>
        <p:spPr>
          <a:xfrm>
            <a:off x="5334120" y="6248520"/>
            <a:ext cx="3580560" cy="38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254061">
                    <a:alpha val="85000"/>
                  </a:srgbClr>
                </a:solidFill>
                <a:latin typeface="Arial"/>
                <a:ea typeface="DejaVu Sans"/>
              </a:rPr>
              <a:t>WEST VIRGINIA UNIVERSITY</a:t>
            </a:r>
            <a:endParaRPr lang="en-US" sz="11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254061">
                    <a:alpha val="85000"/>
                  </a:srgbClr>
                </a:solidFill>
                <a:latin typeface="Arial"/>
                <a:ea typeface="DejaVu Sans"/>
              </a:rPr>
              <a:t>DEPARTMENT OF PHYSICS AND ASTRONOMY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808200" y="6270840"/>
            <a:ext cx="39934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254061"/>
                </a:solidFill>
                <a:latin typeface="Times New Roman"/>
                <a:ea typeface="DejaVu Sans"/>
              </a:rPr>
              <a:t>Christopher Jacobs, Graduate Research Assistant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5"/>
          <p:cNvSpPr/>
          <p:nvPr/>
        </p:nvSpPr>
        <p:spPr>
          <a:xfrm>
            <a:off x="5334120" y="6248520"/>
            <a:ext cx="3580560" cy="38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254061">
                    <a:alpha val="85000"/>
                  </a:srgbClr>
                </a:solidFill>
                <a:latin typeface="Arial"/>
                <a:ea typeface="DejaVu Sans"/>
              </a:rPr>
              <a:t>WEST VIRGINIA UNIVERSITY</a:t>
            </a:r>
            <a:endParaRPr lang="en-US" sz="11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254061">
                    <a:alpha val="85000"/>
                  </a:srgbClr>
                </a:solidFill>
                <a:latin typeface="Arial"/>
                <a:ea typeface="DejaVu Sans"/>
              </a:rPr>
              <a:t>DEPARTMENT OF PHYSICS AND ASTRONOMY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1" name="Rectangle 3"/>
          <p:cNvSpPr/>
          <p:nvPr/>
        </p:nvSpPr>
        <p:spPr>
          <a:xfrm>
            <a:off x="808200" y="6270840"/>
            <a:ext cx="399348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254061"/>
                </a:solidFill>
                <a:latin typeface="Times New Roman"/>
                <a:ea typeface="DejaVu Sans"/>
              </a:rPr>
              <a:t>Christopher Jacobs, Graduate Research Assistant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970920"/>
            <a:ext cx="7085880" cy="146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chemeClr val="bg1"/>
                </a:solidFill>
                <a:latin typeface="Arial"/>
              </a:rPr>
              <a:t>Revolution of Quantum Technology: Qubit Engineering Guided by Theory and Computation</a:t>
            </a:r>
            <a:endParaRPr lang="en-US" sz="4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028700" y="3157088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u="sng" strike="noStrike" spc="-1" dirty="0">
                <a:solidFill>
                  <a:srgbClr val="FFFFFF"/>
                </a:solidFill>
                <a:uFillTx/>
                <a:latin typeface="Arial"/>
              </a:rPr>
              <a:t>Christopher Jacobs</a:t>
            </a:r>
            <a:endParaRPr lang="en-US" sz="3200" u="sng" spc="-1" dirty="0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Department Of Physics and Astronomy, West Virginia University, Morgantown, WV, USA  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FFFFFF"/>
                </a:solidFill>
                <a:latin typeface="Arial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88" name="TextBox 3"/>
          <p:cNvSpPr/>
          <p:nvPr/>
        </p:nvSpPr>
        <p:spPr>
          <a:xfrm>
            <a:off x="1482731" y="4229311"/>
            <a:ext cx="163786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CQMG@WVU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018232-3B0B-5DA6-DC61-AE70A1447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0791" y1="12202" x2="10791" y2="122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274" y="4413250"/>
            <a:ext cx="1784776" cy="16135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FF418C-7CE6-BD0C-C4E9-FFD272A5B514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312364" y="4643868"/>
            <a:ext cx="1096910" cy="82396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2200" y="274680"/>
            <a:ext cx="867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254061"/>
                </a:solidFill>
                <a:latin typeface="Arial"/>
              </a:rPr>
              <a:t>Interesting Physics Ahead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0EF8A6-A141-3B56-D503-C34D67137798}"/>
              </a:ext>
            </a:extLst>
          </p:cNvPr>
          <p:cNvSpPr txBox="1"/>
          <p:nvPr/>
        </p:nvSpPr>
        <p:spPr>
          <a:xfrm>
            <a:off x="736600" y="1657350"/>
            <a:ext cx="24160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Motivation </a:t>
            </a:r>
          </a:p>
          <a:p>
            <a:endParaRPr lang="en-US" dirty="0"/>
          </a:p>
          <a:p>
            <a:r>
              <a:rPr lang="en-US" dirty="0"/>
              <a:t>This is Important</a:t>
            </a:r>
          </a:p>
          <a:p>
            <a:endParaRPr lang="en-US" dirty="0"/>
          </a:p>
          <a:p>
            <a:r>
              <a:rPr lang="en-US" dirty="0"/>
              <a:t>What we plan to learn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FE602-D0C9-5611-6918-5CF6597E1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>
            <a:extLst>
              <a:ext uri="{FF2B5EF4-FFF2-40B4-BE49-F238E27FC236}">
                <a16:creationId xmlns:a16="http://schemas.microsoft.com/office/drawing/2014/main" id="{7EB3A6F8-3597-D47A-6177-936C5D2C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00" y="274680"/>
            <a:ext cx="867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254061"/>
                </a:solidFill>
                <a:latin typeface="Arial"/>
              </a:rPr>
              <a:t>Background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26274-4973-23AD-5159-2F3EDF15957B}"/>
              </a:ext>
            </a:extLst>
          </p:cNvPr>
          <p:cNvSpPr txBox="1"/>
          <p:nvPr/>
        </p:nvSpPr>
        <p:spPr>
          <a:xfrm>
            <a:off x="736600" y="1657350"/>
            <a:ext cx="24160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Motivation </a:t>
            </a:r>
          </a:p>
          <a:p>
            <a:endParaRPr lang="en-US" dirty="0"/>
          </a:p>
          <a:p>
            <a:r>
              <a:rPr lang="en-US" dirty="0"/>
              <a:t>This is Important</a:t>
            </a:r>
          </a:p>
          <a:p>
            <a:endParaRPr lang="en-US" dirty="0"/>
          </a:p>
          <a:p>
            <a:r>
              <a:rPr lang="en-US" dirty="0"/>
              <a:t>What we plan to learn</a:t>
            </a:r>
          </a:p>
        </p:txBody>
      </p:sp>
    </p:spTree>
    <p:extLst>
      <p:ext uri="{BB962C8B-B14F-4D97-AF65-F5344CB8AC3E}">
        <p14:creationId xmlns:p14="http://schemas.microsoft.com/office/powerpoint/2010/main" val="382674223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CDB12-6CAA-D14E-CABB-26D3A699A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>
            <a:extLst>
              <a:ext uri="{FF2B5EF4-FFF2-40B4-BE49-F238E27FC236}">
                <a16:creationId xmlns:a16="http://schemas.microsoft.com/office/drawing/2014/main" id="{2198C2D5-F93D-9A26-EF8D-1AD6361C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00" y="274680"/>
            <a:ext cx="867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254061"/>
                </a:solidFill>
                <a:latin typeface="Arial"/>
              </a:rPr>
              <a:t>What do we need?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71CCC-6E84-96D2-A3B6-A10B46698BC4}"/>
              </a:ext>
            </a:extLst>
          </p:cNvPr>
          <p:cNvSpPr txBox="1"/>
          <p:nvPr/>
        </p:nvSpPr>
        <p:spPr>
          <a:xfrm>
            <a:off x="736600" y="1657350"/>
            <a:ext cx="24160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Motivation </a:t>
            </a:r>
          </a:p>
          <a:p>
            <a:endParaRPr lang="en-US" dirty="0"/>
          </a:p>
          <a:p>
            <a:r>
              <a:rPr lang="en-US" dirty="0"/>
              <a:t>This is Important</a:t>
            </a:r>
          </a:p>
          <a:p>
            <a:endParaRPr lang="en-US" dirty="0"/>
          </a:p>
          <a:p>
            <a:r>
              <a:rPr lang="en-US" dirty="0"/>
              <a:t>What we plan to learn</a:t>
            </a:r>
          </a:p>
        </p:txBody>
      </p:sp>
    </p:spTree>
    <p:extLst>
      <p:ext uri="{BB962C8B-B14F-4D97-AF65-F5344CB8AC3E}">
        <p14:creationId xmlns:p14="http://schemas.microsoft.com/office/powerpoint/2010/main" val="14105861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509B1-958C-1233-41CE-E145D6DF2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>
            <a:extLst>
              <a:ext uri="{FF2B5EF4-FFF2-40B4-BE49-F238E27FC236}">
                <a16:creationId xmlns:a16="http://schemas.microsoft.com/office/drawing/2014/main" id="{6EDA0FF4-43FB-DC53-EB11-DC858BDD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00" y="274680"/>
            <a:ext cx="867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254061"/>
                </a:solidFill>
                <a:latin typeface="Arial"/>
              </a:rPr>
              <a:t>What I plan to do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38F58E-E294-3D60-FD9D-19039005ED0F}"/>
              </a:ext>
            </a:extLst>
          </p:cNvPr>
          <p:cNvSpPr txBox="1"/>
          <p:nvPr/>
        </p:nvSpPr>
        <p:spPr>
          <a:xfrm>
            <a:off x="736600" y="1657350"/>
            <a:ext cx="3313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  </a:t>
            </a:r>
          </a:p>
          <a:p>
            <a:endParaRPr lang="en-US" dirty="0"/>
          </a:p>
          <a:p>
            <a:r>
              <a:rPr lang="en-US" dirty="0"/>
              <a:t>How this relates to Experiment</a:t>
            </a:r>
          </a:p>
        </p:txBody>
      </p:sp>
    </p:spTree>
    <p:extLst>
      <p:ext uri="{BB962C8B-B14F-4D97-AF65-F5344CB8AC3E}">
        <p14:creationId xmlns:p14="http://schemas.microsoft.com/office/powerpoint/2010/main" val="26618619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WVUBrand_4x3</Template>
  <TotalTime>2222</TotalTime>
  <Words>85</Words>
  <Application>Microsoft Office PowerPoint</Application>
  <PresentationFormat>On-screen Show (4:3)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Symbol</vt:lpstr>
      <vt:lpstr>Times New Roman</vt:lpstr>
      <vt:lpstr>Wingdings</vt:lpstr>
      <vt:lpstr>Office Theme</vt:lpstr>
      <vt:lpstr>Office Theme</vt:lpstr>
      <vt:lpstr>Revolution of Quantum Technology: Qubit Engineering Guided by Theory and Computation</vt:lpstr>
      <vt:lpstr>Interesting Physics Ahead</vt:lpstr>
      <vt:lpstr>Background</vt:lpstr>
      <vt:lpstr>What do we need?</vt:lpstr>
      <vt:lpstr>What I plan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method of optical spin read-out in a quantum dot using the AC Stark effect.</dc:title>
  <dc:subject/>
  <dc:creator>Edward Flagg</dc:creator>
  <dc:description/>
  <cp:lastModifiedBy>Christopher Jacobs</cp:lastModifiedBy>
  <cp:revision>221</cp:revision>
  <dcterms:created xsi:type="dcterms:W3CDTF">2014-09-22T15:24:08Z</dcterms:created>
  <dcterms:modified xsi:type="dcterms:W3CDTF">2024-02-18T02:37:29Z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On-screen Show (4:3)</vt:lpwstr>
  </property>
  <property fmtid="{D5CDD505-2E9C-101B-9397-08002B2CF9AE}" pid="4" name="Slides">
    <vt:i4>17</vt:i4>
  </property>
</Properties>
</file>