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6a4d01a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e6a4d01a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6a4d01a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6a4d01a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B3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87524" y="95850"/>
            <a:ext cx="3475099" cy="341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Dough on the Roll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Jacob Schultz, Jace Brockopp, Thomas Christenson, Ryan Kilmer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193451"/>
            <a:ext cx="2060499" cy="13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50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Move from left side of the level to the far right side in order to jump into the oven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Use objects around the level to solve small puzzles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Using a candy cane in order to pole vault over a gap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Optional pickups around the level for bonus points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Chocolate chips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Physics based gameplay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○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Using the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physical properties of various objects to progress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Font typeface="Comic Sans MS"/>
              <a:buChar char="■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Gum is sticky so using gum to stick to floating objects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Art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368398" cy="262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23819"/>
            <a:ext cx="4414325" cy="2483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