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0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9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1D43-D1CF-4185-BF3D-63014B6C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Influences Madden Overall?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ADEFFEB-BA24-48C7-B020-646FEC7BA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"/>
          <a:stretch/>
        </p:blipFill>
        <p:spPr bwMode="auto">
          <a:xfrm>
            <a:off x="0" y="1845734"/>
            <a:ext cx="6886575" cy="430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77132C8-5FE3-4C87-8FCC-B75309F9A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"/>
          <a:stretch/>
        </p:blipFill>
        <p:spPr bwMode="auto">
          <a:xfrm>
            <a:off x="7324725" y="1845734"/>
            <a:ext cx="4867275" cy="4410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50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3CD1-9B14-4637-B629-66F17F6F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Spread</a:t>
            </a:r>
          </a:p>
        </p:txBody>
      </p:sp>
      <p:pic>
        <p:nvPicPr>
          <p:cNvPr id="4" name="Picture 3" descr="A picture containing text, pencil&#10;&#10;Description automatically generated">
            <a:extLst>
              <a:ext uri="{FF2B5EF4-FFF2-40B4-BE49-F238E27FC236}">
                <a16:creationId xmlns:a16="http://schemas.microsoft.com/office/drawing/2014/main" id="{F6BB8267-ADED-4AB2-AA19-E7EF782B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64" y="161926"/>
            <a:ext cx="6195811" cy="60575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F4132-DEAB-4142-809D-EBD8C4F4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More spread among real overalls.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Adjusted overalls do not normally exceed 90.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Kickers and Punters finally get recognition!</a:t>
            </a:r>
          </a:p>
        </p:txBody>
      </p:sp>
    </p:spTree>
    <p:extLst>
      <p:ext uri="{BB962C8B-B14F-4D97-AF65-F5344CB8AC3E}">
        <p14:creationId xmlns:p14="http://schemas.microsoft.com/office/powerpoint/2010/main" val="307231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A6B7-F74B-4E0C-A87E-61B5549F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Histograms of Real Overall (Left) vs Adjusted Overall (Right)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A85B767-F3F2-46DF-818F-982D5665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5" y="1882038"/>
            <a:ext cx="9014690" cy="44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81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</TotalTime>
  <Words>44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What Influences Madden Overall?</vt:lpstr>
      <vt:lpstr>Positional Spread</vt:lpstr>
      <vt:lpstr>Histograms of Real Overall (Left) vs Adjusted Overall (Right)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Influences Madden Overall?</dc:title>
  <dc:creator>jacob s</dc:creator>
  <cp:lastModifiedBy>jacob s</cp:lastModifiedBy>
  <cp:revision>1</cp:revision>
  <dcterms:created xsi:type="dcterms:W3CDTF">2022-04-20T01:04:01Z</dcterms:created>
  <dcterms:modified xsi:type="dcterms:W3CDTF">2022-04-20T01:09:09Z</dcterms:modified>
</cp:coreProperties>
</file>