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9" r:id="rId3"/>
    <p:sldId id="261" r:id="rId4"/>
    <p:sldId id="263" r:id="rId5"/>
    <p:sldId id="278" r:id="rId6"/>
    <p:sldId id="270" r:id="rId7"/>
    <p:sldId id="262" r:id="rId8"/>
    <p:sldId id="272" r:id="rId9"/>
    <p:sldId id="273" r:id="rId10"/>
    <p:sldId id="274" r:id="rId11"/>
    <p:sldId id="279" r:id="rId12"/>
    <p:sldId id="275" r:id="rId13"/>
    <p:sldId id="276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7"/>
  </p:normalViewPr>
  <p:slideViewPr>
    <p:cSldViewPr snapToGrid="0">
      <p:cViewPr varScale="1">
        <p:scale>
          <a:sx n="102" d="100"/>
          <a:sy n="102" d="100"/>
        </p:scale>
        <p:origin x="18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58989"/>
      </p:ext>
    </p:extLst>
  </p:cSld>
  <p:clrMapOvr>
    <a:masterClrMapping/>
  </p:clrMapOvr>
  <p:transition advClick="0" advTm="5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65275"/>
      </p:ext>
    </p:extLst>
  </p:cSld>
  <p:clrMapOvr>
    <a:masterClrMapping/>
  </p:clrMapOvr>
  <p:transition advClick="0" advTm="5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0222"/>
      </p:ext>
    </p:extLst>
  </p:cSld>
  <p:clrMapOvr>
    <a:masterClrMapping/>
  </p:clrMapOvr>
  <p:transition advClick="0" advTm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53927"/>
      </p:ext>
    </p:extLst>
  </p:cSld>
  <p:clrMapOvr>
    <a:masterClrMapping/>
  </p:clrMapOvr>
  <p:transition advClick="0" advTm="5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01089"/>
      </p:ext>
    </p:extLst>
  </p:cSld>
  <p:clrMapOvr>
    <a:masterClrMapping/>
  </p:clrMapOvr>
  <p:transition advClick="0" advTm="5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50797"/>
      </p:ext>
    </p:extLst>
  </p:cSld>
  <p:clrMapOvr>
    <a:masterClrMapping/>
  </p:clrMapOvr>
  <p:transition advClick="0" advTm="5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278"/>
      </p:ext>
    </p:extLst>
  </p:cSld>
  <p:clrMapOvr>
    <a:masterClrMapping/>
  </p:clrMapOvr>
  <p:transition advClick="0" advTm="5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63383"/>
      </p:ext>
    </p:extLst>
  </p:cSld>
  <p:clrMapOvr>
    <a:masterClrMapping/>
  </p:clrMapOvr>
  <p:transition advClick="0" advTm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11011"/>
      </p:ext>
    </p:extLst>
  </p:cSld>
  <p:clrMapOvr>
    <a:masterClrMapping/>
  </p:clrMapOvr>
  <p:transition advClick="0" advTm="5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66587"/>
      </p:ext>
    </p:extLst>
  </p:cSld>
  <p:clrMapOvr>
    <a:masterClrMapping/>
  </p:clrMapOvr>
  <p:transition advClick="0" advTm="5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6917"/>
      </p:ext>
    </p:extLst>
  </p:cSld>
  <p:clrMapOvr>
    <a:masterClrMapping/>
  </p:clrMapOvr>
  <p:transition advClick="0" advTm="5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3E34B-4CC4-2747-A4B0-968B03538D35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CC78E-B4B6-2245-97C9-F126A3872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1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 advTm="5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9AC226C2-A226-5116-D028-CEDAFE3FB02C}"/>
              </a:ext>
            </a:extLst>
          </p:cNvPr>
          <p:cNvSpPr txBox="1"/>
          <p:nvPr/>
        </p:nvSpPr>
        <p:spPr>
          <a:xfrm>
            <a:off x="2780268" y="6488668"/>
            <a:ext cx="390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Press SPACEBAR to see a demonstration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2C1404-089A-80A1-D5BC-D16C0EF3B3AD}"/>
              </a:ext>
            </a:extLst>
          </p:cNvPr>
          <p:cNvSpPr txBox="1"/>
          <p:nvPr/>
        </p:nvSpPr>
        <p:spPr>
          <a:xfrm>
            <a:off x="3223460" y="308919"/>
            <a:ext cx="3026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bg1"/>
                </a:solidFill>
              </a:rPr>
              <a:t>Experiment Session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6FA592-7597-B648-95D0-407A2E3E46F5}"/>
              </a:ext>
            </a:extLst>
          </p:cNvPr>
          <p:cNvSpPr txBox="1"/>
          <p:nvPr/>
        </p:nvSpPr>
        <p:spPr>
          <a:xfrm>
            <a:off x="333633" y="1323864"/>
            <a:ext cx="86003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0" dirty="0">
                <a:solidFill>
                  <a:schemeClr val="bg1"/>
                </a:solidFill>
                <a:effectLst/>
                <a:latin typeface="Söhne"/>
              </a:rPr>
              <a:t>Task: Respond to the middle arrow, like in the first practice, but also time your responses perfectly, like in the second practice.</a:t>
            </a:r>
          </a:p>
          <a:p>
            <a:pPr algn="ctr"/>
            <a:endParaRPr lang="en-US" sz="2400" i="0" dirty="0">
              <a:solidFill>
                <a:schemeClr val="bg1"/>
              </a:solidFill>
              <a:effectLst/>
              <a:latin typeface="Söhne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523971" y="2756499"/>
            <a:ext cx="1885597" cy="1360942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9A026A8D-6D1A-5902-D4B1-48F5BC6C2FFB}"/>
              </a:ext>
            </a:extLst>
          </p:cNvPr>
          <p:cNvSpPr/>
          <p:nvPr/>
        </p:nvSpPr>
        <p:spPr>
          <a:xfrm>
            <a:off x="1233422" y="2756499"/>
            <a:ext cx="462330" cy="20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D6039D1F-21A3-365B-1FA9-7FBA529B884E}"/>
              </a:ext>
            </a:extLst>
          </p:cNvPr>
          <p:cNvSpPr/>
          <p:nvPr/>
        </p:nvSpPr>
        <p:spPr>
          <a:xfrm>
            <a:off x="2804844" y="3202901"/>
            <a:ext cx="535570" cy="44373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939BA8-65BB-3CB9-72A7-6E757524B74D}"/>
              </a:ext>
            </a:extLst>
          </p:cNvPr>
          <p:cNvGrpSpPr/>
          <p:nvPr/>
        </p:nvGrpSpPr>
        <p:grpSpPr>
          <a:xfrm>
            <a:off x="3792331" y="2759594"/>
            <a:ext cx="1885597" cy="1360942"/>
            <a:chOff x="2889698" y="2496479"/>
            <a:chExt cx="3560262" cy="137178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93655F-A778-0FF3-3A97-1F937AC97952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F6DF8F-2786-62C2-CEF1-9AF986A87A29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3A2214-0DDF-3733-0469-37CD31FAD1A4}"/>
              </a:ext>
            </a:extLst>
          </p:cNvPr>
          <p:cNvGrpSpPr/>
          <p:nvPr/>
        </p:nvGrpSpPr>
        <p:grpSpPr>
          <a:xfrm>
            <a:off x="6932184" y="2754197"/>
            <a:ext cx="1885597" cy="1360942"/>
            <a:chOff x="2889698" y="2496479"/>
            <a:chExt cx="3560262" cy="1371789"/>
          </a:xfrm>
          <a:solidFill>
            <a:schemeClr val="bg1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D6C352-8833-CA04-F201-7720C9050753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659530-2137-6E29-F75A-B09CFC5BCA89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DBAC4B2-6334-7B5B-EDF4-FCDD128D027F}"/>
              </a:ext>
            </a:extLst>
          </p:cNvPr>
          <p:cNvSpPr/>
          <p:nvPr/>
        </p:nvSpPr>
        <p:spPr>
          <a:xfrm>
            <a:off x="4340394" y="2759594"/>
            <a:ext cx="886968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EF7B00-B553-2D41-8D76-5932AD978967}"/>
              </a:ext>
            </a:extLst>
          </p:cNvPr>
          <p:cNvSpPr/>
          <p:nvPr/>
        </p:nvSpPr>
        <p:spPr>
          <a:xfrm>
            <a:off x="4306950" y="3908575"/>
            <a:ext cx="886968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F51581-B564-B6CE-0CDF-C684EDD1B5FE}"/>
              </a:ext>
            </a:extLst>
          </p:cNvPr>
          <p:cNvSpPr/>
          <p:nvPr/>
        </p:nvSpPr>
        <p:spPr>
          <a:xfrm>
            <a:off x="1233422" y="3908715"/>
            <a:ext cx="462330" cy="204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1CF5F4F-7840-7045-31F9-75B5E6A52A4D}"/>
              </a:ext>
            </a:extLst>
          </p:cNvPr>
          <p:cNvSpPr/>
          <p:nvPr/>
        </p:nvSpPr>
        <p:spPr>
          <a:xfrm>
            <a:off x="6154423" y="3296438"/>
            <a:ext cx="535570" cy="44373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23" descr="Touchscreen outline">
            <a:extLst>
              <a:ext uri="{FF2B5EF4-FFF2-40B4-BE49-F238E27FC236}">
                <a16:creationId xmlns:a16="http://schemas.microsoft.com/office/drawing/2014/main" id="{AF3EC5F0-9560-1CC0-3124-BC76C240F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415600" y="4308072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EB6EF06-ED35-C388-FA54-B0CC55714F74}"/>
              </a:ext>
            </a:extLst>
          </p:cNvPr>
          <p:cNvSpPr txBox="1"/>
          <p:nvPr/>
        </p:nvSpPr>
        <p:spPr>
          <a:xfrm>
            <a:off x="3722002" y="2978948"/>
            <a:ext cx="21237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chemeClr val="bg1"/>
                </a:solidFill>
              </a:rPr>
              <a:t>&gt;&gt;&lt;&gt;&gt;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4C36C-A3A7-B625-E795-633C73DBEF62}"/>
              </a:ext>
            </a:extLst>
          </p:cNvPr>
          <p:cNvSpPr txBox="1"/>
          <p:nvPr/>
        </p:nvSpPr>
        <p:spPr>
          <a:xfrm>
            <a:off x="6932184" y="2947480"/>
            <a:ext cx="21237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solidFill>
                  <a:schemeClr val="bg1"/>
                </a:solidFill>
              </a:rPr>
              <a:t>&gt;&gt;&lt;&gt;&gt;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821393-2444-42ED-A0B5-D8408350B18D}"/>
              </a:ext>
            </a:extLst>
          </p:cNvPr>
          <p:cNvSpPr txBox="1"/>
          <p:nvPr/>
        </p:nvSpPr>
        <p:spPr>
          <a:xfrm>
            <a:off x="7050812" y="5150895"/>
            <a:ext cx="16439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Press the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CORRECT key!</a:t>
            </a:r>
          </a:p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7AC715F-F655-B8CF-3C53-6EA1FBDFF53A}"/>
              </a:ext>
            </a:extLst>
          </p:cNvPr>
          <p:cNvGrpSpPr/>
          <p:nvPr/>
        </p:nvGrpSpPr>
        <p:grpSpPr>
          <a:xfrm>
            <a:off x="4071536" y="4261209"/>
            <a:ext cx="1452449" cy="1384140"/>
            <a:chOff x="4071536" y="4149996"/>
            <a:chExt cx="1452449" cy="1384140"/>
          </a:xfrm>
        </p:grpSpPr>
        <p:pic>
          <p:nvPicPr>
            <p:cNvPr id="28" name="Graphic 27" descr="Touchscreen outline">
              <a:extLst>
                <a:ext uri="{FF2B5EF4-FFF2-40B4-BE49-F238E27FC236}">
                  <a16:creationId xmlns:a16="http://schemas.microsoft.com/office/drawing/2014/main" id="{384099A3-3A76-207B-0400-197D3292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5D2172-CCBE-1F00-8052-99559616455E}"/>
                </a:ext>
              </a:extLst>
            </p:cNvPr>
            <p:cNvSpPr txBox="1"/>
            <p:nvPr/>
          </p:nvSpPr>
          <p:spPr>
            <a:xfrm>
              <a:off x="4071536" y="5134026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1631753-DDC7-ED21-F062-81AC1DF9E0D3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FACDF42-9124-405F-CFA8-F896D5FE9F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F1BFC8-19B6-35BF-4464-C35BECF8A2C7}"/>
              </a:ext>
            </a:extLst>
          </p:cNvPr>
          <p:cNvGrpSpPr/>
          <p:nvPr/>
        </p:nvGrpSpPr>
        <p:grpSpPr>
          <a:xfrm>
            <a:off x="807023" y="4263401"/>
            <a:ext cx="1452449" cy="1381948"/>
            <a:chOff x="4050972" y="4149996"/>
            <a:chExt cx="1452449" cy="1381948"/>
          </a:xfrm>
        </p:grpSpPr>
        <p:pic>
          <p:nvPicPr>
            <p:cNvPr id="39" name="Graphic 38" descr="Touchscreen outline">
              <a:extLst>
                <a:ext uri="{FF2B5EF4-FFF2-40B4-BE49-F238E27FC236}">
                  <a16:creationId xmlns:a16="http://schemas.microsoft.com/office/drawing/2014/main" id="{29DE664F-15CF-F7A7-0CC6-303C945CD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BB0913-130A-0A4E-CB4E-680CCAECAD9A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921AB5-3B29-E489-1250-12D8526F74D5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368C75C-9C54-A27A-6074-49DDC8853C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281994"/>
      </p:ext>
    </p:extLst>
  </p:cSld>
  <p:clrMapOvr>
    <a:masterClrMapping/>
  </p:clrMapOvr>
  <p:transition advClick="0" advTm="5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193810C-CDE5-6BEF-9D02-CEC54C79BD30}"/>
              </a:ext>
            </a:extLst>
          </p:cNvPr>
          <p:cNvSpPr/>
          <p:nvPr/>
        </p:nvSpPr>
        <p:spPr>
          <a:xfrm>
            <a:off x="3751308" y="2447051"/>
            <a:ext cx="182880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B93FA-E7A0-3CEB-9124-6A85AF2F7993}"/>
              </a:ext>
            </a:extLst>
          </p:cNvPr>
          <p:cNvSpPr/>
          <p:nvPr/>
        </p:nvSpPr>
        <p:spPr>
          <a:xfrm>
            <a:off x="3759549" y="3612710"/>
            <a:ext cx="182880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050919-C80C-25D8-AA61-36E2C85371C4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7" name="Graphic 6" descr="Touchscreen outline">
              <a:extLst>
                <a:ext uri="{FF2B5EF4-FFF2-40B4-BE49-F238E27FC236}">
                  <a16:creationId xmlns:a16="http://schemas.microsoft.com/office/drawing/2014/main" id="{694FEE94-AB86-6EDC-BC0C-0FB498068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27AF09-BA7D-4A2E-36DB-2EDCD9747EAD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363A215-A57A-9E6D-23FE-B41EDB1913F8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8535B7-0691-D6F0-780F-485DFBFA7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650FF36-DB3F-51CA-7716-AD452C109DC5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2EA073-34BE-1BD3-A7EF-F9FA10BAEDEC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03C038-F2A7-AF6A-05FC-4E2D1A634264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091558"/>
      </p:ext>
    </p:extLst>
  </p:cSld>
  <p:clrMapOvr>
    <a:masterClrMapping/>
  </p:clrMapOvr>
  <p:transition advClick="0" advTm="5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79D5E7C-13A2-84B2-4675-1733FBA4D3C3}"/>
              </a:ext>
            </a:extLst>
          </p:cNvPr>
          <p:cNvSpPr/>
          <p:nvPr/>
        </p:nvSpPr>
        <p:spPr>
          <a:xfrm>
            <a:off x="3339419" y="2447050"/>
            <a:ext cx="265176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5DAAD-62D5-EF6D-E546-A36DD125A972}"/>
              </a:ext>
            </a:extLst>
          </p:cNvPr>
          <p:cNvSpPr/>
          <p:nvPr/>
        </p:nvSpPr>
        <p:spPr>
          <a:xfrm>
            <a:off x="3339419" y="3612710"/>
            <a:ext cx="265176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4CC30F-6E03-CCA4-BB13-53D26CADF372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6" name="Graphic 5" descr="Touchscreen outline">
              <a:extLst>
                <a:ext uri="{FF2B5EF4-FFF2-40B4-BE49-F238E27FC236}">
                  <a16:creationId xmlns:a16="http://schemas.microsoft.com/office/drawing/2014/main" id="{46C70C7E-5269-B19C-D45F-D99D67AA9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AB2D95-0066-4FA2-7772-AEB8CB39C7DB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D736E5C-1B47-4008-1C6D-0E80CB2CDB48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77E7265-AC72-6444-2FE7-A0504B60B6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52949EA-ACED-21D0-B0C8-5DACC9C11E72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7668F5-FA46-897D-C80C-B7071479E6F3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0274EB-9506-DB2B-FE5D-D134D3BBA916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516780"/>
      </p:ext>
    </p:extLst>
  </p:cSld>
  <p:clrMapOvr>
    <a:masterClrMapping/>
  </p:clrMapOvr>
  <p:transition advClick="0" advTm="1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79D5E7C-13A2-84B2-4675-1733FBA4D3C3}"/>
              </a:ext>
            </a:extLst>
          </p:cNvPr>
          <p:cNvSpPr/>
          <p:nvPr/>
        </p:nvSpPr>
        <p:spPr>
          <a:xfrm>
            <a:off x="3339419" y="2447050"/>
            <a:ext cx="265176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5DAAD-62D5-EF6D-E546-A36DD125A972}"/>
              </a:ext>
            </a:extLst>
          </p:cNvPr>
          <p:cNvSpPr/>
          <p:nvPr/>
        </p:nvSpPr>
        <p:spPr>
          <a:xfrm>
            <a:off x="3339419" y="3612710"/>
            <a:ext cx="265176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B0344-44D6-600E-F766-ED02EE9C85BD}"/>
              </a:ext>
            </a:extLst>
          </p:cNvPr>
          <p:cNvSpPr txBox="1"/>
          <p:nvPr/>
        </p:nvSpPr>
        <p:spPr>
          <a:xfrm>
            <a:off x="2753303" y="2144612"/>
            <a:ext cx="54740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&lt;&lt;&gt;&lt;&lt;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A80AE1-4275-A7A5-4665-F52A69205D86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6" name="Graphic 5" descr="Touchscreen outline">
              <a:extLst>
                <a:ext uri="{FF2B5EF4-FFF2-40B4-BE49-F238E27FC236}">
                  <a16:creationId xmlns:a16="http://schemas.microsoft.com/office/drawing/2014/main" id="{FF737E79-2013-2812-4E94-F48E894F4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B7F286-8D5D-347B-341A-9FFDAFA573B5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07BA3D7-A84F-859E-E08E-80C3BDC98F1E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D670D8-B072-3C03-C77D-D74EEB456B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5E8C16-2574-25CE-51A4-CC77718DDA3C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D0D6F5-C3AE-3713-640F-DA7F461352EF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5DE5FE-DBA0-8271-5742-26211863B8F0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171250"/>
      </p:ext>
    </p:extLst>
  </p:cSld>
  <p:clrMapOvr>
    <a:masterClrMapping/>
  </p:clrMapOvr>
  <p:transition advClick="0" advTm="4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648615A-4DC2-EB29-6344-333293176DC9}"/>
              </a:ext>
            </a:extLst>
          </p:cNvPr>
          <p:cNvSpPr txBox="1"/>
          <p:nvPr/>
        </p:nvSpPr>
        <p:spPr>
          <a:xfrm>
            <a:off x="2753303" y="2144612"/>
            <a:ext cx="54740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&lt;&lt;&gt;&lt;&lt;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1A3C88-20D7-696C-4131-94434516FFA1}"/>
              </a:ext>
            </a:extLst>
          </p:cNvPr>
          <p:cNvGrpSpPr/>
          <p:nvPr/>
        </p:nvGrpSpPr>
        <p:grpSpPr>
          <a:xfrm>
            <a:off x="4172499" y="4087397"/>
            <a:ext cx="1452449" cy="1343130"/>
            <a:chOff x="4275747" y="4149996"/>
            <a:chExt cx="1452449" cy="1343130"/>
          </a:xfrm>
        </p:grpSpPr>
        <p:pic>
          <p:nvPicPr>
            <p:cNvPr id="4" name="Graphic 3" descr="Touchscreen outline">
              <a:extLst>
                <a:ext uri="{FF2B5EF4-FFF2-40B4-BE49-F238E27FC236}">
                  <a16:creationId xmlns:a16="http://schemas.microsoft.com/office/drawing/2014/main" id="{EB6E8BB4-7CD9-12E8-1A23-CFBC0B7B2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76B542-AFF7-3D8C-B9A5-6C97A2D97660}"/>
                </a:ext>
              </a:extLst>
            </p:cNvPr>
            <p:cNvSpPr txBox="1"/>
            <p:nvPr/>
          </p:nvSpPr>
          <p:spPr>
            <a:xfrm>
              <a:off x="4275747" y="5093016"/>
              <a:ext cx="14524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Press P!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1FB2043-10A7-3AD4-D70C-DB97B3A1D9ED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238072-6246-2A36-B373-7B3E6DD75331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32E094-96A4-2DFF-7F4E-55B637A03725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088281"/>
      </p:ext>
    </p:extLst>
  </p:cSld>
  <p:clrMapOvr>
    <a:masterClrMapping/>
  </p:clrMapOvr>
  <p:transition advClick="0"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F323-8964-EE59-A08A-030E1E3A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Tip: Arrows appear very briefly. But you still need to time your </a:t>
            </a:r>
            <a:r>
              <a:rPr lang="en-US" sz="3200">
                <a:solidFill>
                  <a:schemeClr val="bg1"/>
                </a:solidFill>
              </a:rPr>
              <a:t>response perfectly.</a:t>
            </a: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Press R to replay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Press SPACE to start the experiment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27499"/>
      </p:ext>
    </p:extLst>
  </p:cSld>
  <p:clrMapOvr>
    <a:masterClrMapping/>
  </p:clrMapOvr>
  <p:transition advClick="0" advTm="5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ED6F40-24BF-E0B9-C489-5A100050F49E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4" name="Graphic 3" descr="Touchscreen outline">
              <a:extLst>
                <a:ext uri="{FF2B5EF4-FFF2-40B4-BE49-F238E27FC236}">
                  <a16:creationId xmlns:a16="http://schemas.microsoft.com/office/drawing/2014/main" id="{F0B9A29B-E0E7-CEDD-FD02-05CD61568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81C63E-AD34-6C3A-7364-478FE739CAC6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9412DB3-133D-EEFB-5F80-7F94A428A0FF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AC847D2-C6FE-5340-3D03-605D5E464B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1A01B-BA33-5837-E9D4-D836DA7DC87C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6E31A9-2CFC-AC42-26B5-1594A159552A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9E76A3-F5E0-3A83-704C-C57B06FB1BD8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002108"/>
      </p:ext>
    </p:extLst>
  </p:cSld>
  <p:clrMapOvr>
    <a:masterClrMapping/>
  </p:clrMapOvr>
  <p:transition advClick="0" advTm="5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ABEA0CF-6331-2041-84B2-CD9B1A85134B}"/>
              </a:ext>
            </a:extLst>
          </p:cNvPr>
          <p:cNvSpPr/>
          <p:nvPr/>
        </p:nvSpPr>
        <p:spPr>
          <a:xfrm>
            <a:off x="4222224" y="2447050"/>
            <a:ext cx="886968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84374-FB7B-093C-D1C2-D4A4D95B281F}"/>
              </a:ext>
            </a:extLst>
          </p:cNvPr>
          <p:cNvSpPr/>
          <p:nvPr/>
        </p:nvSpPr>
        <p:spPr>
          <a:xfrm>
            <a:off x="4222224" y="3612710"/>
            <a:ext cx="886968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C67A3A-F895-71AF-17EE-A91C082F8D9B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12" name="Graphic 11" descr="Touchscreen outline">
              <a:extLst>
                <a:ext uri="{FF2B5EF4-FFF2-40B4-BE49-F238E27FC236}">
                  <a16:creationId xmlns:a16="http://schemas.microsoft.com/office/drawing/2014/main" id="{16A520C9-DA5D-E327-47D7-3914DCD17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80E2E3-68DE-2A9A-5C86-5D2FB9805FAD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32829A5-1FE2-96FB-A820-6246B16E1CFF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930889-7A8B-A550-062C-9417EA0F0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0B2681C-6760-3C13-B7C9-1E5B495FC5D3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CD894B-DCF9-3661-B0B4-9F9EFF52CC77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D2B97E-5433-4CF6-29BD-F1B9C639A42B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58973"/>
      </p:ext>
    </p:extLst>
  </p:cSld>
  <p:clrMapOvr>
    <a:masterClrMapping/>
  </p:clrMapOvr>
  <p:transition advClick="0" advTm="5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193810C-CDE5-6BEF-9D02-CEC54C79BD30}"/>
              </a:ext>
            </a:extLst>
          </p:cNvPr>
          <p:cNvSpPr/>
          <p:nvPr/>
        </p:nvSpPr>
        <p:spPr>
          <a:xfrm>
            <a:off x="3751308" y="2447051"/>
            <a:ext cx="182880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B93FA-E7A0-3CEB-9124-6A85AF2F7993}"/>
              </a:ext>
            </a:extLst>
          </p:cNvPr>
          <p:cNvSpPr/>
          <p:nvPr/>
        </p:nvSpPr>
        <p:spPr>
          <a:xfrm>
            <a:off x="3759549" y="3612710"/>
            <a:ext cx="182880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79FED-7D59-BE6E-7958-609B7313BF9E}"/>
              </a:ext>
            </a:extLst>
          </p:cNvPr>
          <p:cNvSpPr txBox="1"/>
          <p:nvPr/>
        </p:nvSpPr>
        <p:spPr>
          <a:xfrm>
            <a:off x="2753303" y="2144612"/>
            <a:ext cx="54740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&gt;&gt;&lt;&gt;&gt;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DDC922-3469-E295-E87F-89167BD50ECE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6" name="Graphic 5" descr="Touchscreen outline">
              <a:extLst>
                <a:ext uri="{FF2B5EF4-FFF2-40B4-BE49-F238E27FC236}">
                  <a16:creationId xmlns:a16="http://schemas.microsoft.com/office/drawing/2014/main" id="{976C5EAD-E046-5241-512F-2760FEDBF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F0F924-70B4-605F-6CEE-3546DF357891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DBECDB-298B-1F2E-B44B-C1AADBF09D96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BF0F89-2709-39D4-D0F9-0FDA3674A3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7A5EA5-CD02-EF19-4631-557F4F36FF73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1ED810-E600-F9B9-A836-474D3A7C7035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C85EF4-CEB4-F693-7360-19120F693044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698773"/>
      </p:ext>
    </p:extLst>
  </p:cSld>
  <p:clrMapOvr>
    <a:masterClrMapping/>
  </p:clrMapOvr>
  <p:transition advClick="0" advTm="2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193810C-CDE5-6BEF-9D02-CEC54C79BD30}"/>
              </a:ext>
            </a:extLst>
          </p:cNvPr>
          <p:cNvSpPr/>
          <p:nvPr/>
        </p:nvSpPr>
        <p:spPr>
          <a:xfrm>
            <a:off x="3751308" y="2447051"/>
            <a:ext cx="182880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B93FA-E7A0-3CEB-9124-6A85AF2F7993}"/>
              </a:ext>
            </a:extLst>
          </p:cNvPr>
          <p:cNvSpPr/>
          <p:nvPr/>
        </p:nvSpPr>
        <p:spPr>
          <a:xfrm>
            <a:off x="3759549" y="3612710"/>
            <a:ext cx="182880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79FED-7D59-BE6E-7958-609B7313BF9E}"/>
              </a:ext>
            </a:extLst>
          </p:cNvPr>
          <p:cNvSpPr txBox="1"/>
          <p:nvPr/>
        </p:nvSpPr>
        <p:spPr>
          <a:xfrm>
            <a:off x="2753303" y="2144612"/>
            <a:ext cx="54740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&gt;&gt;&lt;&gt;&gt;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7C8321-E207-143A-AF25-FF6EE191E088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6" name="Graphic 5" descr="Touchscreen outline">
              <a:extLst>
                <a:ext uri="{FF2B5EF4-FFF2-40B4-BE49-F238E27FC236}">
                  <a16:creationId xmlns:a16="http://schemas.microsoft.com/office/drawing/2014/main" id="{0BD41D4C-8CCE-4C27-E498-5431993B4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94B0C7-28D4-73CF-CD84-27C8F026DBED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115D3B-F265-4CD0-EB08-EBEB9315A68B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C9F057C-8FF2-BC13-F0EF-EB87ACCE7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91BEB1-BA72-71A8-45E9-D838F15C68E8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BABBC-C4BC-D9AF-7AB5-57BE8D43D7F8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DEDA7E-C4B0-8EDC-3044-866802C30CB7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2185784"/>
      </p:ext>
    </p:extLst>
  </p:cSld>
  <p:clrMapOvr>
    <a:masterClrMapping/>
  </p:clrMapOvr>
  <p:transition advClick="0" advTm="3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79D5E7C-13A2-84B2-4675-1733FBA4D3C3}"/>
              </a:ext>
            </a:extLst>
          </p:cNvPr>
          <p:cNvSpPr/>
          <p:nvPr/>
        </p:nvSpPr>
        <p:spPr>
          <a:xfrm>
            <a:off x="3339419" y="2447050"/>
            <a:ext cx="265176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5DAAD-62D5-EF6D-E546-A36DD125A972}"/>
              </a:ext>
            </a:extLst>
          </p:cNvPr>
          <p:cNvSpPr/>
          <p:nvPr/>
        </p:nvSpPr>
        <p:spPr>
          <a:xfrm>
            <a:off x="3339419" y="3612710"/>
            <a:ext cx="2651760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1E0F1-22D1-6D03-6812-F48CC15E269A}"/>
              </a:ext>
            </a:extLst>
          </p:cNvPr>
          <p:cNvSpPr txBox="1"/>
          <p:nvPr/>
        </p:nvSpPr>
        <p:spPr>
          <a:xfrm>
            <a:off x="2753303" y="2144612"/>
            <a:ext cx="54740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&gt;&gt;&lt;&gt;&gt;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0CF687-9E42-88CA-2BAF-286B4F83835D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6" name="Graphic 5" descr="Touchscreen outline">
              <a:extLst>
                <a:ext uri="{FF2B5EF4-FFF2-40B4-BE49-F238E27FC236}">
                  <a16:creationId xmlns:a16="http://schemas.microsoft.com/office/drawing/2014/main" id="{89CCDC0F-A7D4-C77E-5106-A0C18BD29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8E9AFF-18A0-1D68-4AFD-61D7D9B6B8F0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88F78F-9CCD-3BAD-C844-E35981BEF31E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BDF4A99-9E28-52D5-9C00-9262A725BB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45508B-CF32-791F-FD8B-E23F33A1571C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277596-2BA2-2D6C-EF62-426652A9599B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81A9DC8-4CB6-D2BA-D0FD-0DA92DDD595E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318147"/>
      </p:ext>
    </p:extLst>
  </p:cSld>
  <p:clrMapOvr>
    <a:masterClrMapping/>
  </p:clrMapOvr>
  <p:transition advClick="0" advTm="5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683E0E-BDB2-D314-1115-B234BE314E47}"/>
              </a:ext>
            </a:extLst>
          </p:cNvPr>
          <p:cNvSpPr txBox="1"/>
          <p:nvPr/>
        </p:nvSpPr>
        <p:spPr>
          <a:xfrm>
            <a:off x="2753303" y="2144612"/>
            <a:ext cx="54740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bg1"/>
                </a:solidFill>
              </a:rPr>
              <a:t>&gt;&gt;&lt;&gt;&gt;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BB9D93-EB5C-BA56-805C-382885CB3CB2}"/>
              </a:ext>
            </a:extLst>
          </p:cNvPr>
          <p:cNvGrpSpPr/>
          <p:nvPr/>
        </p:nvGrpSpPr>
        <p:grpSpPr>
          <a:xfrm>
            <a:off x="4106630" y="4087397"/>
            <a:ext cx="1102994" cy="1355487"/>
            <a:chOff x="4209878" y="4149996"/>
            <a:chExt cx="1102994" cy="1355487"/>
          </a:xfrm>
        </p:grpSpPr>
        <p:pic>
          <p:nvPicPr>
            <p:cNvPr id="4" name="Graphic 3" descr="Touchscreen outline">
              <a:extLst>
                <a:ext uri="{FF2B5EF4-FFF2-40B4-BE49-F238E27FC236}">
                  <a16:creationId xmlns:a16="http://schemas.microsoft.com/office/drawing/2014/main" id="{A08883A6-667C-BDD3-392E-FD1F8BD61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1A1485-C386-CD7D-BA80-5B5BB860CCBF}"/>
                </a:ext>
              </a:extLst>
            </p:cNvPr>
            <p:cNvSpPr txBox="1"/>
            <p:nvPr/>
          </p:nvSpPr>
          <p:spPr>
            <a:xfrm>
              <a:off x="4209878" y="5105373"/>
              <a:ext cx="11029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Press W!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CDF22B8-BA0D-422C-C04E-0A1FFA2DF8D1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6CAA4A-3A2E-79AC-DD37-DE5AEB6AC561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D7CDD6-2076-5D48-8D56-FD2FCC885769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605221"/>
      </p:ext>
    </p:extLst>
  </p:cSld>
  <p:clrMapOvr>
    <a:masterClrMapping/>
  </p:clrMapOvr>
  <p:transition advClick="0" advTm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26E3DBB-AB63-4FC0-6F80-B9655E21A649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3" name="Graphic 2" descr="Touchscreen outline">
              <a:extLst>
                <a:ext uri="{FF2B5EF4-FFF2-40B4-BE49-F238E27FC236}">
                  <a16:creationId xmlns:a16="http://schemas.microsoft.com/office/drawing/2014/main" id="{90699941-BE87-9CC5-4C87-75DF6D4A7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4D8C0B-7210-F8D6-37FB-1C66B2583030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ABE4A0-23D5-D4F8-7DE2-CBCF72ED12D9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48FF1DE-F022-C9C4-3AEC-82E772EB29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0C9FD45-A245-815A-403E-F253462F3BC1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D3BF8D7-9D43-15B2-736C-D239BAA1C8C3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BB8F42C-079B-8385-7145-13A9D5D117CC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2182321"/>
      </p:ext>
    </p:extLst>
  </p:cSld>
  <p:clrMapOvr>
    <a:masterClrMapping/>
  </p:clrMapOvr>
  <p:transition advClick="0" advTm="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21FE3-2A63-7797-2D86-CB74EBD9F493}"/>
              </a:ext>
            </a:extLst>
          </p:cNvPr>
          <p:cNvGrpSpPr/>
          <p:nvPr/>
        </p:nvGrpSpPr>
        <p:grpSpPr>
          <a:xfrm>
            <a:off x="2889698" y="2447051"/>
            <a:ext cx="3560262" cy="1371789"/>
            <a:chOff x="2889698" y="2496479"/>
            <a:chExt cx="3560262" cy="13717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461967-9C8F-9C51-E0DC-0EF62C48B16B}"/>
                </a:ext>
              </a:extLst>
            </p:cNvPr>
            <p:cNvSpPr/>
            <p:nvPr/>
          </p:nvSpPr>
          <p:spPr>
            <a:xfrm>
              <a:off x="2897939" y="249647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8B1472-F1B1-6DC6-D51E-F2738F0EED5A}"/>
                </a:ext>
              </a:extLst>
            </p:cNvPr>
            <p:cNvSpPr/>
            <p:nvPr/>
          </p:nvSpPr>
          <p:spPr>
            <a:xfrm>
              <a:off x="2889698" y="3662139"/>
              <a:ext cx="3552021" cy="20612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ABEA0CF-6331-2041-84B2-CD9B1A85134B}"/>
              </a:ext>
            </a:extLst>
          </p:cNvPr>
          <p:cNvSpPr/>
          <p:nvPr/>
        </p:nvSpPr>
        <p:spPr>
          <a:xfrm>
            <a:off x="4222224" y="2447050"/>
            <a:ext cx="886968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D84374-FB7B-093C-D1C2-D4A4D95B281F}"/>
              </a:ext>
            </a:extLst>
          </p:cNvPr>
          <p:cNvSpPr/>
          <p:nvPr/>
        </p:nvSpPr>
        <p:spPr>
          <a:xfrm>
            <a:off x="4222224" y="3612710"/>
            <a:ext cx="886968" cy="2061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44C052-BBAA-C5AF-125C-D85ACA4A4C01}"/>
              </a:ext>
            </a:extLst>
          </p:cNvPr>
          <p:cNvGrpSpPr/>
          <p:nvPr/>
        </p:nvGrpSpPr>
        <p:grpSpPr>
          <a:xfrm>
            <a:off x="3947724" y="4087397"/>
            <a:ext cx="1452449" cy="1381948"/>
            <a:chOff x="4050972" y="4149996"/>
            <a:chExt cx="1452449" cy="1381948"/>
          </a:xfrm>
        </p:grpSpPr>
        <p:pic>
          <p:nvPicPr>
            <p:cNvPr id="5" name="Graphic 4" descr="Touchscreen outline">
              <a:extLst>
                <a:ext uri="{FF2B5EF4-FFF2-40B4-BE49-F238E27FC236}">
                  <a16:creationId xmlns:a16="http://schemas.microsoft.com/office/drawing/2014/main" id="{B9D0FD4D-B12A-4B6B-1845-9DF8E8BEA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4275747" y="4149996"/>
              <a:ext cx="914400" cy="9144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F96E88-D8D2-4910-9E18-EB6E33BDE15E}"/>
                </a:ext>
              </a:extLst>
            </p:cNvPr>
            <p:cNvSpPr txBox="1"/>
            <p:nvPr/>
          </p:nvSpPr>
          <p:spPr>
            <a:xfrm>
              <a:off x="4050972" y="5131834"/>
              <a:ext cx="14524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Don’t Press!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B3E23A2-9564-D590-594F-02B0FF9EFCAD}"/>
                </a:ext>
              </a:extLst>
            </p:cNvPr>
            <p:cNvCxnSpPr/>
            <p:nvPr/>
          </p:nvCxnSpPr>
          <p:spPr>
            <a:xfrm>
              <a:off x="4567132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126F4C-21EC-A60E-3E1C-B76274942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4775" y="4406501"/>
              <a:ext cx="420130" cy="50051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3F5998-58D6-6447-5356-3E01DDD6FC21}"/>
              </a:ext>
            </a:extLst>
          </p:cNvPr>
          <p:cNvGrpSpPr/>
          <p:nvPr/>
        </p:nvGrpSpPr>
        <p:grpSpPr>
          <a:xfrm>
            <a:off x="471340" y="94267"/>
            <a:ext cx="8173039" cy="6391374"/>
            <a:chOff x="471340" y="94267"/>
            <a:chExt cx="8173039" cy="63913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51AD9E-3B55-4505-A3D7-12B3F608B3B2}"/>
                </a:ext>
              </a:extLst>
            </p:cNvPr>
            <p:cNvSpPr/>
            <p:nvPr/>
          </p:nvSpPr>
          <p:spPr>
            <a:xfrm>
              <a:off x="471340" y="329938"/>
              <a:ext cx="8173039" cy="6155703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2AE362-43DA-CA9B-C565-00435C757C25}"/>
                </a:ext>
              </a:extLst>
            </p:cNvPr>
            <p:cNvSpPr txBox="1"/>
            <p:nvPr/>
          </p:nvSpPr>
          <p:spPr>
            <a:xfrm>
              <a:off x="829559" y="94267"/>
              <a:ext cx="2058769" cy="4616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Demonstration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428017"/>
      </p:ext>
    </p:extLst>
  </p:cSld>
  <p:clrMapOvr>
    <a:masterClrMapping/>
  </p:clrMapOvr>
  <p:transition advClick="0" advTm="500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1873</TotalTime>
  <Words>134</Words>
  <Application>Microsoft Office PowerPoint</Application>
  <PresentationFormat>On-screen Show (4:3)</PresentationFormat>
  <Paragraphs>40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Söhne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Tip: Arrows appear very briefly. But you still need to time your response perfectly.   Press R to replay  Press SPACE to start the 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Han</dc:creator>
  <cp:lastModifiedBy>Zhang, Han</cp:lastModifiedBy>
  <cp:revision>51</cp:revision>
  <dcterms:created xsi:type="dcterms:W3CDTF">2023-12-02T22:14:49Z</dcterms:created>
  <dcterms:modified xsi:type="dcterms:W3CDTF">2024-02-19T02:36:40Z</dcterms:modified>
</cp:coreProperties>
</file>