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1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7"/>
  </p:normalViewPr>
  <p:slideViewPr>
    <p:cSldViewPr snapToGrid="0">
      <p:cViewPr varScale="1">
        <p:scale>
          <a:sx n="102" d="100"/>
          <a:sy n="102" d="100"/>
        </p:scale>
        <p:origin x="18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C226C2-A226-5116-D028-CEDAFE3FB02C}"/>
              </a:ext>
            </a:extLst>
          </p:cNvPr>
          <p:cNvSpPr txBox="1"/>
          <p:nvPr/>
        </p:nvSpPr>
        <p:spPr>
          <a:xfrm>
            <a:off x="2780268" y="6488668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SPACEBAR to see a demonstration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C1404-089A-80A1-D5BC-D16C0EF3B3AD}"/>
              </a:ext>
            </a:extLst>
          </p:cNvPr>
          <p:cNvSpPr txBox="1"/>
          <p:nvPr/>
        </p:nvSpPr>
        <p:spPr>
          <a:xfrm>
            <a:off x="3223460" y="308919"/>
            <a:ext cx="2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Practice Session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8DCB-7122-8131-A4D2-C9175F4B0C4A}"/>
              </a:ext>
            </a:extLst>
          </p:cNvPr>
          <p:cNvSpPr txBox="1"/>
          <p:nvPr/>
        </p:nvSpPr>
        <p:spPr>
          <a:xfrm>
            <a:off x="506627" y="4123930"/>
            <a:ext cx="813074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Right-pointing arrow: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Press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your right pointer finger.</a:t>
            </a:r>
          </a:p>
          <a:p>
            <a:pPr algn="ctr"/>
            <a:endParaRPr lang="en-US" sz="2000" b="1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Left-pointing arrow: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Press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W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with your left pointer finger.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Söhne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Aim for quick and accurate responses.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A592-7597-B648-95D0-407A2E3E46F5}"/>
              </a:ext>
            </a:extLst>
          </p:cNvPr>
          <p:cNvSpPr txBox="1"/>
          <p:nvPr/>
        </p:nvSpPr>
        <p:spPr>
          <a:xfrm>
            <a:off x="1040238" y="1323864"/>
            <a:ext cx="7142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Task: Respond to the MIDDLE arrow’s direction and ignore other arrows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1FD53-ED95-03F5-B6D3-82C382FCE8BE}"/>
              </a:ext>
            </a:extLst>
          </p:cNvPr>
          <p:cNvGrpSpPr/>
          <p:nvPr/>
        </p:nvGrpSpPr>
        <p:grpSpPr>
          <a:xfrm>
            <a:off x="2780268" y="2139087"/>
            <a:ext cx="4955061" cy="1862048"/>
            <a:chOff x="2780268" y="2188515"/>
            <a:chExt cx="4955061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BFD5D-C14F-C252-AB25-93809916DD32}"/>
                </a:ext>
              </a:extLst>
            </p:cNvPr>
            <p:cNvSpPr txBox="1"/>
            <p:nvPr/>
          </p:nvSpPr>
          <p:spPr>
            <a:xfrm>
              <a:off x="2780268" y="2188515"/>
              <a:ext cx="49550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</a:rPr>
                <a:t>&lt;&lt;&gt;&lt;&lt;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421FE3-2A63-7797-2D86-CB74EBD9F493}"/>
                </a:ext>
              </a:extLst>
            </p:cNvPr>
            <p:cNvGrpSpPr/>
            <p:nvPr/>
          </p:nvGrpSpPr>
          <p:grpSpPr>
            <a:xfrm>
              <a:off x="2889698" y="2496479"/>
              <a:ext cx="3560262" cy="1371789"/>
              <a:chOff x="2889698" y="2496479"/>
              <a:chExt cx="3560262" cy="13717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61967-9C8F-9C51-E0DC-0EF62C48B16B}"/>
                  </a:ext>
                </a:extLst>
              </p:cNvPr>
              <p:cNvSpPr/>
              <p:nvPr/>
            </p:nvSpPr>
            <p:spPr>
              <a:xfrm>
                <a:off x="2897939" y="249647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8B1472-F1B1-6DC6-D51E-F2738F0EED5A}"/>
                  </a:ext>
                </a:extLst>
              </p:cNvPr>
              <p:cNvSpPr/>
              <p:nvPr/>
            </p:nvSpPr>
            <p:spPr>
              <a:xfrm>
                <a:off x="2889698" y="366213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281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F323-8964-EE59-A08A-030E1E3A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Tip: to perform well, focus on the middle arrow and try your best to ignore other arrows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Press R to replay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Press SPACE to start practice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701517-3C53-3A9E-1C90-D925DD74FAE8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ABCB65-3D40-4D14-F833-A84EECFC4CF7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09ECDD-DEDA-F171-110A-652D561FF7F0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58973"/>
      </p:ext>
    </p:extLst>
  </p:cSld>
  <p:clrMapOvr>
    <a:masterClrMapping/>
  </p:clrMapOvr>
  <p:transition spd="slow" advClick="0" advTm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C226C2-A226-5116-D028-CEDAFE3FB02C}"/>
              </a:ext>
            </a:extLst>
          </p:cNvPr>
          <p:cNvSpPr txBox="1"/>
          <p:nvPr/>
        </p:nvSpPr>
        <p:spPr>
          <a:xfrm>
            <a:off x="4016888" y="4855805"/>
            <a:ext cx="149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Press P!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1FD53-ED95-03F5-B6D3-82C382FCE8BE}"/>
              </a:ext>
            </a:extLst>
          </p:cNvPr>
          <p:cNvGrpSpPr/>
          <p:nvPr/>
        </p:nvGrpSpPr>
        <p:grpSpPr>
          <a:xfrm>
            <a:off x="2780268" y="2139087"/>
            <a:ext cx="4955061" cy="1862048"/>
            <a:chOff x="2780268" y="2188515"/>
            <a:chExt cx="4955061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BFD5D-C14F-C252-AB25-93809916DD32}"/>
                </a:ext>
              </a:extLst>
            </p:cNvPr>
            <p:cNvSpPr txBox="1"/>
            <p:nvPr/>
          </p:nvSpPr>
          <p:spPr>
            <a:xfrm>
              <a:off x="2780268" y="2188515"/>
              <a:ext cx="49550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</a:rPr>
                <a:t>&lt;&lt;&gt;&lt;&lt;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421FE3-2A63-7797-2D86-CB74EBD9F493}"/>
                </a:ext>
              </a:extLst>
            </p:cNvPr>
            <p:cNvGrpSpPr/>
            <p:nvPr/>
          </p:nvGrpSpPr>
          <p:grpSpPr>
            <a:xfrm>
              <a:off x="2889698" y="2496479"/>
              <a:ext cx="3560262" cy="1371789"/>
              <a:chOff x="2889698" y="2496479"/>
              <a:chExt cx="3560262" cy="13717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61967-9C8F-9C51-E0DC-0EF62C48B16B}"/>
                  </a:ext>
                </a:extLst>
              </p:cNvPr>
              <p:cNvSpPr/>
              <p:nvPr/>
            </p:nvSpPr>
            <p:spPr>
              <a:xfrm>
                <a:off x="2897939" y="249647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8B1472-F1B1-6DC6-D51E-F2738F0EED5A}"/>
                  </a:ext>
                </a:extLst>
              </p:cNvPr>
              <p:cNvSpPr/>
              <p:nvPr/>
            </p:nvSpPr>
            <p:spPr>
              <a:xfrm>
                <a:off x="2889698" y="366213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phic 4" descr="Touchscreen outline">
            <a:extLst>
              <a:ext uri="{FF2B5EF4-FFF2-40B4-BE49-F238E27FC236}">
                <a16:creationId xmlns:a16="http://schemas.microsoft.com/office/drawing/2014/main" id="{84E41604-B5DC-D505-64C9-6CE218CCE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361" y="3941405"/>
            <a:ext cx="914400" cy="914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275D73-184E-2FCA-7114-79828C81B084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C045B8-6078-EDEE-799E-EB587D226903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577835-E495-66B9-CF09-361C2310F708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1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05F207-E8B4-72FC-BDAD-DE81F2600149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9C12CD-1CF0-7A4D-13E9-BD9EB87294F6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4251F-EABF-BD57-CA3C-0D1A834AFC8B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698773"/>
      </p:ext>
    </p:extLst>
  </p:cSld>
  <p:clrMapOvr>
    <a:masterClrMapping/>
  </p:clrMapOvr>
  <p:transition spd="slow" advClick="0" advTm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1FD53-ED95-03F5-B6D3-82C382FCE8BE}"/>
              </a:ext>
            </a:extLst>
          </p:cNvPr>
          <p:cNvGrpSpPr/>
          <p:nvPr/>
        </p:nvGrpSpPr>
        <p:grpSpPr>
          <a:xfrm>
            <a:off x="2780268" y="2139087"/>
            <a:ext cx="4955061" cy="1862048"/>
            <a:chOff x="2780268" y="2188515"/>
            <a:chExt cx="4955061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BFD5D-C14F-C252-AB25-93809916DD32}"/>
                </a:ext>
              </a:extLst>
            </p:cNvPr>
            <p:cNvSpPr txBox="1"/>
            <p:nvPr/>
          </p:nvSpPr>
          <p:spPr>
            <a:xfrm>
              <a:off x="2780268" y="2188515"/>
              <a:ext cx="49550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</a:rPr>
                <a:t>&gt;&gt;&lt;&gt;&gt;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421FE3-2A63-7797-2D86-CB74EBD9F493}"/>
                </a:ext>
              </a:extLst>
            </p:cNvPr>
            <p:cNvGrpSpPr/>
            <p:nvPr/>
          </p:nvGrpSpPr>
          <p:grpSpPr>
            <a:xfrm>
              <a:off x="2889698" y="2496479"/>
              <a:ext cx="3560262" cy="1371789"/>
              <a:chOff x="2889698" y="2496479"/>
              <a:chExt cx="3560262" cy="13717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61967-9C8F-9C51-E0DC-0EF62C48B16B}"/>
                  </a:ext>
                </a:extLst>
              </p:cNvPr>
              <p:cNvSpPr/>
              <p:nvPr/>
            </p:nvSpPr>
            <p:spPr>
              <a:xfrm>
                <a:off x="2897939" y="249647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8B1472-F1B1-6DC6-D51E-F2738F0EED5A}"/>
                  </a:ext>
                </a:extLst>
              </p:cNvPr>
              <p:cNvSpPr/>
              <p:nvPr/>
            </p:nvSpPr>
            <p:spPr>
              <a:xfrm>
                <a:off x="2889698" y="366213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DCAAD4-DDFA-614A-221F-B32750AA8997}"/>
              </a:ext>
            </a:extLst>
          </p:cNvPr>
          <p:cNvSpPr txBox="1"/>
          <p:nvPr/>
        </p:nvSpPr>
        <p:spPr>
          <a:xfrm>
            <a:off x="3967460" y="4855805"/>
            <a:ext cx="164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Press W!</a:t>
            </a:r>
          </a:p>
        </p:txBody>
      </p:sp>
      <p:pic>
        <p:nvPicPr>
          <p:cNvPr id="11" name="Graphic 10" descr="Touchscreen outline">
            <a:extLst>
              <a:ext uri="{FF2B5EF4-FFF2-40B4-BE49-F238E27FC236}">
                <a16:creationId xmlns:a16="http://schemas.microsoft.com/office/drawing/2014/main" id="{55C5D883-7018-DCE0-CA90-8C703E77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7933" y="3941405"/>
            <a:ext cx="914400" cy="9144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758C8F4-CBDA-3D93-3063-617A36EC3F7D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88692D-E0AA-627C-B704-9D8D413D4C29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4E0742-A17C-C8F2-7DFC-B9D71980EFD2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5306F10-3685-3FA2-0C17-7FC826029648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861C61-B221-5C22-A5DE-4379827680B4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F555FF-332E-31AC-522A-D9418167CD29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8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1FD53-ED95-03F5-B6D3-82C382FCE8BE}"/>
              </a:ext>
            </a:extLst>
          </p:cNvPr>
          <p:cNvGrpSpPr/>
          <p:nvPr/>
        </p:nvGrpSpPr>
        <p:grpSpPr>
          <a:xfrm>
            <a:off x="2780268" y="2139087"/>
            <a:ext cx="4955061" cy="1862048"/>
            <a:chOff x="2780268" y="2188515"/>
            <a:chExt cx="4955061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BFD5D-C14F-C252-AB25-93809916DD32}"/>
                </a:ext>
              </a:extLst>
            </p:cNvPr>
            <p:cNvSpPr txBox="1"/>
            <p:nvPr/>
          </p:nvSpPr>
          <p:spPr>
            <a:xfrm>
              <a:off x="2780268" y="2188515"/>
              <a:ext cx="49550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</a:rPr>
                <a:t>&gt;&gt;&gt;&gt;&gt;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421FE3-2A63-7797-2D86-CB74EBD9F493}"/>
                </a:ext>
              </a:extLst>
            </p:cNvPr>
            <p:cNvGrpSpPr/>
            <p:nvPr/>
          </p:nvGrpSpPr>
          <p:grpSpPr>
            <a:xfrm>
              <a:off x="2889698" y="2496479"/>
              <a:ext cx="3560262" cy="1371789"/>
              <a:chOff x="2889698" y="2496479"/>
              <a:chExt cx="3560262" cy="13717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61967-9C8F-9C51-E0DC-0EF62C48B16B}"/>
                  </a:ext>
                </a:extLst>
              </p:cNvPr>
              <p:cNvSpPr/>
              <p:nvPr/>
            </p:nvSpPr>
            <p:spPr>
              <a:xfrm>
                <a:off x="2897939" y="249647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8B1472-F1B1-6DC6-D51E-F2738F0EED5A}"/>
                  </a:ext>
                </a:extLst>
              </p:cNvPr>
              <p:cNvSpPr/>
              <p:nvPr/>
            </p:nvSpPr>
            <p:spPr>
              <a:xfrm>
                <a:off x="2889698" y="366213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F6693B-56D2-89BB-C930-000E0B0D0D4A}"/>
              </a:ext>
            </a:extLst>
          </p:cNvPr>
          <p:cNvSpPr txBox="1"/>
          <p:nvPr/>
        </p:nvSpPr>
        <p:spPr>
          <a:xfrm>
            <a:off x="4016888" y="4855805"/>
            <a:ext cx="1495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Press P!</a:t>
            </a:r>
          </a:p>
        </p:txBody>
      </p:sp>
      <p:pic>
        <p:nvPicPr>
          <p:cNvPr id="4" name="Graphic 3" descr="Touchscreen outline">
            <a:extLst>
              <a:ext uri="{FF2B5EF4-FFF2-40B4-BE49-F238E27FC236}">
                <a16:creationId xmlns:a16="http://schemas.microsoft.com/office/drawing/2014/main" id="{38DE449A-407A-9F7D-ACE6-9895B340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361" y="3941405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4EC8CC6-B80A-999A-0A26-D527F57A035F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906C5F-F407-6F87-EEAE-E049492C6449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7C65EF-5EC5-0C08-7804-4C4D9330646A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9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7492F1-01C5-3B18-77F1-83E682F9380D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811FE5-FC97-BA0B-82C5-6781DE0E3722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5C5CCD-C05A-9560-E8D7-F8FF9E43D8AA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94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1FD53-ED95-03F5-B6D3-82C382FCE8BE}"/>
              </a:ext>
            </a:extLst>
          </p:cNvPr>
          <p:cNvGrpSpPr/>
          <p:nvPr/>
        </p:nvGrpSpPr>
        <p:grpSpPr>
          <a:xfrm>
            <a:off x="2780268" y="2139087"/>
            <a:ext cx="4955061" cy="1862048"/>
            <a:chOff x="2780268" y="2188515"/>
            <a:chExt cx="4955061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BFD5D-C14F-C252-AB25-93809916DD32}"/>
                </a:ext>
              </a:extLst>
            </p:cNvPr>
            <p:cNvSpPr txBox="1"/>
            <p:nvPr/>
          </p:nvSpPr>
          <p:spPr>
            <a:xfrm>
              <a:off x="2780268" y="2188515"/>
              <a:ext cx="4955061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dirty="0">
                  <a:solidFill>
                    <a:schemeClr val="bg1"/>
                  </a:solidFill>
                </a:rPr>
                <a:t>&lt;&lt;&lt;&lt;&lt;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421FE3-2A63-7797-2D86-CB74EBD9F493}"/>
                </a:ext>
              </a:extLst>
            </p:cNvPr>
            <p:cNvGrpSpPr/>
            <p:nvPr/>
          </p:nvGrpSpPr>
          <p:grpSpPr>
            <a:xfrm>
              <a:off x="2889698" y="2496479"/>
              <a:ext cx="3560262" cy="1371789"/>
              <a:chOff x="2889698" y="2496479"/>
              <a:chExt cx="3560262" cy="13717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461967-9C8F-9C51-E0DC-0EF62C48B16B}"/>
                  </a:ext>
                </a:extLst>
              </p:cNvPr>
              <p:cNvSpPr/>
              <p:nvPr/>
            </p:nvSpPr>
            <p:spPr>
              <a:xfrm>
                <a:off x="2897939" y="249647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8B1472-F1B1-6DC6-D51E-F2738F0EED5A}"/>
                  </a:ext>
                </a:extLst>
              </p:cNvPr>
              <p:cNvSpPr/>
              <p:nvPr/>
            </p:nvSpPr>
            <p:spPr>
              <a:xfrm>
                <a:off x="2889698" y="3662139"/>
                <a:ext cx="3552021" cy="20612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27A8A9-0EC2-89A6-C147-78F01584EC4B}"/>
              </a:ext>
            </a:extLst>
          </p:cNvPr>
          <p:cNvSpPr txBox="1"/>
          <p:nvPr/>
        </p:nvSpPr>
        <p:spPr>
          <a:xfrm>
            <a:off x="3967460" y="4855805"/>
            <a:ext cx="164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Press W!</a:t>
            </a:r>
          </a:p>
        </p:txBody>
      </p:sp>
      <p:pic>
        <p:nvPicPr>
          <p:cNvPr id="4" name="Graphic 3" descr="Touchscreen outline">
            <a:extLst>
              <a:ext uri="{FF2B5EF4-FFF2-40B4-BE49-F238E27FC236}">
                <a16:creationId xmlns:a16="http://schemas.microsoft.com/office/drawing/2014/main" id="{F186DAB7-7F71-B0BD-C99A-3B4E1CB5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257933" y="3941405"/>
            <a:ext cx="914400" cy="914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86217E6-7B8B-B17F-46D6-3E2DB810C0A1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BC1F90-6F52-2BCF-8A9A-F514D65D1BC9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EC0AF6-F4D9-50DD-B455-7881CC54579E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780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1827</TotalTime>
  <Words>109</Words>
  <Application>Microsoft Office PowerPoint</Application>
  <PresentationFormat>On-screen Show (4:3)</PresentationFormat>
  <Paragraphs>26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Tip: to perform well, focus on the middle arrow and try your best to ignore other arrows    Press R to replay  Press SPACE to start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Han</dc:creator>
  <cp:lastModifiedBy>Zhang, Han</cp:lastModifiedBy>
  <cp:revision>29</cp:revision>
  <dcterms:created xsi:type="dcterms:W3CDTF">2023-12-02T22:14:49Z</dcterms:created>
  <dcterms:modified xsi:type="dcterms:W3CDTF">2024-02-19T02:06:26Z</dcterms:modified>
</cp:coreProperties>
</file>