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9" r:id="rId3"/>
    <p:sldId id="261" r:id="rId4"/>
    <p:sldId id="263" r:id="rId5"/>
    <p:sldId id="270" r:id="rId6"/>
    <p:sldId id="262" r:id="rId7"/>
    <p:sldId id="272" r:id="rId8"/>
    <p:sldId id="273" r:id="rId9"/>
    <p:sldId id="274" r:id="rId10"/>
    <p:sldId id="275" r:id="rId11"/>
    <p:sldId id="27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7"/>
  </p:normalViewPr>
  <p:slideViewPr>
    <p:cSldViewPr snapToGrid="0">
      <p:cViewPr varScale="1">
        <p:scale>
          <a:sx n="104" d="100"/>
          <a:sy n="104" d="100"/>
        </p:scale>
        <p:origin x="18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E34B-4CC4-2747-A4B0-968B03538D3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C78E-B4B6-2245-97C9-F126A387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58989"/>
      </p:ext>
    </p:extLst>
  </p:cSld>
  <p:clrMapOvr>
    <a:masterClrMapping/>
  </p:clrMapOvr>
  <p:transition advClick="0" advTm="5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E34B-4CC4-2747-A4B0-968B03538D3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C78E-B4B6-2245-97C9-F126A387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65275"/>
      </p:ext>
    </p:extLst>
  </p:cSld>
  <p:clrMapOvr>
    <a:masterClrMapping/>
  </p:clrMapOvr>
  <p:transition advClick="0" advTm="5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E34B-4CC4-2747-A4B0-968B03538D3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C78E-B4B6-2245-97C9-F126A387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40222"/>
      </p:ext>
    </p:extLst>
  </p:cSld>
  <p:clrMapOvr>
    <a:masterClrMapping/>
  </p:clrMapOvr>
  <p:transition advClick="0" advTm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E34B-4CC4-2747-A4B0-968B03538D3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C78E-B4B6-2245-97C9-F126A387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53927"/>
      </p:ext>
    </p:extLst>
  </p:cSld>
  <p:clrMapOvr>
    <a:masterClrMapping/>
  </p:clrMapOvr>
  <p:transition advClick="0" advTm="5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E34B-4CC4-2747-A4B0-968B03538D3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C78E-B4B6-2245-97C9-F126A387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01089"/>
      </p:ext>
    </p:extLst>
  </p:cSld>
  <p:clrMapOvr>
    <a:masterClrMapping/>
  </p:clrMapOvr>
  <p:transition advClick="0" advTm="5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E34B-4CC4-2747-A4B0-968B03538D3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C78E-B4B6-2245-97C9-F126A387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50797"/>
      </p:ext>
    </p:extLst>
  </p:cSld>
  <p:clrMapOvr>
    <a:masterClrMapping/>
  </p:clrMapOvr>
  <p:transition advClick="0" advTm="5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E34B-4CC4-2747-A4B0-968B03538D3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C78E-B4B6-2245-97C9-F126A387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46278"/>
      </p:ext>
    </p:extLst>
  </p:cSld>
  <p:clrMapOvr>
    <a:masterClrMapping/>
  </p:clrMapOvr>
  <p:transition advClick="0" advTm="5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E34B-4CC4-2747-A4B0-968B03538D3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C78E-B4B6-2245-97C9-F126A387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63383"/>
      </p:ext>
    </p:extLst>
  </p:cSld>
  <p:clrMapOvr>
    <a:masterClrMapping/>
  </p:clrMapOvr>
  <p:transition advClick="0" advTm="5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E34B-4CC4-2747-A4B0-968B03538D3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C78E-B4B6-2245-97C9-F126A387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11011"/>
      </p:ext>
    </p:extLst>
  </p:cSld>
  <p:clrMapOvr>
    <a:masterClrMapping/>
  </p:clrMapOvr>
  <p:transition advClick="0" advTm="5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E34B-4CC4-2747-A4B0-968B03538D3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C78E-B4B6-2245-97C9-F126A387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66587"/>
      </p:ext>
    </p:extLst>
  </p:cSld>
  <p:clrMapOvr>
    <a:masterClrMapping/>
  </p:clrMapOvr>
  <p:transition advClick="0" advTm="5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E34B-4CC4-2747-A4B0-968B03538D3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C78E-B4B6-2245-97C9-F126A387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76917"/>
      </p:ext>
    </p:extLst>
  </p:cSld>
  <p:clrMapOvr>
    <a:masterClrMapping/>
  </p:clrMapOvr>
  <p:transition advClick="0" advTm="5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3E34B-4CC4-2747-A4B0-968B03538D3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CC78E-B4B6-2245-97C9-F126A387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1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advClick="0" advTm="5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9AC226C2-A226-5116-D028-CEDAFE3FB02C}"/>
              </a:ext>
            </a:extLst>
          </p:cNvPr>
          <p:cNvSpPr txBox="1"/>
          <p:nvPr/>
        </p:nvSpPr>
        <p:spPr>
          <a:xfrm>
            <a:off x="2780268" y="6488668"/>
            <a:ext cx="390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Press SPACEBAR to see a demonstration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C1404-089A-80A1-D5BC-D16C0EF3B3AD}"/>
              </a:ext>
            </a:extLst>
          </p:cNvPr>
          <p:cNvSpPr txBox="1"/>
          <p:nvPr/>
        </p:nvSpPr>
        <p:spPr>
          <a:xfrm>
            <a:off x="3223460" y="308919"/>
            <a:ext cx="2775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</a:rPr>
              <a:t>Practice Session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B8DCB-7122-8131-A4D2-C9175F4B0C4A}"/>
              </a:ext>
            </a:extLst>
          </p:cNvPr>
          <p:cNvSpPr txBox="1"/>
          <p:nvPr/>
        </p:nvSpPr>
        <p:spPr>
          <a:xfrm>
            <a:off x="501759" y="5101641"/>
            <a:ext cx="81307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000" dirty="0">
              <a:solidFill>
                <a:schemeClr val="bg1"/>
              </a:solidFill>
              <a:latin typeface="Söhne"/>
            </a:endParaRPr>
          </a:p>
          <a:p>
            <a:pPr algn="ctr"/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You can press either W or P, </a:t>
            </a:r>
            <a:r>
              <a:rPr lang="en-US" sz="2000" dirty="0">
                <a:solidFill>
                  <a:schemeClr val="bg1"/>
                </a:solidFill>
                <a:latin typeface="Söhne"/>
              </a:rPr>
              <a:t>b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ut please </a:t>
            </a:r>
            <a:r>
              <a:rPr lang="en-US" sz="2000" dirty="0">
                <a:solidFill>
                  <a:schemeClr val="bg1"/>
                </a:solidFill>
                <a:latin typeface="Söhne"/>
              </a:rPr>
              <a:t>practice both hands.</a:t>
            </a:r>
          </a:p>
          <a:p>
            <a:pPr algn="ctr"/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Aim for good timing. You only have a limited window to respond!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6FA592-7597-B648-95D0-407A2E3E46F5}"/>
              </a:ext>
            </a:extLst>
          </p:cNvPr>
          <p:cNvSpPr txBox="1"/>
          <p:nvPr/>
        </p:nvSpPr>
        <p:spPr>
          <a:xfrm>
            <a:off x="521764" y="1253288"/>
            <a:ext cx="8358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0" dirty="0">
                <a:solidFill>
                  <a:schemeClr val="bg1"/>
                </a:solidFill>
                <a:effectLst/>
                <a:latin typeface="Söhne"/>
              </a:rPr>
              <a:t>Task: Respond EXACTLY when both lines are filled with white ink.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CC62DD6-854F-F0B9-61D2-D921B1A73C9C}"/>
              </a:ext>
            </a:extLst>
          </p:cNvPr>
          <p:cNvGrpSpPr/>
          <p:nvPr/>
        </p:nvGrpSpPr>
        <p:grpSpPr>
          <a:xfrm>
            <a:off x="523971" y="2212791"/>
            <a:ext cx="1885597" cy="1360942"/>
            <a:chOff x="2889698" y="2496479"/>
            <a:chExt cx="3560262" cy="137178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B4D34A9-A044-8DDD-8591-5B8AEE07A654}"/>
                </a:ext>
              </a:extLst>
            </p:cNvPr>
            <p:cNvSpPr/>
            <p:nvPr/>
          </p:nvSpPr>
          <p:spPr>
            <a:xfrm>
              <a:off x="2897939" y="249647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3173D07-FA2A-5D32-04AA-19BC306531AF}"/>
                </a:ext>
              </a:extLst>
            </p:cNvPr>
            <p:cNvSpPr/>
            <p:nvPr/>
          </p:nvSpPr>
          <p:spPr>
            <a:xfrm>
              <a:off x="2889698" y="366213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EADBA276-1637-0E15-DCB3-3E14295F5582}"/>
              </a:ext>
            </a:extLst>
          </p:cNvPr>
          <p:cNvSpPr/>
          <p:nvPr/>
        </p:nvSpPr>
        <p:spPr>
          <a:xfrm>
            <a:off x="1233422" y="2212791"/>
            <a:ext cx="462330" cy="204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EE032570-40B9-393F-E495-3C35E81C196D}"/>
              </a:ext>
            </a:extLst>
          </p:cNvPr>
          <p:cNvSpPr/>
          <p:nvPr/>
        </p:nvSpPr>
        <p:spPr>
          <a:xfrm>
            <a:off x="2804844" y="2659193"/>
            <a:ext cx="535570" cy="44373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8556987-84CE-5388-1D52-561E5F89B556}"/>
              </a:ext>
            </a:extLst>
          </p:cNvPr>
          <p:cNvGrpSpPr/>
          <p:nvPr/>
        </p:nvGrpSpPr>
        <p:grpSpPr>
          <a:xfrm>
            <a:off x="3792331" y="2215886"/>
            <a:ext cx="1885597" cy="1360942"/>
            <a:chOff x="2889698" y="2496479"/>
            <a:chExt cx="3560262" cy="137178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D362A11-611E-7DDC-F56F-6C355A3610E7}"/>
                </a:ext>
              </a:extLst>
            </p:cNvPr>
            <p:cNvSpPr/>
            <p:nvPr/>
          </p:nvSpPr>
          <p:spPr>
            <a:xfrm>
              <a:off x="2897939" y="249647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9DC9A7E-23B1-648A-E4DF-634317193F64}"/>
                </a:ext>
              </a:extLst>
            </p:cNvPr>
            <p:cNvSpPr/>
            <p:nvPr/>
          </p:nvSpPr>
          <p:spPr>
            <a:xfrm>
              <a:off x="2889698" y="366213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C589A11-3CCA-A073-5E1A-A17FBBB75328}"/>
              </a:ext>
            </a:extLst>
          </p:cNvPr>
          <p:cNvGrpSpPr/>
          <p:nvPr/>
        </p:nvGrpSpPr>
        <p:grpSpPr>
          <a:xfrm>
            <a:off x="6932184" y="2210489"/>
            <a:ext cx="1885597" cy="1360942"/>
            <a:chOff x="2889698" y="2496479"/>
            <a:chExt cx="3560262" cy="1371789"/>
          </a:xfrm>
          <a:solidFill>
            <a:schemeClr val="bg1"/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D146101-F048-17BE-04A6-3136F80D6A7B}"/>
                </a:ext>
              </a:extLst>
            </p:cNvPr>
            <p:cNvSpPr/>
            <p:nvPr/>
          </p:nvSpPr>
          <p:spPr>
            <a:xfrm>
              <a:off x="2897939" y="2496479"/>
              <a:ext cx="3552021" cy="20612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07B9A14-E354-99C3-4F72-FDAF619E6088}"/>
                </a:ext>
              </a:extLst>
            </p:cNvPr>
            <p:cNvSpPr/>
            <p:nvPr/>
          </p:nvSpPr>
          <p:spPr>
            <a:xfrm>
              <a:off x="2889698" y="3662139"/>
              <a:ext cx="3552021" cy="20612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F479DEC5-F59D-953C-9B0E-ADB7B13C752B}"/>
              </a:ext>
            </a:extLst>
          </p:cNvPr>
          <p:cNvSpPr/>
          <p:nvPr/>
        </p:nvSpPr>
        <p:spPr>
          <a:xfrm>
            <a:off x="4302686" y="2215886"/>
            <a:ext cx="886968" cy="206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B5A5256-1FA5-0CA8-AB80-6D9C5FC181A5}"/>
              </a:ext>
            </a:extLst>
          </p:cNvPr>
          <p:cNvSpPr/>
          <p:nvPr/>
        </p:nvSpPr>
        <p:spPr>
          <a:xfrm>
            <a:off x="4306950" y="3364867"/>
            <a:ext cx="886968" cy="206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0AF4766-59B1-5AC5-B098-0F4EED71F81C}"/>
              </a:ext>
            </a:extLst>
          </p:cNvPr>
          <p:cNvSpPr/>
          <p:nvPr/>
        </p:nvSpPr>
        <p:spPr>
          <a:xfrm>
            <a:off x="1233422" y="3365007"/>
            <a:ext cx="462330" cy="204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B69D7236-684B-AD0C-D29E-2DD1E4466B8A}"/>
              </a:ext>
            </a:extLst>
          </p:cNvPr>
          <p:cNvSpPr/>
          <p:nvPr/>
        </p:nvSpPr>
        <p:spPr>
          <a:xfrm>
            <a:off x="6154423" y="2752730"/>
            <a:ext cx="535570" cy="44373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Graphic 58" descr="Touchscreen outline">
            <a:extLst>
              <a:ext uri="{FF2B5EF4-FFF2-40B4-BE49-F238E27FC236}">
                <a16:creationId xmlns:a16="http://schemas.microsoft.com/office/drawing/2014/main" id="{1D75AEC7-0D6C-9D7A-D5F8-16B187951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415600" y="3764364"/>
            <a:ext cx="914400" cy="9144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0CD13229-006C-3637-AEC3-CECFC21E731E}"/>
              </a:ext>
            </a:extLst>
          </p:cNvPr>
          <p:cNvSpPr txBox="1"/>
          <p:nvPr/>
        </p:nvSpPr>
        <p:spPr>
          <a:xfrm>
            <a:off x="7084862" y="4607187"/>
            <a:ext cx="1575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Press W or P!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D8918A8-8CC5-D2B2-FC2E-A37BEC0771EC}"/>
              </a:ext>
            </a:extLst>
          </p:cNvPr>
          <p:cNvGrpSpPr/>
          <p:nvPr/>
        </p:nvGrpSpPr>
        <p:grpSpPr>
          <a:xfrm>
            <a:off x="4071536" y="3717501"/>
            <a:ext cx="1452449" cy="1384140"/>
            <a:chOff x="4071536" y="4149996"/>
            <a:chExt cx="1452449" cy="1384140"/>
          </a:xfrm>
        </p:grpSpPr>
        <p:pic>
          <p:nvPicPr>
            <p:cNvPr id="64" name="Graphic 63" descr="Touchscreen outline">
              <a:extLst>
                <a:ext uri="{FF2B5EF4-FFF2-40B4-BE49-F238E27FC236}">
                  <a16:creationId xmlns:a16="http://schemas.microsoft.com/office/drawing/2014/main" id="{EAF0BF87-86AA-1F00-3A45-34DA0D1A7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4275747" y="4149996"/>
              <a:ext cx="914400" cy="914400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D703815-42FA-EEF9-ED7F-7E26BF21B201}"/>
                </a:ext>
              </a:extLst>
            </p:cNvPr>
            <p:cNvSpPr txBox="1"/>
            <p:nvPr/>
          </p:nvSpPr>
          <p:spPr>
            <a:xfrm>
              <a:off x="4071536" y="5134026"/>
              <a:ext cx="14524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Don’t Press!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3904596-14ED-44EC-7590-122AEE18F459}"/>
                </a:ext>
              </a:extLst>
            </p:cNvPr>
            <p:cNvCxnSpPr/>
            <p:nvPr/>
          </p:nvCxnSpPr>
          <p:spPr>
            <a:xfrm>
              <a:off x="4567132" y="4406501"/>
              <a:ext cx="420130" cy="5005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1A3FC3E-D7DF-CC31-94D4-AD29E8C8DD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4775" y="4406501"/>
              <a:ext cx="420130" cy="5005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DC7A1FD-5450-F1E0-0EC4-1D1A10860EF1}"/>
              </a:ext>
            </a:extLst>
          </p:cNvPr>
          <p:cNvGrpSpPr/>
          <p:nvPr/>
        </p:nvGrpSpPr>
        <p:grpSpPr>
          <a:xfrm>
            <a:off x="807023" y="3719693"/>
            <a:ext cx="1452449" cy="1381948"/>
            <a:chOff x="4050972" y="4149996"/>
            <a:chExt cx="1452449" cy="1381948"/>
          </a:xfrm>
        </p:grpSpPr>
        <p:pic>
          <p:nvPicPr>
            <p:cNvPr id="69" name="Graphic 68" descr="Touchscreen outline">
              <a:extLst>
                <a:ext uri="{FF2B5EF4-FFF2-40B4-BE49-F238E27FC236}">
                  <a16:creationId xmlns:a16="http://schemas.microsoft.com/office/drawing/2014/main" id="{471C0185-81F6-A841-B054-73E5AB626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4275747" y="4149996"/>
              <a:ext cx="914400" cy="9144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C8B3C1B-DB7C-D1D2-25D3-950190D3D0F2}"/>
                </a:ext>
              </a:extLst>
            </p:cNvPr>
            <p:cNvSpPr txBox="1"/>
            <p:nvPr/>
          </p:nvSpPr>
          <p:spPr>
            <a:xfrm>
              <a:off x="4050972" y="5131834"/>
              <a:ext cx="14524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Don’t Press!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F4D6B95-1E29-1D3C-1F11-C64DEE2EFD37}"/>
                </a:ext>
              </a:extLst>
            </p:cNvPr>
            <p:cNvCxnSpPr/>
            <p:nvPr/>
          </p:nvCxnSpPr>
          <p:spPr>
            <a:xfrm>
              <a:off x="4567132" y="4406501"/>
              <a:ext cx="420130" cy="5005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DC69752-E8EF-6923-76D8-1EE79D684F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4775" y="4406501"/>
              <a:ext cx="420130" cy="5005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8281994"/>
      </p:ext>
    </p:extLst>
  </p:cSld>
  <p:clrMapOvr>
    <a:masterClrMapping/>
  </p:clrMapOvr>
  <p:transition advClick="0" advTm="5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E421FE3-2A63-7797-2D86-CB74EBD9F493}"/>
              </a:ext>
            </a:extLst>
          </p:cNvPr>
          <p:cNvGrpSpPr/>
          <p:nvPr/>
        </p:nvGrpSpPr>
        <p:grpSpPr>
          <a:xfrm>
            <a:off x="2889698" y="2447051"/>
            <a:ext cx="3560262" cy="1371789"/>
            <a:chOff x="2889698" y="2496479"/>
            <a:chExt cx="3560262" cy="13717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461967-9C8F-9C51-E0DC-0EF62C48B16B}"/>
                </a:ext>
              </a:extLst>
            </p:cNvPr>
            <p:cNvSpPr/>
            <p:nvPr/>
          </p:nvSpPr>
          <p:spPr>
            <a:xfrm>
              <a:off x="2897939" y="249647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8B1472-F1B1-6DC6-D51E-F2738F0EED5A}"/>
                </a:ext>
              </a:extLst>
            </p:cNvPr>
            <p:cNvSpPr/>
            <p:nvPr/>
          </p:nvSpPr>
          <p:spPr>
            <a:xfrm>
              <a:off x="2889698" y="366213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79D5E7C-13A2-84B2-4675-1733FBA4D3C3}"/>
              </a:ext>
            </a:extLst>
          </p:cNvPr>
          <p:cNvSpPr/>
          <p:nvPr/>
        </p:nvSpPr>
        <p:spPr>
          <a:xfrm>
            <a:off x="3339419" y="2447050"/>
            <a:ext cx="2651760" cy="206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35DAAD-62D5-EF6D-E546-A36DD125A972}"/>
              </a:ext>
            </a:extLst>
          </p:cNvPr>
          <p:cNvSpPr/>
          <p:nvPr/>
        </p:nvSpPr>
        <p:spPr>
          <a:xfrm>
            <a:off x="3339419" y="3612710"/>
            <a:ext cx="2651760" cy="206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888609-D3F4-B01F-F688-F52E4F649C2B}"/>
              </a:ext>
            </a:extLst>
          </p:cNvPr>
          <p:cNvGrpSpPr/>
          <p:nvPr/>
        </p:nvGrpSpPr>
        <p:grpSpPr>
          <a:xfrm>
            <a:off x="3947724" y="4087397"/>
            <a:ext cx="1452449" cy="1381948"/>
            <a:chOff x="4050972" y="4149996"/>
            <a:chExt cx="1452449" cy="1381948"/>
          </a:xfrm>
        </p:grpSpPr>
        <p:pic>
          <p:nvPicPr>
            <p:cNvPr id="5" name="Graphic 4" descr="Touchscreen outline">
              <a:extLst>
                <a:ext uri="{FF2B5EF4-FFF2-40B4-BE49-F238E27FC236}">
                  <a16:creationId xmlns:a16="http://schemas.microsoft.com/office/drawing/2014/main" id="{2A5F6D32-A593-64DC-4B0E-FCCFB805B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4275747" y="4149996"/>
              <a:ext cx="914400" cy="91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11BFE4-513F-A79B-50C3-62FEC28EECEC}"/>
                </a:ext>
              </a:extLst>
            </p:cNvPr>
            <p:cNvSpPr txBox="1"/>
            <p:nvPr/>
          </p:nvSpPr>
          <p:spPr>
            <a:xfrm>
              <a:off x="4050972" y="5131834"/>
              <a:ext cx="14524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Don’t Press!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8017797-6996-AA47-386E-ACDA45F6EC53}"/>
                </a:ext>
              </a:extLst>
            </p:cNvPr>
            <p:cNvCxnSpPr/>
            <p:nvPr/>
          </p:nvCxnSpPr>
          <p:spPr>
            <a:xfrm>
              <a:off x="4567132" y="4406501"/>
              <a:ext cx="420130" cy="5005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35A1B64-328A-683F-64F3-ED34ECDE74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4775" y="4406501"/>
              <a:ext cx="420130" cy="5005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538457-BBA8-B611-0C84-D17A668B1779}"/>
              </a:ext>
            </a:extLst>
          </p:cNvPr>
          <p:cNvGrpSpPr/>
          <p:nvPr/>
        </p:nvGrpSpPr>
        <p:grpSpPr>
          <a:xfrm>
            <a:off x="471340" y="94267"/>
            <a:ext cx="8173039" cy="6391374"/>
            <a:chOff x="471340" y="94267"/>
            <a:chExt cx="8173039" cy="639137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143193-C141-5372-77FD-7C45C12F624B}"/>
                </a:ext>
              </a:extLst>
            </p:cNvPr>
            <p:cNvSpPr/>
            <p:nvPr/>
          </p:nvSpPr>
          <p:spPr>
            <a:xfrm>
              <a:off x="471340" y="329938"/>
              <a:ext cx="8173039" cy="615570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C26286-DABD-6E90-D579-7DA65BB80E9F}"/>
                </a:ext>
              </a:extLst>
            </p:cNvPr>
            <p:cNvSpPr txBox="1"/>
            <p:nvPr/>
          </p:nvSpPr>
          <p:spPr>
            <a:xfrm>
              <a:off x="829559" y="94267"/>
              <a:ext cx="2058769" cy="4616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Demonstration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0171250"/>
      </p:ext>
    </p:extLst>
  </p:cSld>
  <p:clrMapOvr>
    <a:masterClrMapping/>
  </p:clrMapOvr>
  <p:transition advClick="0" advTm="5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E421FE3-2A63-7797-2D86-CB74EBD9F493}"/>
              </a:ext>
            </a:extLst>
          </p:cNvPr>
          <p:cNvGrpSpPr/>
          <p:nvPr/>
        </p:nvGrpSpPr>
        <p:grpSpPr>
          <a:xfrm>
            <a:off x="2889698" y="2447051"/>
            <a:ext cx="3560262" cy="1371789"/>
            <a:chOff x="2889698" y="2496479"/>
            <a:chExt cx="3560262" cy="13717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461967-9C8F-9C51-E0DC-0EF62C48B16B}"/>
                </a:ext>
              </a:extLst>
            </p:cNvPr>
            <p:cNvSpPr/>
            <p:nvPr/>
          </p:nvSpPr>
          <p:spPr>
            <a:xfrm>
              <a:off x="2897939" y="2496479"/>
              <a:ext cx="3552021" cy="206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8B1472-F1B1-6DC6-D51E-F2738F0EED5A}"/>
                </a:ext>
              </a:extLst>
            </p:cNvPr>
            <p:cNvSpPr/>
            <p:nvPr/>
          </p:nvSpPr>
          <p:spPr>
            <a:xfrm>
              <a:off x="2889698" y="3662139"/>
              <a:ext cx="3552021" cy="206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0BA8083-2780-DF87-D3ED-B5001F6128A6}"/>
              </a:ext>
            </a:extLst>
          </p:cNvPr>
          <p:cNvGrpSpPr/>
          <p:nvPr/>
        </p:nvGrpSpPr>
        <p:grpSpPr>
          <a:xfrm>
            <a:off x="4172499" y="4087397"/>
            <a:ext cx="914400" cy="1305083"/>
            <a:chOff x="4275747" y="4149996"/>
            <a:chExt cx="914400" cy="1305083"/>
          </a:xfrm>
        </p:grpSpPr>
        <p:pic>
          <p:nvPicPr>
            <p:cNvPr id="7" name="Graphic 6" descr="Touchscreen outline">
              <a:extLst>
                <a:ext uri="{FF2B5EF4-FFF2-40B4-BE49-F238E27FC236}">
                  <a16:creationId xmlns:a16="http://schemas.microsoft.com/office/drawing/2014/main" id="{931B8917-CEAF-EDC4-A288-E7DE98899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4275747" y="4149996"/>
              <a:ext cx="914400" cy="914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BF2952-C73E-19B7-F7F1-40881D1A7433}"/>
                </a:ext>
              </a:extLst>
            </p:cNvPr>
            <p:cNvSpPr txBox="1"/>
            <p:nvPr/>
          </p:nvSpPr>
          <p:spPr>
            <a:xfrm>
              <a:off x="4338850" y="5054969"/>
              <a:ext cx="8176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Press!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28A8D55-ACF8-BC73-DD1F-7D1EFD8F5BB6}"/>
              </a:ext>
            </a:extLst>
          </p:cNvPr>
          <p:cNvGrpSpPr/>
          <p:nvPr/>
        </p:nvGrpSpPr>
        <p:grpSpPr>
          <a:xfrm>
            <a:off x="471340" y="94267"/>
            <a:ext cx="8173039" cy="6391374"/>
            <a:chOff x="471340" y="94267"/>
            <a:chExt cx="8173039" cy="639137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D6ABFC-0E3A-FA9D-F16F-44B83EBCB551}"/>
                </a:ext>
              </a:extLst>
            </p:cNvPr>
            <p:cNvSpPr/>
            <p:nvPr/>
          </p:nvSpPr>
          <p:spPr>
            <a:xfrm>
              <a:off x="471340" y="329938"/>
              <a:ext cx="8173039" cy="615570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D962E15-1731-BF7C-51BF-E3CF61D48818}"/>
                </a:ext>
              </a:extLst>
            </p:cNvPr>
            <p:cNvSpPr txBox="1"/>
            <p:nvPr/>
          </p:nvSpPr>
          <p:spPr>
            <a:xfrm>
              <a:off x="829559" y="94267"/>
              <a:ext cx="2058769" cy="4616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Demonstration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6088281"/>
      </p:ext>
    </p:extLst>
  </p:cSld>
  <p:clrMapOvr>
    <a:masterClrMapping/>
  </p:clrMapOvr>
  <p:transition advClick="0" advTm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F323-8964-EE59-A08A-030E1E3A7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Tip: Pressing the keys also takes time! To perform well, you may need to prepare your fingers in advance.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Press R to replay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Press SPACE to start practice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27499"/>
      </p:ext>
    </p:extLst>
  </p:cSld>
  <p:clrMapOvr>
    <a:masterClrMapping/>
  </p:clrMapOvr>
  <p:transition advClick="0" advTm="5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E421FE3-2A63-7797-2D86-CB74EBD9F493}"/>
              </a:ext>
            </a:extLst>
          </p:cNvPr>
          <p:cNvGrpSpPr/>
          <p:nvPr/>
        </p:nvGrpSpPr>
        <p:grpSpPr>
          <a:xfrm>
            <a:off x="2889698" y="2447051"/>
            <a:ext cx="3560262" cy="1371789"/>
            <a:chOff x="2889698" y="2496479"/>
            <a:chExt cx="3560262" cy="13717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461967-9C8F-9C51-E0DC-0EF62C48B16B}"/>
                </a:ext>
              </a:extLst>
            </p:cNvPr>
            <p:cNvSpPr/>
            <p:nvPr/>
          </p:nvSpPr>
          <p:spPr>
            <a:xfrm>
              <a:off x="2897939" y="249647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8B1472-F1B1-6DC6-D51E-F2738F0EED5A}"/>
                </a:ext>
              </a:extLst>
            </p:cNvPr>
            <p:cNvSpPr/>
            <p:nvPr/>
          </p:nvSpPr>
          <p:spPr>
            <a:xfrm>
              <a:off x="2889698" y="366213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FBDEE2F-B348-9CA9-97C6-0DDAE803FA46}"/>
              </a:ext>
            </a:extLst>
          </p:cNvPr>
          <p:cNvGrpSpPr/>
          <p:nvPr/>
        </p:nvGrpSpPr>
        <p:grpSpPr>
          <a:xfrm>
            <a:off x="3947724" y="4087397"/>
            <a:ext cx="1452449" cy="1381948"/>
            <a:chOff x="4050972" y="4149996"/>
            <a:chExt cx="1452449" cy="1381948"/>
          </a:xfrm>
        </p:grpSpPr>
        <p:pic>
          <p:nvPicPr>
            <p:cNvPr id="3" name="Graphic 2" descr="Touchscreen outline">
              <a:extLst>
                <a:ext uri="{FF2B5EF4-FFF2-40B4-BE49-F238E27FC236}">
                  <a16:creationId xmlns:a16="http://schemas.microsoft.com/office/drawing/2014/main" id="{415D34A0-9B55-44F5-2212-4F4C66FDB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4275747" y="4149996"/>
              <a:ext cx="914400" cy="9144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5FEA495-BA90-6407-3A8E-555194292F90}"/>
                </a:ext>
              </a:extLst>
            </p:cNvPr>
            <p:cNvSpPr txBox="1"/>
            <p:nvPr/>
          </p:nvSpPr>
          <p:spPr>
            <a:xfrm>
              <a:off x="4050972" y="5131834"/>
              <a:ext cx="14524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Don’t Press!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06F4654-EE79-9B07-65E7-6E3B36DA7010}"/>
                </a:ext>
              </a:extLst>
            </p:cNvPr>
            <p:cNvCxnSpPr/>
            <p:nvPr/>
          </p:nvCxnSpPr>
          <p:spPr>
            <a:xfrm>
              <a:off x="4567132" y="4406501"/>
              <a:ext cx="420130" cy="5005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F595F3F-30A6-674B-661C-224AA0C51B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4775" y="4406501"/>
              <a:ext cx="420130" cy="5005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32A5145-FAFE-BA3B-4E34-BAB8FA822067}"/>
              </a:ext>
            </a:extLst>
          </p:cNvPr>
          <p:cNvGrpSpPr/>
          <p:nvPr/>
        </p:nvGrpSpPr>
        <p:grpSpPr>
          <a:xfrm>
            <a:off x="471340" y="94267"/>
            <a:ext cx="8173039" cy="6391374"/>
            <a:chOff x="471340" y="94267"/>
            <a:chExt cx="8173039" cy="63913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58FC6F-E04E-99D6-3C58-F399F4BC815A}"/>
                </a:ext>
              </a:extLst>
            </p:cNvPr>
            <p:cNvSpPr/>
            <p:nvPr/>
          </p:nvSpPr>
          <p:spPr>
            <a:xfrm>
              <a:off x="471340" y="329938"/>
              <a:ext cx="8173039" cy="615570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0C9899-145C-C82C-AD0A-C6A2B3E5171F}"/>
                </a:ext>
              </a:extLst>
            </p:cNvPr>
            <p:cNvSpPr txBox="1"/>
            <p:nvPr/>
          </p:nvSpPr>
          <p:spPr>
            <a:xfrm>
              <a:off x="829559" y="94267"/>
              <a:ext cx="2058769" cy="4616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Demonstration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002108"/>
      </p:ext>
    </p:extLst>
  </p:cSld>
  <p:clrMapOvr>
    <a:masterClrMapping/>
  </p:clrMapOvr>
  <p:transition advClick="0" advTm="5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E421FE3-2A63-7797-2D86-CB74EBD9F493}"/>
              </a:ext>
            </a:extLst>
          </p:cNvPr>
          <p:cNvGrpSpPr/>
          <p:nvPr/>
        </p:nvGrpSpPr>
        <p:grpSpPr>
          <a:xfrm>
            <a:off x="2889698" y="2447051"/>
            <a:ext cx="3560262" cy="1371789"/>
            <a:chOff x="2889698" y="2496479"/>
            <a:chExt cx="3560262" cy="13717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461967-9C8F-9C51-E0DC-0EF62C48B16B}"/>
                </a:ext>
              </a:extLst>
            </p:cNvPr>
            <p:cNvSpPr/>
            <p:nvPr/>
          </p:nvSpPr>
          <p:spPr>
            <a:xfrm>
              <a:off x="2897939" y="249647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8B1472-F1B1-6DC6-D51E-F2738F0EED5A}"/>
                </a:ext>
              </a:extLst>
            </p:cNvPr>
            <p:cNvSpPr/>
            <p:nvPr/>
          </p:nvSpPr>
          <p:spPr>
            <a:xfrm>
              <a:off x="2889698" y="366213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ABEA0CF-6331-2041-84B2-CD9B1A85134B}"/>
              </a:ext>
            </a:extLst>
          </p:cNvPr>
          <p:cNvSpPr/>
          <p:nvPr/>
        </p:nvSpPr>
        <p:spPr>
          <a:xfrm>
            <a:off x="4222224" y="2447050"/>
            <a:ext cx="886968" cy="206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84374-FB7B-093C-D1C2-D4A4D95B281F}"/>
              </a:ext>
            </a:extLst>
          </p:cNvPr>
          <p:cNvSpPr/>
          <p:nvPr/>
        </p:nvSpPr>
        <p:spPr>
          <a:xfrm>
            <a:off x="4222224" y="3612710"/>
            <a:ext cx="886968" cy="206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C04BED-782F-9654-E001-5CBBFF27ED79}"/>
              </a:ext>
            </a:extLst>
          </p:cNvPr>
          <p:cNvGrpSpPr/>
          <p:nvPr/>
        </p:nvGrpSpPr>
        <p:grpSpPr>
          <a:xfrm>
            <a:off x="3947724" y="4087397"/>
            <a:ext cx="1452449" cy="1381948"/>
            <a:chOff x="4050972" y="4149996"/>
            <a:chExt cx="1452449" cy="1381948"/>
          </a:xfrm>
        </p:grpSpPr>
        <p:pic>
          <p:nvPicPr>
            <p:cNvPr id="5" name="Graphic 4" descr="Touchscreen outline">
              <a:extLst>
                <a:ext uri="{FF2B5EF4-FFF2-40B4-BE49-F238E27FC236}">
                  <a16:creationId xmlns:a16="http://schemas.microsoft.com/office/drawing/2014/main" id="{92E96885-1791-C47C-DF87-4A3CF00FD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4275747" y="4149996"/>
              <a:ext cx="914400" cy="91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5D70D6-C31C-4644-40F1-1734180C8F39}"/>
                </a:ext>
              </a:extLst>
            </p:cNvPr>
            <p:cNvSpPr txBox="1"/>
            <p:nvPr/>
          </p:nvSpPr>
          <p:spPr>
            <a:xfrm>
              <a:off x="4050972" y="5131834"/>
              <a:ext cx="14524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Don’t Press!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D96DE53-17A8-9BC5-0306-7670E817C4AA}"/>
                </a:ext>
              </a:extLst>
            </p:cNvPr>
            <p:cNvCxnSpPr/>
            <p:nvPr/>
          </p:nvCxnSpPr>
          <p:spPr>
            <a:xfrm>
              <a:off x="4567132" y="4406501"/>
              <a:ext cx="420130" cy="5005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12DAA3E-61C4-A388-DE72-4D9AF0390E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4775" y="4406501"/>
              <a:ext cx="420130" cy="5005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B77B30-FF00-0522-6615-89B4D5422649}"/>
              </a:ext>
            </a:extLst>
          </p:cNvPr>
          <p:cNvGrpSpPr/>
          <p:nvPr/>
        </p:nvGrpSpPr>
        <p:grpSpPr>
          <a:xfrm>
            <a:off x="471340" y="94267"/>
            <a:ext cx="8173039" cy="6391374"/>
            <a:chOff x="471340" y="94267"/>
            <a:chExt cx="8173039" cy="639137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B74790-7C0E-C95E-A37C-09E7D0401BEE}"/>
                </a:ext>
              </a:extLst>
            </p:cNvPr>
            <p:cNvSpPr/>
            <p:nvPr/>
          </p:nvSpPr>
          <p:spPr>
            <a:xfrm>
              <a:off x="471340" y="329938"/>
              <a:ext cx="8173039" cy="615570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5ACA37-206A-B89B-CD7D-B7C3300A059B}"/>
                </a:ext>
              </a:extLst>
            </p:cNvPr>
            <p:cNvSpPr txBox="1"/>
            <p:nvPr/>
          </p:nvSpPr>
          <p:spPr>
            <a:xfrm>
              <a:off x="829559" y="94267"/>
              <a:ext cx="2058769" cy="4616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Demonstration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358973"/>
      </p:ext>
    </p:extLst>
  </p:cSld>
  <p:clrMapOvr>
    <a:masterClrMapping/>
  </p:clrMapOvr>
  <p:transition advClick="0" advTm="5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E421FE3-2A63-7797-2D86-CB74EBD9F493}"/>
              </a:ext>
            </a:extLst>
          </p:cNvPr>
          <p:cNvGrpSpPr/>
          <p:nvPr/>
        </p:nvGrpSpPr>
        <p:grpSpPr>
          <a:xfrm>
            <a:off x="2889698" y="2447051"/>
            <a:ext cx="3560262" cy="1371789"/>
            <a:chOff x="2889698" y="2496479"/>
            <a:chExt cx="3560262" cy="13717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461967-9C8F-9C51-E0DC-0EF62C48B16B}"/>
                </a:ext>
              </a:extLst>
            </p:cNvPr>
            <p:cNvSpPr/>
            <p:nvPr/>
          </p:nvSpPr>
          <p:spPr>
            <a:xfrm>
              <a:off x="2897939" y="249647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8B1472-F1B1-6DC6-D51E-F2738F0EED5A}"/>
                </a:ext>
              </a:extLst>
            </p:cNvPr>
            <p:cNvSpPr/>
            <p:nvPr/>
          </p:nvSpPr>
          <p:spPr>
            <a:xfrm>
              <a:off x="2889698" y="366213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193810C-CDE5-6BEF-9D02-CEC54C79BD30}"/>
              </a:ext>
            </a:extLst>
          </p:cNvPr>
          <p:cNvSpPr/>
          <p:nvPr/>
        </p:nvSpPr>
        <p:spPr>
          <a:xfrm>
            <a:off x="3751308" y="2447051"/>
            <a:ext cx="1828800" cy="206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FB93FA-E7A0-3CEB-9124-6A85AF2F7993}"/>
              </a:ext>
            </a:extLst>
          </p:cNvPr>
          <p:cNvSpPr/>
          <p:nvPr/>
        </p:nvSpPr>
        <p:spPr>
          <a:xfrm>
            <a:off x="3759549" y="3612710"/>
            <a:ext cx="1828800" cy="206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890842-E002-3FD6-9686-9374374B4F6A}"/>
              </a:ext>
            </a:extLst>
          </p:cNvPr>
          <p:cNvGrpSpPr/>
          <p:nvPr/>
        </p:nvGrpSpPr>
        <p:grpSpPr>
          <a:xfrm>
            <a:off x="3947724" y="4087397"/>
            <a:ext cx="1452449" cy="1381948"/>
            <a:chOff x="4050972" y="4149996"/>
            <a:chExt cx="1452449" cy="1381948"/>
          </a:xfrm>
        </p:grpSpPr>
        <p:pic>
          <p:nvPicPr>
            <p:cNvPr id="5" name="Graphic 4" descr="Touchscreen outline">
              <a:extLst>
                <a:ext uri="{FF2B5EF4-FFF2-40B4-BE49-F238E27FC236}">
                  <a16:creationId xmlns:a16="http://schemas.microsoft.com/office/drawing/2014/main" id="{079C164D-593B-60A5-C92C-0C9E3D502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4275747" y="4149996"/>
              <a:ext cx="914400" cy="91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ADD44A-C00A-D8D4-DD87-972A82ADB28E}"/>
                </a:ext>
              </a:extLst>
            </p:cNvPr>
            <p:cNvSpPr txBox="1"/>
            <p:nvPr/>
          </p:nvSpPr>
          <p:spPr>
            <a:xfrm>
              <a:off x="4050972" y="5131834"/>
              <a:ext cx="14524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Don’t Press!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B19F103-72D4-2A9B-9554-70539EB861F1}"/>
                </a:ext>
              </a:extLst>
            </p:cNvPr>
            <p:cNvCxnSpPr/>
            <p:nvPr/>
          </p:nvCxnSpPr>
          <p:spPr>
            <a:xfrm>
              <a:off x="4567132" y="4406501"/>
              <a:ext cx="420130" cy="5005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0A0254A-44BA-C7B2-0726-AF8EF511DF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4775" y="4406501"/>
              <a:ext cx="420130" cy="5005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6D9FA08-B163-1423-9789-F6BC0975FBBE}"/>
              </a:ext>
            </a:extLst>
          </p:cNvPr>
          <p:cNvGrpSpPr/>
          <p:nvPr/>
        </p:nvGrpSpPr>
        <p:grpSpPr>
          <a:xfrm>
            <a:off x="471340" y="94267"/>
            <a:ext cx="8173039" cy="6391374"/>
            <a:chOff x="471340" y="94267"/>
            <a:chExt cx="8173039" cy="639137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06104C-94BF-7CFE-EEB9-68AF01353681}"/>
                </a:ext>
              </a:extLst>
            </p:cNvPr>
            <p:cNvSpPr/>
            <p:nvPr/>
          </p:nvSpPr>
          <p:spPr>
            <a:xfrm>
              <a:off x="471340" y="329938"/>
              <a:ext cx="8173039" cy="615570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F0D310-E0EC-A72D-00A4-FE02B6EE6B0B}"/>
                </a:ext>
              </a:extLst>
            </p:cNvPr>
            <p:cNvSpPr txBox="1"/>
            <p:nvPr/>
          </p:nvSpPr>
          <p:spPr>
            <a:xfrm>
              <a:off x="829559" y="94267"/>
              <a:ext cx="2058769" cy="4616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Demonstration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9698773"/>
      </p:ext>
    </p:extLst>
  </p:cSld>
  <p:clrMapOvr>
    <a:masterClrMapping/>
  </p:clrMapOvr>
  <p:transition advClick="0" advTm="5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E421FE3-2A63-7797-2D86-CB74EBD9F493}"/>
              </a:ext>
            </a:extLst>
          </p:cNvPr>
          <p:cNvGrpSpPr/>
          <p:nvPr/>
        </p:nvGrpSpPr>
        <p:grpSpPr>
          <a:xfrm>
            <a:off x="2889698" y="2447051"/>
            <a:ext cx="3560262" cy="1371789"/>
            <a:chOff x="2889698" y="2496479"/>
            <a:chExt cx="3560262" cy="13717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461967-9C8F-9C51-E0DC-0EF62C48B16B}"/>
                </a:ext>
              </a:extLst>
            </p:cNvPr>
            <p:cNvSpPr/>
            <p:nvPr/>
          </p:nvSpPr>
          <p:spPr>
            <a:xfrm>
              <a:off x="2897939" y="249647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8B1472-F1B1-6DC6-D51E-F2738F0EED5A}"/>
                </a:ext>
              </a:extLst>
            </p:cNvPr>
            <p:cNvSpPr/>
            <p:nvPr/>
          </p:nvSpPr>
          <p:spPr>
            <a:xfrm>
              <a:off x="2889698" y="366213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79D5E7C-13A2-84B2-4675-1733FBA4D3C3}"/>
              </a:ext>
            </a:extLst>
          </p:cNvPr>
          <p:cNvSpPr/>
          <p:nvPr/>
        </p:nvSpPr>
        <p:spPr>
          <a:xfrm>
            <a:off x="3339419" y="2447050"/>
            <a:ext cx="2651760" cy="206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35DAAD-62D5-EF6D-E546-A36DD125A972}"/>
              </a:ext>
            </a:extLst>
          </p:cNvPr>
          <p:cNvSpPr/>
          <p:nvPr/>
        </p:nvSpPr>
        <p:spPr>
          <a:xfrm>
            <a:off x="3339419" y="3612710"/>
            <a:ext cx="2651760" cy="206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337332B-DC40-2A5E-DE89-F648186B0021}"/>
              </a:ext>
            </a:extLst>
          </p:cNvPr>
          <p:cNvGrpSpPr/>
          <p:nvPr/>
        </p:nvGrpSpPr>
        <p:grpSpPr>
          <a:xfrm>
            <a:off x="3947724" y="4087397"/>
            <a:ext cx="1452449" cy="1381948"/>
            <a:chOff x="4050972" y="4149996"/>
            <a:chExt cx="1452449" cy="1381948"/>
          </a:xfrm>
        </p:grpSpPr>
        <p:pic>
          <p:nvPicPr>
            <p:cNvPr id="5" name="Graphic 4" descr="Touchscreen outline">
              <a:extLst>
                <a:ext uri="{FF2B5EF4-FFF2-40B4-BE49-F238E27FC236}">
                  <a16:creationId xmlns:a16="http://schemas.microsoft.com/office/drawing/2014/main" id="{20009466-C6B8-CF54-3695-36CEF5A13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4275747" y="4149996"/>
              <a:ext cx="914400" cy="91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4B7E258-8003-1A0E-54B6-29852064603B}"/>
                </a:ext>
              </a:extLst>
            </p:cNvPr>
            <p:cNvSpPr txBox="1"/>
            <p:nvPr/>
          </p:nvSpPr>
          <p:spPr>
            <a:xfrm>
              <a:off x="4050972" y="5131834"/>
              <a:ext cx="14524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Don’t Press!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520E0A-8343-F09E-15B9-AF6D021E216C}"/>
                </a:ext>
              </a:extLst>
            </p:cNvPr>
            <p:cNvCxnSpPr/>
            <p:nvPr/>
          </p:nvCxnSpPr>
          <p:spPr>
            <a:xfrm>
              <a:off x="4567132" y="4406501"/>
              <a:ext cx="420130" cy="5005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35571B-ED79-6890-385C-1D830EABED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4775" y="4406501"/>
              <a:ext cx="420130" cy="5005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6A26F5-8ED0-D61E-6C66-910274E44925}"/>
              </a:ext>
            </a:extLst>
          </p:cNvPr>
          <p:cNvGrpSpPr/>
          <p:nvPr/>
        </p:nvGrpSpPr>
        <p:grpSpPr>
          <a:xfrm>
            <a:off x="471340" y="94267"/>
            <a:ext cx="8173039" cy="6391374"/>
            <a:chOff x="471340" y="94267"/>
            <a:chExt cx="8173039" cy="639137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B66A87-324D-1EE9-DDA8-04C627ECB62D}"/>
                </a:ext>
              </a:extLst>
            </p:cNvPr>
            <p:cNvSpPr/>
            <p:nvPr/>
          </p:nvSpPr>
          <p:spPr>
            <a:xfrm>
              <a:off x="471340" y="329938"/>
              <a:ext cx="8173039" cy="615570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EE6F43-03A3-E550-8645-061E1308BEE4}"/>
                </a:ext>
              </a:extLst>
            </p:cNvPr>
            <p:cNvSpPr txBox="1"/>
            <p:nvPr/>
          </p:nvSpPr>
          <p:spPr>
            <a:xfrm>
              <a:off x="829559" y="94267"/>
              <a:ext cx="2058769" cy="4616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Demonstration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3318147"/>
      </p:ext>
    </p:extLst>
  </p:cSld>
  <p:clrMapOvr>
    <a:masterClrMapping/>
  </p:clrMapOvr>
  <p:transition advClick="0" advTm="5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E421FE3-2A63-7797-2D86-CB74EBD9F493}"/>
              </a:ext>
            </a:extLst>
          </p:cNvPr>
          <p:cNvGrpSpPr/>
          <p:nvPr/>
        </p:nvGrpSpPr>
        <p:grpSpPr>
          <a:xfrm>
            <a:off x="2889698" y="2447051"/>
            <a:ext cx="3560262" cy="1371789"/>
            <a:chOff x="2889698" y="2496479"/>
            <a:chExt cx="3560262" cy="13717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461967-9C8F-9C51-E0DC-0EF62C48B16B}"/>
                </a:ext>
              </a:extLst>
            </p:cNvPr>
            <p:cNvSpPr/>
            <p:nvPr/>
          </p:nvSpPr>
          <p:spPr>
            <a:xfrm>
              <a:off x="2897939" y="2496479"/>
              <a:ext cx="3552021" cy="206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8B1472-F1B1-6DC6-D51E-F2738F0EED5A}"/>
                </a:ext>
              </a:extLst>
            </p:cNvPr>
            <p:cNvSpPr/>
            <p:nvPr/>
          </p:nvSpPr>
          <p:spPr>
            <a:xfrm>
              <a:off x="2889698" y="3662139"/>
              <a:ext cx="3552021" cy="206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ABBEED6-0F25-A09C-734C-1EE4BF40DBCF}"/>
              </a:ext>
            </a:extLst>
          </p:cNvPr>
          <p:cNvGrpSpPr/>
          <p:nvPr/>
        </p:nvGrpSpPr>
        <p:grpSpPr>
          <a:xfrm>
            <a:off x="4172499" y="4087397"/>
            <a:ext cx="914400" cy="1333364"/>
            <a:chOff x="4275747" y="4149996"/>
            <a:chExt cx="914400" cy="1333364"/>
          </a:xfrm>
        </p:grpSpPr>
        <p:pic>
          <p:nvPicPr>
            <p:cNvPr id="3" name="Graphic 2" descr="Touchscreen outline">
              <a:extLst>
                <a:ext uri="{FF2B5EF4-FFF2-40B4-BE49-F238E27FC236}">
                  <a16:creationId xmlns:a16="http://schemas.microsoft.com/office/drawing/2014/main" id="{AADEF212-7914-8AF0-4DCA-9E6586B4C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4275747" y="4149996"/>
              <a:ext cx="914400" cy="9144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1E27CF-4B2A-B3C9-1D96-1241F28EA6B5}"/>
                </a:ext>
              </a:extLst>
            </p:cNvPr>
            <p:cNvSpPr txBox="1"/>
            <p:nvPr/>
          </p:nvSpPr>
          <p:spPr>
            <a:xfrm>
              <a:off x="4329423" y="5083250"/>
              <a:ext cx="8176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Press!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938B8E6-71BE-DAFC-EA8D-768D33B1902E}"/>
              </a:ext>
            </a:extLst>
          </p:cNvPr>
          <p:cNvGrpSpPr/>
          <p:nvPr/>
        </p:nvGrpSpPr>
        <p:grpSpPr>
          <a:xfrm>
            <a:off x="471340" y="94267"/>
            <a:ext cx="8173039" cy="6391374"/>
            <a:chOff x="471340" y="94267"/>
            <a:chExt cx="8173039" cy="63913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05995F-1160-72CA-A402-0C8BC62F4DD1}"/>
                </a:ext>
              </a:extLst>
            </p:cNvPr>
            <p:cNvSpPr/>
            <p:nvPr/>
          </p:nvSpPr>
          <p:spPr>
            <a:xfrm>
              <a:off x="471340" y="329938"/>
              <a:ext cx="8173039" cy="615570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433D0C-36A0-D57D-16E0-91CDC2039DF9}"/>
                </a:ext>
              </a:extLst>
            </p:cNvPr>
            <p:cNvSpPr txBox="1"/>
            <p:nvPr/>
          </p:nvSpPr>
          <p:spPr>
            <a:xfrm>
              <a:off x="829559" y="94267"/>
              <a:ext cx="2058769" cy="4616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Demonstration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9605221"/>
      </p:ext>
    </p:extLst>
  </p:cSld>
  <p:clrMapOvr>
    <a:masterClrMapping/>
  </p:clrMapOvr>
  <p:transition advClick="0" advTm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E421FE3-2A63-7797-2D86-CB74EBD9F493}"/>
              </a:ext>
            </a:extLst>
          </p:cNvPr>
          <p:cNvGrpSpPr/>
          <p:nvPr/>
        </p:nvGrpSpPr>
        <p:grpSpPr>
          <a:xfrm>
            <a:off x="2889698" y="2447051"/>
            <a:ext cx="3560262" cy="1371789"/>
            <a:chOff x="2889698" y="2496479"/>
            <a:chExt cx="3560262" cy="13717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461967-9C8F-9C51-E0DC-0EF62C48B16B}"/>
                </a:ext>
              </a:extLst>
            </p:cNvPr>
            <p:cNvSpPr/>
            <p:nvPr/>
          </p:nvSpPr>
          <p:spPr>
            <a:xfrm>
              <a:off x="2897939" y="249647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8B1472-F1B1-6DC6-D51E-F2738F0EED5A}"/>
                </a:ext>
              </a:extLst>
            </p:cNvPr>
            <p:cNvSpPr/>
            <p:nvPr/>
          </p:nvSpPr>
          <p:spPr>
            <a:xfrm>
              <a:off x="2889698" y="366213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0C67C82-8B16-8E94-EECE-193F50E373C6}"/>
              </a:ext>
            </a:extLst>
          </p:cNvPr>
          <p:cNvGrpSpPr/>
          <p:nvPr/>
        </p:nvGrpSpPr>
        <p:grpSpPr>
          <a:xfrm>
            <a:off x="3947724" y="4087397"/>
            <a:ext cx="1452449" cy="1381948"/>
            <a:chOff x="4050972" y="4149996"/>
            <a:chExt cx="1452449" cy="1381948"/>
          </a:xfrm>
        </p:grpSpPr>
        <p:pic>
          <p:nvPicPr>
            <p:cNvPr id="3" name="Graphic 2" descr="Touchscreen outline">
              <a:extLst>
                <a:ext uri="{FF2B5EF4-FFF2-40B4-BE49-F238E27FC236}">
                  <a16:creationId xmlns:a16="http://schemas.microsoft.com/office/drawing/2014/main" id="{AD5D7C14-9F7B-DFDB-8182-2E9894912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4275747" y="4149996"/>
              <a:ext cx="914400" cy="9144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57DF328-7DA5-BCE5-D1CF-0B7716BCEA75}"/>
                </a:ext>
              </a:extLst>
            </p:cNvPr>
            <p:cNvSpPr txBox="1"/>
            <p:nvPr/>
          </p:nvSpPr>
          <p:spPr>
            <a:xfrm>
              <a:off x="4050972" y="5131834"/>
              <a:ext cx="14524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Don’t Press!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463B622-C760-B8D1-A942-923229A45E5A}"/>
                </a:ext>
              </a:extLst>
            </p:cNvPr>
            <p:cNvCxnSpPr/>
            <p:nvPr/>
          </p:nvCxnSpPr>
          <p:spPr>
            <a:xfrm>
              <a:off x="4567132" y="4406501"/>
              <a:ext cx="420130" cy="5005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63A780B-9046-5281-2072-7117623A0A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4775" y="4406501"/>
              <a:ext cx="420130" cy="5005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30B23CF-7B2D-26E2-EE93-6862727E94A4}"/>
              </a:ext>
            </a:extLst>
          </p:cNvPr>
          <p:cNvGrpSpPr/>
          <p:nvPr/>
        </p:nvGrpSpPr>
        <p:grpSpPr>
          <a:xfrm>
            <a:off x="471340" y="94267"/>
            <a:ext cx="8173039" cy="6391374"/>
            <a:chOff x="471340" y="94267"/>
            <a:chExt cx="8173039" cy="63913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F96D35-EF62-1015-E43A-202FB6EC557F}"/>
                </a:ext>
              </a:extLst>
            </p:cNvPr>
            <p:cNvSpPr/>
            <p:nvPr/>
          </p:nvSpPr>
          <p:spPr>
            <a:xfrm>
              <a:off x="471340" y="329938"/>
              <a:ext cx="8173039" cy="615570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E02DF5-7E87-DE35-6EA4-8123AAC0DC7E}"/>
                </a:ext>
              </a:extLst>
            </p:cNvPr>
            <p:cNvSpPr txBox="1"/>
            <p:nvPr/>
          </p:nvSpPr>
          <p:spPr>
            <a:xfrm>
              <a:off x="829559" y="94267"/>
              <a:ext cx="2058769" cy="4616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Demonstration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2182321"/>
      </p:ext>
    </p:extLst>
  </p:cSld>
  <p:clrMapOvr>
    <a:masterClrMapping/>
  </p:clrMapOvr>
  <p:transition advClick="0" advTm="5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E421FE3-2A63-7797-2D86-CB74EBD9F493}"/>
              </a:ext>
            </a:extLst>
          </p:cNvPr>
          <p:cNvGrpSpPr/>
          <p:nvPr/>
        </p:nvGrpSpPr>
        <p:grpSpPr>
          <a:xfrm>
            <a:off x="2889698" y="2447051"/>
            <a:ext cx="3560262" cy="1371789"/>
            <a:chOff x="2889698" y="2496479"/>
            <a:chExt cx="3560262" cy="13717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461967-9C8F-9C51-E0DC-0EF62C48B16B}"/>
                </a:ext>
              </a:extLst>
            </p:cNvPr>
            <p:cNvSpPr/>
            <p:nvPr/>
          </p:nvSpPr>
          <p:spPr>
            <a:xfrm>
              <a:off x="2897939" y="249647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8B1472-F1B1-6DC6-D51E-F2738F0EED5A}"/>
                </a:ext>
              </a:extLst>
            </p:cNvPr>
            <p:cNvSpPr/>
            <p:nvPr/>
          </p:nvSpPr>
          <p:spPr>
            <a:xfrm>
              <a:off x="2889698" y="366213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ABEA0CF-6331-2041-84B2-CD9B1A85134B}"/>
              </a:ext>
            </a:extLst>
          </p:cNvPr>
          <p:cNvSpPr/>
          <p:nvPr/>
        </p:nvSpPr>
        <p:spPr>
          <a:xfrm>
            <a:off x="4222224" y="2447050"/>
            <a:ext cx="886968" cy="206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84374-FB7B-093C-D1C2-D4A4D95B281F}"/>
              </a:ext>
            </a:extLst>
          </p:cNvPr>
          <p:cNvSpPr/>
          <p:nvPr/>
        </p:nvSpPr>
        <p:spPr>
          <a:xfrm>
            <a:off x="4222224" y="3612710"/>
            <a:ext cx="886968" cy="206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6E1EF2-749C-C0ED-541F-8FBDB4120AC2}"/>
              </a:ext>
            </a:extLst>
          </p:cNvPr>
          <p:cNvGrpSpPr/>
          <p:nvPr/>
        </p:nvGrpSpPr>
        <p:grpSpPr>
          <a:xfrm>
            <a:off x="3947724" y="4087397"/>
            <a:ext cx="1452449" cy="1381948"/>
            <a:chOff x="4050972" y="4149996"/>
            <a:chExt cx="1452449" cy="1381948"/>
          </a:xfrm>
        </p:grpSpPr>
        <p:pic>
          <p:nvPicPr>
            <p:cNvPr id="5" name="Graphic 4" descr="Touchscreen outline">
              <a:extLst>
                <a:ext uri="{FF2B5EF4-FFF2-40B4-BE49-F238E27FC236}">
                  <a16:creationId xmlns:a16="http://schemas.microsoft.com/office/drawing/2014/main" id="{662E3166-D31A-B21F-564D-6A55C2F18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4275747" y="4149996"/>
              <a:ext cx="914400" cy="91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8E6297-42A8-562B-2E8A-2EE84834011B}"/>
                </a:ext>
              </a:extLst>
            </p:cNvPr>
            <p:cNvSpPr txBox="1"/>
            <p:nvPr/>
          </p:nvSpPr>
          <p:spPr>
            <a:xfrm>
              <a:off x="4050972" y="5131834"/>
              <a:ext cx="14524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Don’t Press!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B054C0E-802D-583B-1651-0449347BBA8B}"/>
                </a:ext>
              </a:extLst>
            </p:cNvPr>
            <p:cNvCxnSpPr/>
            <p:nvPr/>
          </p:nvCxnSpPr>
          <p:spPr>
            <a:xfrm>
              <a:off x="4567132" y="4406501"/>
              <a:ext cx="420130" cy="5005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DD8051-D55D-D799-B777-1604E1516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4775" y="4406501"/>
              <a:ext cx="420130" cy="5005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ADB4FD-B513-C1D7-0A81-55D2CDF6207B}"/>
              </a:ext>
            </a:extLst>
          </p:cNvPr>
          <p:cNvGrpSpPr/>
          <p:nvPr/>
        </p:nvGrpSpPr>
        <p:grpSpPr>
          <a:xfrm>
            <a:off x="471340" y="94267"/>
            <a:ext cx="8173039" cy="6391374"/>
            <a:chOff x="471340" y="94267"/>
            <a:chExt cx="8173039" cy="639137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A3FBFA-229A-BB94-D25D-87263416DF72}"/>
                </a:ext>
              </a:extLst>
            </p:cNvPr>
            <p:cNvSpPr/>
            <p:nvPr/>
          </p:nvSpPr>
          <p:spPr>
            <a:xfrm>
              <a:off x="471340" y="329938"/>
              <a:ext cx="8173039" cy="615570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9FBC4A-CE0F-D022-C28A-11880220AE86}"/>
                </a:ext>
              </a:extLst>
            </p:cNvPr>
            <p:cNvSpPr txBox="1"/>
            <p:nvPr/>
          </p:nvSpPr>
          <p:spPr>
            <a:xfrm>
              <a:off x="829559" y="94267"/>
              <a:ext cx="2058769" cy="4616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Demonstration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2428017"/>
      </p:ext>
    </p:extLst>
  </p:cSld>
  <p:clrMapOvr>
    <a:masterClrMapping/>
  </p:clrMapOvr>
  <p:transition advClick="0" advTm="5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E421FE3-2A63-7797-2D86-CB74EBD9F493}"/>
              </a:ext>
            </a:extLst>
          </p:cNvPr>
          <p:cNvGrpSpPr/>
          <p:nvPr/>
        </p:nvGrpSpPr>
        <p:grpSpPr>
          <a:xfrm>
            <a:off x="2889698" y="2447051"/>
            <a:ext cx="3560262" cy="1371789"/>
            <a:chOff x="2889698" y="2496479"/>
            <a:chExt cx="3560262" cy="13717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461967-9C8F-9C51-E0DC-0EF62C48B16B}"/>
                </a:ext>
              </a:extLst>
            </p:cNvPr>
            <p:cNvSpPr/>
            <p:nvPr/>
          </p:nvSpPr>
          <p:spPr>
            <a:xfrm>
              <a:off x="2897939" y="249647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8B1472-F1B1-6DC6-D51E-F2738F0EED5A}"/>
                </a:ext>
              </a:extLst>
            </p:cNvPr>
            <p:cNvSpPr/>
            <p:nvPr/>
          </p:nvSpPr>
          <p:spPr>
            <a:xfrm>
              <a:off x="2889698" y="366213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193810C-CDE5-6BEF-9D02-CEC54C79BD30}"/>
              </a:ext>
            </a:extLst>
          </p:cNvPr>
          <p:cNvSpPr/>
          <p:nvPr/>
        </p:nvSpPr>
        <p:spPr>
          <a:xfrm>
            <a:off x="3751308" y="2447051"/>
            <a:ext cx="1828800" cy="206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FB93FA-E7A0-3CEB-9124-6A85AF2F7993}"/>
              </a:ext>
            </a:extLst>
          </p:cNvPr>
          <p:cNvSpPr/>
          <p:nvPr/>
        </p:nvSpPr>
        <p:spPr>
          <a:xfrm>
            <a:off x="3759549" y="3612710"/>
            <a:ext cx="1828800" cy="206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97720F-76ED-6249-2B85-AF695DAD719E}"/>
              </a:ext>
            </a:extLst>
          </p:cNvPr>
          <p:cNvGrpSpPr/>
          <p:nvPr/>
        </p:nvGrpSpPr>
        <p:grpSpPr>
          <a:xfrm>
            <a:off x="3947724" y="4087397"/>
            <a:ext cx="1452449" cy="1381948"/>
            <a:chOff x="4050972" y="4149996"/>
            <a:chExt cx="1452449" cy="1381948"/>
          </a:xfrm>
        </p:grpSpPr>
        <p:pic>
          <p:nvPicPr>
            <p:cNvPr id="5" name="Graphic 4" descr="Touchscreen outline">
              <a:extLst>
                <a:ext uri="{FF2B5EF4-FFF2-40B4-BE49-F238E27FC236}">
                  <a16:creationId xmlns:a16="http://schemas.microsoft.com/office/drawing/2014/main" id="{E8AC1AD5-AF65-F7C4-CE17-E135269BF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4275747" y="4149996"/>
              <a:ext cx="914400" cy="91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B73CAF-E236-2216-65C6-6BA3BF51225C}"/>
                </a:ext>
              </a:extLst>
            </p:cNvPr>
            <p:cNvSpPr txBox="1"/>
            <p:nvPr/>
          </p:nvSpPr>
          <p:spPr>
            <a:xfrm>
              <a:off x="4050972" y="5131834"/>
              <a:ext cx="14524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Don’t Press!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0A45FD4-BF9C-F6FB-C7B5-FD319B46ADA9}"/>
                </a:ext>
              </a:extLst>
            </p:cNvPr>
            <p:cNvCxnSpPr/>
            <p:nvPr/>
          </p:nvCxnSpPr>
          <p:spPr>
            <a:xfrm>
              <a:off x="4567132" y="4406501"/>
              <a:ext cx="420130" cy="5005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B43589-DFF6-DB4D-48F6-B65E320A1C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4775" y="4406501"/>
              <a:ext cx="420130" cy="5005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C30AC0-E7F7-B872-E633-3E1711DAD82D}"/>
              </a:ext>
            </a:extLst>
          </p:cNvPr>
          <p:cNvGrpSpPr/>
          <p:nvPr/>
        </p:nvGrpSpPr>
        <p:grpSpPr>
          <a:xfrm>
            <a:off x="471340" y="94267"/>
            <a:ext cx="8173039" cy="6391374"/>
            <a:chOff x="471340" y="94267"/>
            <a:chExt cx="8173039" cy="639137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12ACBE1-90D0-A721-086A-010AACC91B28}"/>
                </a:ext>
              </a:extLst>
            </p:cNvPr>
            <p:cNvSpPr/>
            <p:nvPr/>
          </p:nvSpPr>
          <p:spPr>
            <a:xfrm>
              <a:off x="471340" y="329938"/>
              <a:ext cx="8173039" cy="615570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09AB0C-6337-216A-4BE0-22F5B7C71D84}"/>
                </a:ext>
              </a:extLst>
            </p:cNvPr>
            <p:cNvSpPr txBox="1"/>
            <p:nvPr/>
          </p:nvSpPr>
          <p:spPr>
            <a:xfrm>
              <a:off x="829559" y="94267"/>
              <a:ext cx="2058769" cy="4616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Demonstration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9091558"/>
      </p:ext>
    </p:extLst>
  </p:cSld>
  <p:clrMapOvr>
    <a:masterClrMapping/>
  </p:clrMapOvr>
  <p:transition advClick="0" advTm="500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1846</TotalTime>
  <Words>136</Words>
  <Application>Microsoft Macintosh PowerPoint</Application>
  <PresentationFormat>On-screen Show (4:3)</PresentationFormat>
  <Paragraphs>30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Söhne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Tip: Pressing the keys also takes time! To perform well, you may need to prepare your fingers in advance.   Press R to replay  Press SPACE to start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Han</dc:creator>
  <cp:lastModifiedBy>Zhang, Han</cp:lastModifiedBy>
  <cp:revision>51</cp:revision>
  <dcterms:created xsi:type="dcterms:W3CDTF">2023-12-02T22:14:49Z</dcterms:created>
  <dcterms:modified xsi:type="dcterms:W3CDTF">2024-02-21T17:48:18Z</dcterms:modified>
</cp:coreProperties>
</file>