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D9C27-34B3-472A-BAF4-C656FE555291}" v="144" dt="2020-04-03T21:50:24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 毅" userId="a5bdc37e6f8b5e98" providerId="LiveId" clId="{1B8D9C27-34B3-472A-BAF4-C656FE555291}"/>
    <pc:docChg chg="undo custSel mod addSld delSld modSld">
      <pc:chgData name="周 毅" userId="a5bdc37e6f8b5e98" providerId="LiveId" clId="{1B8D9C27-34B3-472A-BAF4-C656FE555291}" dt="2020-04-03T22:17:09.116" v="840" actId="20577"/>
      <pc:docMkLst>
        <pc:docMk/>
      </pc:docMkLst>
      <pc:sldChg chg="modSp add">
        <pc:chgData name="周 毅" userId="a5bdc37e6f8b5e98" providerId="LiveId" clId="{1B8D9C27-34B3-472A-BAF4-C656FE555291}" dt="2020-04-03T22:17:09.116" v="840" actId="20577"/>
        <pc:sldMkLst>
          <pc:docMk/>
          <pc:sldMk cId="785880153" sldId="256"/>
        </pc:sldMkLst>
        <pc:spChg chg="mod">
          <ac:chgData name="周 毅" userId="a5bdc37e6f8b5e98" providerId="LiveId" clId="{1B8D9C27-34B3-472A-BAF4-C656FE555291}" dt="2020-04-03T06:20:47.835" v="9"/>
          <ac:spMkLst>
            <pc:docMk/>
            <pc:sldMk cId="785880153" sldId="256"/>
            <ac:spMk id="2" creationId="{9F18FA0B-B650-4815-9A71-9EDACC627552}"/>
          </ac:spMkLst>
        </pc:spChg>
        <pc:spChg chg="mod">
          <ac:chgData name="周 毅" userId="a5bdc37e6f8b5e98" providerId="LiveId" clId="{1B8D9C27-34B3-472A-BAF4-C656FE555291}" dt="2020-04-03T22:17:09.116" v="840" actId="20577"/>
          <ac:spMkLst>
            <pc:docMk/>
            <pc:sldMk cId="785880153" sldId="256"/>
            <ac:spMk id="3" creationId="{651008D2-A787-4221-8C72-F3E119ACA2C1}"/>
          </ac:spMkLst>
        </pc:spChg>
      </pc:sldChg>
      <pc:sldChg chg="addSp delSp modSp add modAnim">
        <pc:chgData name="周 毅" userId="a5bdc37e6f8b5e98" providerId="LiveId" clId="{1B8D9C27-34B3-472A-BAF4-C656FE555291}" dt="2020-04-03T21:52:04.665" v="839" actId="20577"/>
        <pc:sldMkLst>
          <pc:docMk/>
          <pc:sldMk cId="1462515571" sldId="257"/>
        </pc:sldMkLst>
        <pc:spChg chg="mod">
          <ac:chgData name="周 毅" userId="a5bdc37e6f8b5e98" providerId="LiveId" clId="{1B8D9C27-34B3-472A-BAF4-C656FE555291}" dt="2020-04-03T06:34:26.264" v="162" actId="1076"/>
          <ac:spMkLst>
            <pc:docMk/>
            <pc:sldMk cId="1462515571" sldId="257"/>
            <ac:spMk id="2" creationId="{A55A7B22-D79A-4141-9A44-2A9ECD169D61}"/>
          </ac:spMkLst>
        </pc:spChg>
        <pc:spChg chg="del">
          <ac:chgData name="周 毅" userId="a5bdc37e6f8b5e98" providerId="LiveId" clId="{1B8D9C27-34B3-472A-BAF4-C656FE555291}" dt="2020-04-03T06:21:32.553" v="21"/>
          <ac:spMkLst>
            <pc:docMk/>
            <pc:sldMk cId="1462515571" sldId="257"/>
            <ac:spMk id="3" creationId="{C473B054-26A7-421D-97BD-F153AA0224A7}"/>
          </ac:spMkLst>
        </pc:spChg>
        <pc:spChg chg="add mod">
          <ac:chgData name="周 毅" userId="a5bdc37e6f8b5e98" providerId="LiveId" clId="{1B8D9C27-34B3-472A-BAF4-C656FE555291}" dt="2020-04-03T06:56:51.246" v="445" actId="1076"/>
          <ac:spMkLst>
            <pc:docMk/>
            <pc:sldMk cId="1462515571" sldId="257"/>
            <ac:spMk id="4" creationId="{4F27033C-FFAD-4AF9-86EE-8EAD46621729}"/>
          </ac:spMkLst>
        </pc:spChg>
        <pc:spChg chg="add mod">
          <ac:chgData name="周 毅" userId="a5bdc37e6f8b5e98" providerId="LiveId" clId="{1B8D9C27-34B3-472A-BAF4-C656FE555291}" dt="2020-04-03T06:56:56.702" v="447" actId="1076"/>
          <ac:spMkLst>
            <pc:docMk/>
            <pc:sldMk cId="1462515571" sldId="257"/>
            <ac:spMk id="5" creationId="{8A415470-7F8B-4BDD-839A-90D1D7C5B4A5}"/>
          </ac:spMkLst>
        </pc:spChg>
        <pc:spChg chg="add mod">
          <ac:chgData name="周 毅" userId="a5bdc37e6f8b5e98" providerId="LiveId" clId="{1B8D9C27-34B3-472A-BAF4-C656FE555291}" dt="2020-04-03T21:52:04.665" v="839" actId="20577"/>
          <ac:spMkLst>
            <pc:docMk/>
            <pc:sldMk cId="1462515571" sldId="257"/>
            <ac:spMk id="6" creationId="{87070B8A-6F8B-48AC-974B-EEA3769B7D15}"/>
          </ac:spMkLst>
        </pc:spChg>
        <pc:spChg chg="add del mod">
          <ac:chgData name="周 毅" userId="a5bdc37e6f8b5e98" providerId="LiveId" clId="{1B8D9C27-34B3-472A-BAF4-C656FE555291}" dt="2020-04-03T06:22:16.953" v="36"/>
          <ac:spMkLst>
            <pc:docMk/>
            <pc:sldMk cId="1462515571" sldId="257"/>
            <ac:spMk id="13" creationId="{9778CC7C-8459-4EB0-B513-D03E0A5901E0}"/>
          </ac:spMkLst>
        </pc:spChg>
        <pc:graphicFrameChg chg="add del mod">
          <ac:chgData name="周 毅" userId="a5bdc37e6f8b5e98" providerId="LiveId" clId="{1B8D9C27-34B3-472A-BAF4-C656FE555291}" dt="2020-04-03T06:39:09.556" v="212" actId="478"/>
          <ac:graphicFrameMkLst>
            <pc:docMk/>
            <pc:sldMk cId="1462515571" sldId="257"/>
            <ac:graphicFrameMk id="16" creationId="{51BCD74F-3CCF-401D-A4E6-FD94FBC20238}"/>
          </ac:graphicFrameMkLst>
        </pc:graphicFrameChg>
        <pc:picChg chg="add del mod">
          <ac:chgData name="周 毅" userId="a5bdc37e6f8b5e98" providerId="LiveId" clId="{1B8D9C27-34B3-472A-BAF4-C656FE555291}" dt="2020-04-03T06:21:44.988" v="35" actId="478"/>
          <ac:picMkLst>
            <pc:docMk/>
            <pc:sldMk cId="1462515571" sldId="257"/>
            <ac:picMk id="5" creationId="{1B3DC274-8003-4ECE-A03D-0147B3F25129}"/>
          </ac:picMkLst>
        </pc:picChg>
        <pc:picChg chg="add del mod">
          <ac:chgData name="周 毅" userId="a5bdc37e6f8b5e98" providerId="LiveId" clId="{1B8D9C27-34B3-472A-BAF4-C656FE555291}" dt="2020-04-03T06:21:43.344" v="33" actId="478"/>
          <ac:picMkLst>
            <pc:docMk/>
            <pc:sldMk cId="1462515571" sldId="257"/>
            <ac:picMk id="7" creationId="{25DD8C17-D476-4F16-B71E-F09C86EEA740}"/>
          </ac:picMkLst>
        </pc:picChg>
        <pc:picChg chg="add del mod">
          <ac:chgData name="周 毅" userId="a5bdc37e6f8b5e98" providerId="LiveId" clId="{1B8D9C27-34B3-472A-BAF4-C656FE555291}" dt="2020-04-03T06:21:42.213" v="32" actId="478"/>
          <ac:picMkLst>
            <pc:docMk/>
            <pc:sldMk cId="1462515571" sldId="257"/>
            <ac:picMk id="9" creationId="{C0CF7734-8D9F-4228-8146-6A629553990B}"/>
          </ac:picMkLst>
        </pc:picChg>
        <pc:picChg chg="add del mod">
          <ac:chgData name="周 毅" userId="a5bdc37e6f8b5e98" providerId="LiveId" clId="{1B8D9C27-34B3-472A-BAF4-C656FE555291}" dt="2020-04-03T06:21:44.165" v="34" actId="478"/>
          <ac:picMkLst>
            <pc:docMk/>
            <pc:sldMk cId="1462515571" sldId="257"/>
            <ac:picMk id="11" creationId="{39DB0543-2618-400A-BCC2-616387066681}"/>
          </ac:picMkLst>
        </pc:picChg>
        <pc:picChg chg="add mod">
          <ac:chgData name="周 毅" userId="a5bdc37e6f8b5e98" providerId="LiveId" clId="{1B8D9C27-34B3-472A-BAF4-C656FE555291}" dt="2020-04-03T06:39:18.885" v="213" actId="1076"/>
          <ac:picMkLst>
            <pc:docMk/>
            <pc:sldMk cId="1462515571" sldId="257"/>
            <ac:picMk id="15" creationId="{732CA4DF-B507-47DA-8A99-BDD191737323}"/>
          </ac:picMkLst>
        </pc:picChg>
      </pc:sldChg>
      <pc:sldChg chg="addSp delSp modSp add">
        <pc:chgData name="周 毅" userId="a5bdc37e6f8b5e98" providerId="LiveId" clId="{1B8D9C27-34B3-472A-BAF4-C656FE555291}" dt="2020-04-03T21:40:11.141" v="516" actId="20577"/>
        <pc:sldMkLst>
          <pc:docMk/>
          <pc:sldMk cId="4094537991" sldId="258"/>
        </pc:sldMkLst>
        <pc:spChg chg="mod">
          <ac:chgData name="周 毅" userId="a5bdc37e6f8b5e98" providerId="LiveId" clId="{1B8D9C27-34B3-472A-BAF4-C656FE555291}" dt="2020-04-03T06:24:37.253" v="57" actId="1076"/>
          <ac:spMkLst>
            <pc:docMk/>
            <pc:sldMk cId="4094537991" sldId="258"/>
            <ac:spMk id="2" creationId="{F092BD47-A4EE-4C32-8303-949758A8C9F3}"/>
          </ac:spMkLst>
        </pc:spChg>
        <pc:spChg chg="del">
          <ac:chgData name="周 毅" userId="a5bdc37e6f8b5e98" providerId="LiveId" clId="{1B8D9C27-34B3-472A-BAF4-C656FE555291}" dt="2020-04-03T06:24:39.564" v="58" actId="478"/>
          <ac:spMkLst>
            <pc:docMk/>
            <pc:sldMk cId="4094537991" sldId="258"/>
            <ac:spMk id="3" creationId="{371FF046-7312-4946-8908-F79FED9391D5}"/>
          </ac:spMkLst>
        </pc:spChg>
        <pc:spChg chg="add mod">
          <ac:chgData name="周 毅" userId="a5bdc37e6f8b5e98" providerId="LiveId" clId="{1B8D9C27-34B3-472A-BAF4-C656FE555291}" dt="2020-04-03T21:40:11.141" v="516" actId="20577"/>
          <ac:spMkLst>
            <pc:docMk/>
            <pc:sldMk cId="4094537991" sldId="258"/>
            <ac:spMk id="3" creationId="{B82CFCFB-043E-44FE-A520-9154F81E09DC}"/>
          </ac:spMkLst>
        </pc:spChg>
        <pc:spChg chg="add mod">
          <ac:chgData name="周 毅" userId="a5bdc37e6f8b5e98" providerId="LiveId" clId="{1B8D9C27-34B3-472A-BAF4-C656FE555291}" dt="2020-04-03T06:32:03.109" v="126" actId="1076"/>
          <ac:spMkLst>
            <pc:docMk/>
            <pc:sldMk cId="4094537991" sldId="258"/>
            <ac:spMk id="11" creationId="{7A629E00-E1CD-4C12-8A6A-9EF6D97B50FE}"/>
          </ac:spMkLst>
        </pc:spChg>
        <pc:graphicFrameChg chg="add del mod">
          <ac:chgData name="周 毅" userId="a5bdc37e6f8b5e98" providerId="LiveId" clId="{1B8D9C27-34B3-472A-BAF4-C656FE555291}" dt="2020-04-03T06:30:29.949" v="111" actId="478"/>
          <ac:graphicFrameMkLst>
            <pc:docMk/>
            <pc:sldMk cId="4094537991" sldId="258"/>
            <ac:graphicFrameMk id="8" creationId="{58648979-72E0-4DB8-8BDA-366DA6683E43}"/>
          </ac:graphicFrameMkLst>
        </pc:graphicFrameChg>
        <pc:graphicFrameChg chg="add del mod">
          <ac:chgData name="周 毅" userId="a5bdc37e6f8b5e98" providerId="LiveId" clId="{1B8D9C27-34B3-472A-BAF4-C656FE555291}" dt="2020-04-03T06:31:11.859" v="115" actId="478"/>
          <ac:graphicFrameMkLst>
            <pc:docMk/>
            <pc:sldMk cId="4094537991" sldId="258"/>
            <ac:graphicFrameMk id="9" creationId="{DBC72662-78CC-478C-8E56-9A03A6862D0C}"/>
          </ac:graphicFrameMkLst>
        </pc:graphicFrameChg>
        <pc:graphicFrameChg chg="add mod">
          <ac:chgData name="周 毅" userId="a5bdc37e6f8b5e98" providerId="LiveId" clId="{1B8D9C27-34B3-472A-BAF4-C656FE555291}" dt="2020-04-03T06:31:36.933" v="124" actId="1076"/>
          <ac:graphicFrameMkLst>
            <pc:docMk/>
            <pc:sldMk cId="4094537991" sldId="258"/>
            <ac:graphicFrameMk id="10" creationId="{4DD0F938-2E2E-4A6B-AC24-19D30D7C38F6}"/>
          </ac:graphicFrameMkLst>
        </pc:graphicFrameChg>
        <pc:picChg chg="add del mod">
          <ac:chgData name="周 毅" userId="a5bdc37e6f8b5e98" providerId="LiveId" clId="{1B8D9C27-34B3-472A-BAF4-C656FE555291}" dt="2020-04-03T06:25:45.868" v="76" actId="478"/>
          <ac:picMkLst>
            <pc:docMk/>
            <pc:sldMk cId="4094537991" sldId="258"/>
            <ac:picMk id="5" creationId="{A94F1812-4ADE-4DF0-A31B-C591AEBF60A8}"/>
          </ac:picMkLst>
        </pc:picChg>
        <pc:picChg chg="add mod">
          <ac:chgData name="周 毅" userId="a5bdc37e6f8b5e98" providerId="LiveId" clId="{1B8D9C27-34B3-472A-BAF4-C656FE555291}" dt="2020-04-03T21:38:29.332" v="505" actId="1076"/>
          <ac:picMkLst>
            <pc:docMk/>
            <pc:sldMk cId="4094537991" sldId="258"/>
            <ac:picMk id="7" creationId="{7B0F25BA-F629-4297-ACCA-EA84B662CC54}"/>
          </ac:picMkLst>
        </pc:picChg>
      </pc:sldChg>
      <pc:sldChg chg="add del">
        <pc:chgData name="周 毅" userId="a5bdc37e6f8b5e98" providerId="LiveId" clId="{1B8D9C27-34B3-472A-BAF4-C656FE555291}" dt="2020-04-03T06:25:15.573" v="66" actId="2696"/>
        <pc:sldMkLst>
          <pc:docMk/>
          <pc:sldMk cId="1341504884" sldId="259"/>
        </pc:sldMkLst>
      </pc:sldChg>
      <pc:sldChg chg="addSp delSp modSp add">
        <pc:chgData name="周 毅" userId="a5bdc37e6f8b5e98" providerId="LiveId" clId="{1B8D9C27-34B3-472A-BAF4-C656FE555291}" dt="2020-04-03T21:41:08.102" v="524" actId="20577"/>
        <pc:sldMkLst>
          <pc:docMk/>
          <pc:sldMk cId="1581493067" sldId="259"/>
        </pc:sldMkLst>
        <pc:spChg chg="mod">
          <ac:chgData name="周 毅" userId="a5bdc37e6f8b5e98" providerId="LiveId" clId="{1B8D9C27-34B3-472A-BAF4-C656FE555291}" dt="2020-04-03T06:25:35.597" v="73"/>
          <ac:spMkLst>
            <pc:docMk/>
            <pc:sldMk cId="1581493067" sldId="259"/>
            <ac:spMk id="2" creationId="{F092BD47-A4EE-4C32-8303-949758A8C9F3}"/>
          </ac:spMkLst>
        </pc:spChg>
        <pc:spChg chg="add mod">
          <ac:chgData name="周 毅" userId="a5bdc37e6f8b5e98" providerId="LiveId" clId="{1B8D9C27-34B3-472A-BAF4-C656FE555291}" dt="2020-04-03T21:41:08.102" v="524" actId="20577"/>
          <ac:spMkLst>
            <pc:docMk/>
            <pc:sldMk cId="1581493067" sldId="259"/>
            <ac:spMk id="3" creationId="{AC64B6AA-AE05-49D5-972A-1A2445EC7E73}"/>
          </ac:spMkLst>
        </pc:spChg>
        <pc:spChg chg="del mod">
          <ac:chgData name="周 毅" userId="a5bdc37e6f8b5e98" providerId="LiveId" clId="{1B8D9C27-34B3-472A-BAF4-C656FE555291}" dt="2020-04-03T06:27:12.431" v="91" actId="478"/>
          <ac:spMkLst>
            <pc:docMk/>
            <pc:sldMk cId="1581493067" sldId="259"/>
            <ac:spMk id="8" creationId="{F38D6A0F-156A-4DC2-A6FC-1A29C7DFF19F}"/>
          </ac:spMkLst>
        </pc:spChg>
        <pc:spChg chg="add mod">
          <ac:chgData name="周 毅" userId="a5bdc37e6f8b5e98" providerId="LiveId" clId="{1B8D9C27-34B3-472A-BAF4-C656FE555291}" dt="2020-04-03T06:28:54.981" v="107" actId="14100"/>
          <ac:spMkLst>
            <pc:docMk/>
            <pc:sldMk cId="1581493067" sldId="259"/>
            <ac:spMk id="1112" creationId="{3F171487-85CC-412A-B163-CC1FA91FEB79}"/>
          </ac:spMkLst>
        </pc:spChg>
        <pc:grpChg chg="del mod">
          <ac:chgData name="周 毅" userId="a5bdc37e6f8b5e98" providerId="LiveId" clId="{1B8D9C27-34B3-472A-BAF4-C656FE555291}" dt="2020-04-03T06:27:14.882" v="92" actId="478"/>
          <ac:grpSpMkLst>
            <pc:docMk/>
            <pc:sldMk cId="1581493067" sldId="259"/>
            <ac:grpSpMk id="6" creationId="{3543A8B9-319D-4886-AE81-41A2BF65A266}"/>
          </ac:grpSpMkLst>
        </pc:grpChg>
        <pc:grpChg chg="mod">
          <ac:chgData name="周 毅" userId="a5bdc37e6f8b5e98" providerId="LiveId" clId="{1B8D9C27-34B3-472A-BAF4-C656FE555291}" dt="2020-04-03T06:27:12.431" v="91" actId="478"/>
          <ac:grpSpMkLst>
            <pc:docMk/>
            <pc:sldMk cId="1581493067" sldId="259"/>
            <ac:grpSpMk id="9" creationId="{6D6EC3F8-8858-4910-B671-17B23683A545}"/>
          </ac:grpSpMkLst>
        </pc:grpChg>
        <pc:graphicFrameChg chg="add del mod">
          <ac:chgData name="周 毅" userId="a5bdc37e6f8b5e98" providerId="LiveId" clId="{1B8D9C27-34B3-472A-BAF4-C656FE555291}" dt="2020-04-03T06:26:21.148" v="82"/>
          <ac:graphicFrameMkLst>
            <pc:docMk/>
            <pc:sldMk cId="1581493067" sldId="259"/>
            <ac:graphicFrameMk id="3" creationId="{EA6BDCCA-0697-4B37-B3EA-ED97685A6E48}"/>
          </ac:graphicFrameMkLst>
        </pc:graphicFrameChg>
        <pc:picChg chg="add del mod">
          <ac:chgData name="周 毅" userId="a5bdc37e6f8b5e98" providerId="LiveId" clId="{1B8D9C27-34B3-472A-BAF4-C656FE555291}" dt="2020-04-03T06:26:46.278" v="85" actId="338"/>
          <ac:picMkLst>
            <pc:docMk/>
            <pc:sldMk cId="1581493067" sldId="259"/>
            <ac:picMk id="4" creationId="{493F614C-9DCB-4F1E-8CF6-8300C22D431B}"/>
          </ac:picMkLst>
        </pc:picChg>
        <pc:picChg chg="mod">
          <ac:chgData name="周 毅" userId="a5bdc37e6f8b5e98" providerId="LiveId" clId="{1B8D9C27-34B3-472A-BAF4-C656FE555291}" dt="2020-04-03T21:40:21.242" v="517" actId="1076"/>
          <ac:picMkLst>
            <pc:docMk/>
            <pc:sldMk cId="1581493067" sldId="259"/>
            <ac:picMk id="5" creationId="{A94F1812-4ADE-4DF0-A31B-C591AEBF60A8}"/>
          </ac:picMkLst>
        </pc:picChg>
        <pc:picChg chg="del">
          <ac:chgData name="周 毅" userId="a5bdc37e6f8b5e98" providerId="LiveId" clId="{1B8D9C27-34B3-472A-BAF4-C656FE555291}" dt="2020-04-03T06:25:22.796" v="68" actId="478"/>
          <ac:picMkLst>
            <pc:docMk/>
            <pc:sldMk cId="1581493067" sldId="259"/>
            <ac:picMk id="7" creationId="{7B0F25BA-F629-4297-ACCA-EA84B662CC54}"/>
          </ac:picMkLst>
        </pc:picChg>
        <pc:picChg chg="add mod">
          <ac:chgData name="周 毅" userId="a5bdc37e6f8b5e98" providerId="LiveId" clId="{1B8D9C27-34B3-472A-BAF4-C656FE555291}" dt="2020-04-03T06:27:48.335" v="102" actId="1076"/>
          <ac:picMkLst>
            <pc:docMk/>
            <pc:sldMk cId="1581493067" sldId="259"/>
            <ac:picMk id="88" creationId="{849532C7-E25D-4793-A3DC-C2726974B36A}"/>
          </ac:picMkLst>
        </pc:picChg>
        <pc:picChg chg="del">
          <ac:chgData name="周 毅" userId="a5bdc37e6f8b5e98" providerId="LiveId" clId="{1B8D9C27-34B3-472A-BAF4-C656FE555291}" dt="2020-04-03T06:26:56.034" v="88"/>
          <ac:picMkLst>
            <pc:docMk/>
            <pc:sldMk cId="1581493067" sldId="259"/>
            <ac:picMk id="1106" creationId="{4C4506B9-D517-4E2D-B289-3F1C2ABAAF80}"/>
          </ac:picMkLst>
        </pc:picChg>
      </pc:sldChg>
      <pc:sldChg chg="add del">
        <pc:chgData name="周 毅" userId="a5bdc37e6f8b5e98" providerId="LiveId" clId="{1B8D9C27-34B3-472A-BAF4-C656FE555291}" dt="2020-04-03T06:32:10.151" v="128" actId="2696"/>
        <pc:sldMkLst>
          <pc:docMk/>
          <pc:sldMk cId="1281901249" sldId="260"/>
        </pc:sldMkLst>
      </pc:sldChg>
      <pc:sldChg chg="add del">
        <pc:chgData name="周 毅" userId="a5bdc37e6f8b5e98" providerId="LiveId" clId="{1B8D9C27-34B3-472A-BAF4-C656FE555291}" dt="2020-04-03T21:41:38.050" v="525" actId="2696"/>
        <pc:sldMkLst>
          <pc:docMk/>
          <pc:sldMk cId="2693062239" sldId="260"/>
        </pc:sldMkLst>
      </pc:sldChg>
      <pc:sldChg chg="addSp delSp modSp add mod setBg">
        <pc:chgData name="周 毅" userId="a5bdc37e6f8b5e98" providerId="LiveId" clId="{1B8D9C27-34B3-472A-BAF4-C656FE555291}" dt="2020-04-03T21:48:09.026" v="744" actId="1076"/>
        <pc:sldMkLst>
          <pc:docMk/>
          <pc:sldMk cId="2814111080" sldId="261"/>
        </pc:sldMkLst>
        <pc:spChg chg="mod">
          <ac:chgData name="周 毅" userId="a5bdc37e6f8b5e98" providerId="LiveId" clId="{1B8D9C27-34B3-472A-BAF4-C656FE555291}" dt="2020-04-03T06:34:03.796" v="160" actId="26606"/>
          <ac:spMkLst>
            <pc:docMk/>
            <pc:sldMk cId="2814111080" sldId="261"/>
            <ac:spMk id="2" creationId="{67114277-2250-4960-9192-361E709AEA53}"/>
          </ac:spMkLst>
        </pc:spChg>
        <pc:spChg chg="del">
          <ac:chgData name="周 毅" userId="a5bdc37e6f8b5e98" providerId="LiveId" clId="{1B8D9C27-34B3-472A-BAF4-C656FE555291}" dt="2020-04-03T06:33:22.281" v="147" actId="478"/>
          <ac:spMkLst>
            <pc:docMk/>
            <pc:sldMk cId="2814111080" sldId="261"/>
            <ac:spMk id="3" creationId="{57F2F7D6-FB1B-4BE8-8F13-D53447BC4BBB}"/>
          </ac:spMkLst>
        </pc:spChg>
        <pc:spChg chg="add del mod">
          <ac:chgData name="周 毅" userId="a5bdc37e6f8b5e98" providerId="LiveId" clId="{1B8D9C27-34B3-472A-BAF4-C656FE555291}" dt="2020-04-03T21:36:55.350" v="500"/>
          <ac:spMkLst>
            <pc:docMk/>
            <pc:sldMk cId="2814111080" sldId="261"/>
            <ac:spMk id="6" creationId="{F9BC3080-5EA3-4989-9D04-1BF95198B194}"/>
          </ac:spMkLst>
        </pc:spChg>
        <pc:spChg chg="add mod">
          <ac:chgData name="周 毅" userId="a5bdc37e6f8b5e98" providerId="LiveId" clId="{1B8D9C27-34B3-472A-BAF4-C656FE555291}" dt="2020-04-03T21:48:09.026" v="744" actId="1076"/>
          <ac:spMkLst>
            <pc:docMk/>
            <pc:sldMk cId="2814111080" sldId="261"/>
            <ac:spMk id="7" creationId="{7B90BD62-EA1A-44C0-8F08-763C6513B4DD}"/>
          </ac:spMkLst>
        </pc:spChg>
        <pc:spChg chg="add del">
          <ac:chgData name="周 毅" userId="a5bdc37e6f8b5e98" providerId="LiveId" clId="{1B8D9C27-34B3-472A-BAF4-C656FE555291}" dt="2020-04-03T06:33:58.285" v="156" actId="26606"/>
          <ac:spMkLst>
            <pc:docMk/>
            <pc:sldMk cId="2814111080" sldId="261"/>
            <ac:spMk id="10" creationId="{AB45A142-4255-493C-8284-5D566C121B10}"/>
          </ac:spMkLst>
        </pc:spChg>
        <pc:spChg chg="add del">
          <ac:chgData name="周 毅" userId="a5bdc37e6f8b5e98" providerId="LiveId" clId="{1B8D9C27-34B3-472A-BAF4-C656FE555291}" dt="2020-04-03T06:34:00.063" v="158" actId="26606"/>
          <ac:spMkLst>
            <pc:docMk/>
            <pc:sldMk cId="2814111080" sldId="261"/>
            <ac:spMk id="14" creationId="{6753252F-4873-4F63-801D-CC719279A7D5}"/>
          </ac:spMkLst>
        </pc:spChg>
        <pc:spChg chg="add del">
          <ac:chgData name="周 毅" userId="a5bdc37e6f8b5e98" providerId="LiveId" clId="{1B8D9C27-34B3-472A-BAF4-C656FE555291}" dt="2020-04-03T06:34:00.063" v="158" actId="26606"/>
          <ac:spMkLst>
            <pc:docMk/>
            <pc:sldMk cId="2814111080" sldId="261"/>
            <ac:spMk id="15" creationId="{047C8CCB-F95D-4249-92DD-651249D3535A}"/>
          </ac:spMkLst>
        </pc:spChg>
        <pc:spChg chg="add del">
          <ac:chgData name="周 毅" userId="a5bdc37e6f8b5e98" providerId="LiveId" clId="{1B8D9C27-34B3-472A-BAF4-C656FE555291}" dt="2020-04-03T06:34:03.796" v="160" actId="26606"/>
          <ac:spMkLst>
            <pc:docMk/>
            <pc:sldMk cId="2814111080" sldId="261"/>
            <ac:spMk id="17" creationId="{B81933D1-5615-42C7-9C0B-4EB7105CCE2D}"/>
          </ac:spMkLst>
        </pc:spChg>
        <pc:spChg chg="add del">
          <ac:chgData name="周 毅" userId="a5bdc37e6f8b5e98" providerId="LiveId" clId="{1B8D9C27-34B3-472A-BAF4-C656FE555291}" dt="2020-04-03T06:34:03.796" v="160" actId="26606"/>
          <ac:spMkLst>
            <pc:docMk/>
            <pc:sldMk cId="2814111080" sldId="261"/>
            <ac:spMk id="18" creationId="{47942995-B07F-4636-9A06-C6A104B260A8}"/>
          </ac:spMkLst>
        </pc:spChg>
        <pc:spChg chg="add del">
          <ac:chgData name="周 毅" userId="a5bdc37e6f8b5e98" providerId="LiveId" clId="{1B8D9C27-34B3-472A-BAF4-C656FE555291}" dt="2020-04-03T06:34:03.796" v="160" actId="26606"/>
          <ac:spMkLst>
            <pc:docMk/>
            <pc:sldMk cId="2814111080" sldId="261"/>
            <ac:spMk id="19" creationId="{19C9EAEA-39D0-4B0E-A0EB-51E7B26740B1}"/>
          </ac:spMkLst>
        </pc:spChg>
        <pc:grpChg chg="add del">
          <ac:chgData name="周 毅" userId="a5bdc37e6f8b5e98" providerId="LiveId" clId="{1B8D9C27-34B3-472A-BAF4-C656FE555291}" dt="2020-04-03T06:34:03.796" v="160" actId="26606"/>
          <ac:grpSpMkLst>
            <pc:docMk/>
            <pc:sldMk cId="2814111080" sldId="261"/>
            <ac:grpSpMk id="20" creationId="{032D8612-31EB-44CF-A1D0-14FD4C705424}"/>
          </ac:grpSpMkLst>
        </pc:grpChg>
        <pc:picChg chg="add mod">
          <ac:chgData name="周 毅" userId="a5bdc37e6f8b5e98" providerId="LiveId" clId="{1B8D9C27-34B3-472A-BAF4-C656FE555291}" dt="2020-04-03T21:07:12.881" v="460" actId="1076"/>
          <ac:picMkLst>
            <pc:docMk/>
            <pc:sldMk cId="2814111080" sldId="261"/>
            <ac:picMk id="4" creationId="{C4BA3698-BBB4-4393-A905-6BDEF39B676B}"/>
          </ac:picMkLst>
        </pc:picChg>
        <pc:picChg chg="add del mod">
          <ac:chgData name="周 毅" userId="a5bdc37e6f8b5e98" providerId="LiveId" clId="{1B8D9C27-34B3-472A-BAF4-C656FE555291}" dt="2020-04-03T21:06:36.100" v="450" actId="478"/>
          <ac:picMkLst>
            <pc:docMk/>
            <pc:sldMk cId="2814111080" sldId="261"/>
            <ac:picMk id="5" creationId="{CA1DECAA-1788-4337-8BF4-DADD2503CD7C}"/>
          </ac:picMkLst>
        </pc:picChg>
        <pc:cxnChg chg="add del">
          <ac:chgData name="周 毅" userId="a5bdc37e6f8b5e98" providerId="LiveId" clId="{1B8D9C27-34B3-472A-BAF4-C656FE555291}" dt="2020-04-03T06:33:58.285" v="156" actId="26606"/>
          <ac:cxnSpMkLst>
            <pc:docMk/>
            <pc:sldMk cId="2814111080" sldId="261"/>
            <ac:cxnSpMk id="12" creationId="{38FB9660-F42F-4313-BBC4-47C007FE484C}"/>
          </ac:cxnSpMkLst>
        </pc:cxnChg>
      </pc:sldChg>
      <pc:sldChg chg="addSp delSp modSp add mod setBg">
        <pc:chgData name="周 毅" userId="a5bdc37e6f8b5e98" providerId="LiveId" clId="{1B8D9C27-34B3-472A-BAF4-C656FE555291}" dt="2020-04-03T06:52:29.918" v="442" actId="12"/>
        <pc:sldMkLst>
          <pc:docMk/>
          <pc:sldMk cId="1300817347" sldId="262"/>
        </pc:sldMkLst>
        <pc:spChg chg="mod">
          <ac:chgData name="周 毅" userId="a5bdc37e6f8b5e98" providerId="LiveId" clId="{1B8D9C27-34B3-472A-BAF4-C656FE555291}" dt="2020-04-03T06:45:38.439" v="292" actId="26606"/>
          <ac:spMkLst>
            <pc:docMk/>
            <pc:sldMk cId="1300817347" sldId="262"/>
            <ac:spMk id="2" creationId="{3E52487C-1766-4B0A-8F78-0D95BDB1FC0B}"/>
          </ac:spMkLst>
        </pc:spChg>
        <pc:spChg chg="del mod">
          <ac:chgData name="周 毅" userId="a5bdc37e6f8b5e98" providerId="LiveId" clId="{1B8D9C27-34B3-472A-BAF4-C656FE555291}" dt="2020-04-03T06:40:53.041" v="217"/>
          <ac:spMkLst>
            <pc:docMk/>
            <pc:sldMk cId="1300817347" sldId="262"/>
            <ac:spMk id="3" creationId="{4616ECFF-F164-4BED-A4EA-B4775E2012F3}"/>
          </ac:spMkLst>
        </pc:spChg>
        <pc:spChg chg="add del mod">
          <ac:chgData name="周 毅" userId="a5bdc37e6f8b5e98" providerId="LiveId" clId="{1B8D9C27-34B3-472A-BAF4-C656FE555291}" dt="2020-04-03T06:41:53.437" v="273"/>
          <ac:spMkLst>
            <pc:docMk/>
            <pc:sldMk cId="1300817347" sldId="262"/>
            <ac:spMk id="6" creationId="{55021D49-BA1F-4EE1-A286-D113A641EF7D}"/>
          </ac:spMkLst>
        </pc:spChg>
        <pc:spChg chg="add del mod">
          <ac:chgData name="周 毅" userId="a5bdc37e6f8b5e98" providerId="LiveId" clId="{1B8D9C27-34B3-472A-BAF4-C656FE555291}" dt="2020-04-03T06:50:54.803" v="377" actId="478"/>
          <ac:spMkLst>
            <pc:docMk/>
            <pc:sldMk cId="1300817347" sldId="262"/>
            <ac:spMk id="9" creationId="{959B572E-44EE-43E4-9D9A-2A56837CD70F}"/>
          </ac:spMkLst>
        </pc:spChg>
        <pc:spChg chg="add del">
          <ac:chgData name="周 毅" userId="a5bdc37e6f8b5e98" providerId="LiveId" clId="{1B8D9C27-34B3-472A-BAF4-C656FE555291}" dt="2020-04-03T06:45:36.518" v="289" actId="26606"/>
          <ac:spMkLst>
            <pc:docMk/>
            <pc:sldMk cId="1300817347" sldId="262"/>
            <ac:spMk id="12" creationId="{C8FE0B5F-B202-468F-8394-E873F99F2CCA}"/>
          </ac:spMkLst>
        </pc:spChg>
        <pc:spChg chg="add del">
          <ac:chgData name="周 毅" userId="a5bdc37e6f8b5e98" providerId="LiveId" clId="{1B8D9C27-34B3-472A-BAF4-C656FE555291}" dt="2020-04-03T06:45:36.518" v="289" actId="26606"/>
          <ac:spMkLst>
            <pc:docMk/>
            <pc:sldMk cId="1300817347" sldId="262"/>
            <ac:spMk id="15" creationId="{2550BE34-C2B8-49B8-8519-67A8CAD51AE9}"/>
          </ac:spMkLst>
        </pc:spChg>
        <pc:spChg chg="add del">
          <ac:chgData name="周 毅" userId="a5bdc37e6f8b5e98" providerId="LiveId" clId="{1B8D9C27-34B3-472A-BAF4-C656FE555291}" dt="2020-04-03T06:45:36.518" v="289" actId="26606"/>
          <ac:spMkLst>
            <pc:docMk/>
            <pc:sldMk cId="1300817347" sldId="262"/>
            <ac:spMk id="17" creationId="{A7457DD9-5A45-400A-AB4B-4B4EDECA25F1}"/>
          </ac:spMkLst>
        </pc:spChg>
        <pc:spChg chg="add del">
          <ac:chgData name="周 毅" userId="a5bdc37e6f8b5e98" providerId="LiveId" clId="{1B8D9C27-34B3-472A-BAF4-C656FE555291}" dt="2020-04-03T06:45:36.518" v="289" actId="26606"/>
          <ac:spMkLst>
            <pc:docMk/>
            <pc:sldMk cId="1300817347" sldId="262"/>
            <ac:spMk id="19" creationId="{441CF7D6-A660-431A-B0BB-140A0D5556B6}"/>
          </ac:spMkLst>
        </pc:spChg>
        <pc:spChg chg="add del">
          <ac:chgData name="周 毅" userId="a5bdc37e6f8b5e98" providerId="LiveId" clId="{1B8D9C27-34B3-472A-BAF4-C656FE555291}" dt="2020-04-03T06:45:36.518" v="289" actId="26606"/>
          <ac:spMkLst>
            <pc:docMk/>
            <pc:sldMk cId="1300817347" sldId="262"/>
            <ac:spMk id="21" creationId="{0570A85B-3810-4F95-97B0-CBF4CCDB381C}"/>
          </ac:spMkLst>
        </pc:spChg>
        <pc:spChg chg="add del">
          <ac:chgData name="周 毅" userId="a5bdc37e6f8b5e98" providerId="LiveId" clId="{1B8D9C27-34B3-472A-BAF4-C656FE555291}" dt="2020-04-03T06:45:38.419" v="291" actId="26606"/>
          <ac:spMkLst>
            <pc:docMk/>
            <pc:sldMk cId="1300817347" sldId="262"/>
            <ac:spMk id="24" creationId="{73C994B4-9721-4148-9EEC-6793CECDE8DD}"/>
          </ac:spMkLst>
        </pc:spChg>
        <pc:spChg chg="add del">
          <ac:chgData name="周 毅" userId="a5bdc37e6f8b5e98" providerId="LiveId" clId="{1B8D9C27-34B3-472A-BAF4-C656FE555291}" dt="2020-04-03T06:45:38.419" v="291" actId="26606"/>
          <ac:spMkLst>
            <pc:docMk/>
            <pc:sldMk cId="1300817347" sldId="262"/>
            <ac:spMk id="26" creationId="{F9D95E49-763A-4886-B038-82F734740554}"/>
          </ac:spMkLst>
        </pc:spChg>
        <pc:spChg chg="add del">
          <ac:chgData name="周 毅" userId="a5bdc37e6f8b5e98" providerId="LiveId" clId="{1B8D9C27-34B3-472A-BAF4-C656FE555291}" dt="2020-04-03T06:45:38.419" v="291" actId="26606"/>
          <ac:spMkLst>
            <pc:docMk/>
            <pc:sldMk cId="1300817347" sldId="262"/>
            <ac:spMk id="27" creationId="{7072C7DA-0D16-473C-B416-D84445D8A1AD}"/>
          </ac:spMkLst>
        </pc:spChg>
        <pc:spChg chg="add del">
          <ac:chgData name="周 毅" userId="a5bdc37e6f8b5e98" providerId="LiveId" clId="{1B8D9C27-34B3-472A-BAF4-C656FE555291}" dt="2020-04-03T06:45:38.419" v="291" actId="26606"/>
          <ac:spMkLst>
            <pc:docMk/>
            <pc:sldMk cId="1300817347" sldId="262"/>
            <ac:spMk id="28" creationId="{508D52C2-22C5-4C1E-857A-E1628A9AF8B0}"/>
          </ac:spMkLst>
        </pc:spChg>
        <pc:spChg chg="add del">
          <ac:chgData name="周 毅" userId="a5bdc37e6f8b5e98" providerId="LiveId" clId="{1B8D9C27-34B3-472A-BAF4-C656FE555291}" dt="2020-04-03T06:45:38.419" v="291" actId="26606"/>
          <ac:spMkLst>
            <pc:docMk/>
            <pc:sldMk cId="1300817347" sldId="262"/>
            <ac:spMk id="29" creationId="{79712DE8-94E0-4F45-81D9-37AF7A32F4D6}"/>
          </ac:spMkLst>
        </pc:spChg>
        <pc:spChg chg="add">
          <ac:chgData name="周 毅" userId="a5bdc37e6f8b5e98" providerId="LiveId" clId="{1B8D9C27-34B3-472A-BAF4-C656FE555291}" dt="2020-04-03T06:45:38.439" v="292" actId="26606"/>
          <ac:spMkLst>
            <pc:docMk/>
            <pc:sldMk cId="1300817347" sldId="262"/>
            <ac:spMk id="32" creationId="{2550BE34-C2B8-49B8-8519-67A8CAD51AE9}"/>
          </ac:spMkLst>
        </pc:spChg>
        <pc:spChg chg="add">
          <ac:chgData name="周 毅" userId="a5bdc37e6f8b5e98" providerId="LiveId" clId="{1B8D9C27-34B3-472A-BAF4-C656FE555291}" dt="2020-04-03T06:45:38.439" v="292" actId="26606"/>
          <ac:spMkLst>
            <pc:docMk/>
            <pc:sldMk cId="1300817347" sldId="262"/>
            <ac:spMk id="33" creationId="{A7457DD9-5A45-400A-AB4B-4B4EDECA25F1}"/>
          </ac:spMkLst>
        </pc:spChg>
        <pc:spChg chg="add">
          <ac:chgData name="周 毅" userId="a5bdc37e6f8b5e98" providerId="LiveId" clId="{1B8D9C27-34B3-472A-BAF4-C656FE555291}" dt="2020-04-03T06:45:38.439" v="292" actId="26606"/>
          <ac:spMkLst>
            <pc:docMk/>
            <pc:sldMk cId="1300817347" sldId="262"/>
            <ac:spMk id="34" creationId="{441CF7D6-A660-431A-B0BB-140A0D5556B6}"/>
          </ac:spMkLst>
        </pc:spChg>
        <pc:spChg chg="add">
          <ac:chgData name="周 毅" userId="a5bdc37e6f8b5e98" providerId="LiveId" clId="{1B8D9C27-34B3-472A-BAF4-C656FE555291}" dt="2020-04-03T06:45:38.439" v="292" actId="26606"/>
          <ac:spMkLst>
            <pc:docMk/>
            <pc:sldMk cId="1300817347" sldId="262"/>
            <ac:spMk id="35" creationId="{0570A85B-3810-4F95-97B0-CBF4CCDB381C}"/>
          </ac:spMkLst>
        </pc:spChg>
        <pc:spChg chg="add del mod">
          <ac:chgData name="周 毅" userId="a5bdc37e6f8b5e98" providerId="LiveId" clId="{1B8D9C27-34B3-472A-BAF4-C656FE555291}" dt="2020-04-03T06:52:29.918" v="442" actId="12"/>
          <ac:spMkLst>
            <pc:docMk/>
            <pc:sldMk cId="1300817347" sldId="262"/>
            <ac:spMk id="36" creationId="{C8FE0B5F-B202-468F-8394-E873F99F2CCA}"/>
          </ac:spMkLst>
        </pc:spChg>
        <pc:spChg chg="add del mod">
          <ac:chgData name="周 毅" userId="a5bdc37e6f8b5e98" providerId="LiveId" clId="{1B8D9C27-34B3-472A-BAF4-C656FE555291}" dt="2020-04-03T06:50:53.108" v="374" actId="1076"/>
          <ac:spMkLst>
            <pc:docMk/>
            <pc:sldMk cId="1300817347" sldId="262"/>
            <ac:spMk id="39" creationId="{F34014EF-12B2-4D23-9A87-673FC7AD2FD0}"/>
          </ac:spMkLst>
        </pc:spChg>
        <pc:spChg chg="add">
          <ac:chgData name="周 毅" userId="a5bdc37e6f8b5e98" providerId="LiveId" clId="{1B8D9C27-34B3-472A-BAF4-C656FE555291}" dt="2020-04-03T06:50:16.132" v="360"/>
          <ac:spMkLst>
            <pc:docMk/>
            <pc:sldMk cId="1300817347" sldId="262"/>
            <ac:spMk id="40" creationId="{6E78AED5-CDDB-45DC-AB4B-E3B0A8B4DEEC}"/>
          </ac:spMkLst>
        </pc:spChg>
        <pc:spChg chg="add">
          <ac:chgData name="周 毅" userId="a5bdc37e6f8b5e98" providerId="LiveId" clId="{1B8D9C27-34B3-472A-BAF4-C656FE555291}" dt="2020-04-03T06:50:16.132" v="360"/>
          <ac:spMkLst>
            <pc:docMk/>
            <pc:sldMk cId="1300817347" sldId="262"/>
            <ac:spMk id="41" creationId="{30BF5CE3-9E63-45A2-8647-D086B3C94138}"/>
          </ac:spMkLst>
        </pc:spChg>
        <pc:spChg chg="add">
          <ac:chgData name="周 毅" userId="a5bdc37e6f8b5e98" providerId="LiveId" clId="{1B8D9C27-34B3-472A-BAF4-C656FE555291}" dt="2020-04-03T06:50:16.132" v="360"/>
          <ac:spMkLst>
            <pc:docMk/>
            <pc:sldMk cId="1300817347" sldId="262"/>
            <ac:spMk id="42" creationId="{97403F9F-BF9E-4A2A-B0F3-2FA6002FDF1E}"/>
          </ac:spMkLst>
        </pc:spChg>
        <pc:spChg chg="add">
          <ac:chgData name="周 毅" userId="a5bdc37e6f8b5e98" providerId="LiveId" clId="{1B8D9C27-34B3-472A-BAF4-C656FE555291}" dt="2020-04-03T06:50:16.132" v="360"/>
          <ac:spMkLst>
            <pc:docMk/>
            <pc:sldMk cId="1300817347" sldId="262"/>
            <ac:spMk id="43" creationId="{10FFA354-BA1A-4C2B-8884-CA31BA5F1042}"/>
          </ac:spMkLst>
        </pc:spChg>
        <pc:grpChg chg="add del mod">
          <ac:chgData name="周 毅" userId="a5bdc37e6f8b5e98" providerId="LiveId" clId="{1B8D9C27-34B3-472A-BAF4-C656FE555291}" dt="2020-04-03T06:50:53.694" v="375"/>
          <ac:grpSpMkLst>
            <pc:docMk/>
            <pc:sldMk cId="1300817347" sldId="262"/>
            <ac:grpSpMk id="31" creationId="{F5788FD9-D69B-4361-8279-6FF51ACE6BED}"/>
          </ac:grpSpMkLst>
        </pc:grpChg>
        <pc:grpChg chg="add del mod">
          <ac:chgData name="周 毅" userId="a5bdc37e6f8b5e98" providerId="LiveId" clId="{1B8D9C27-34B3-472A-BAF4-C656FE555291}" dt="2020-04-03T06:50:53.694" v="375"/>
          <ac:grpSpMkLst>
            <pc:docMk/>
            <pc:sldMk cId="1300817347" sldId="262"/>
            <ac:grpSpMk id="38" creationId="{D3C75764-F2F3-4BE9-BBB2-107E3F6FCD39}"/>
          </ac:grpSpMkLst>
        </pc:grpChg>
        <pc:graphicFrameChg chg="add del mod modGraphic">
          <ac:chgData name="周 毅" userId="a5bdc37e6f8b5e98" providerId="LiveId" clId="{1B8D9C27-34B3-472A-BAF4-C656FE555291}" dt="2020-04-03T06:41:51.186" v="272" actId="478"/>
          <ac:graphicFrameMkLst>
            <pc:docMk/>
            <pc:sldMk cId="1300817347" sldId="262"/>
            <ac:graphicFrameMk id="4" creationId="{C78C8751-54B4-441E-BA5B-BE4F02F8F726}"/>
          </ac:graphicFrameMkLst>
        </pc:graphicFrameChg>
        <pc:graphicFrameChg chg="add del mod modGraphic">
          <ac:chgData name="周 毅" userId="a5bdc37e6f8b5e98" providerId="LiveId" clId="{1B8D9C27-34B3-472A-BAF4-C656FE555291}" dt="2020-04-03T06:45:38.439" v="292" actId="26606"/>
          <ac:graphicFrameMkLst>
            <pc:docMk/>
            <pc:sldMk cId="1300817347" sldId="262"/>
            <ac:graphicFrameMk id="7" creationId="{0D95EE3D-0B80-4B89-B4D1-6217E031D2B3}"/>
          </ac:graphicFrameMkLst>
        </pc:graphicFrameChg>
        <pc:graphicFrameChg chg="add del">
          <ac:chgData name="周 毅" userId="a5bdc37e6f8b5e98" providerId="LiveId" clId="{1B8D9C27-34B3-472A-BAF4-C656FE555291}" dt="2020-04-03T06:45:36.518" v="289" actId="26606"/>
          <ac:graphicFrameMkLst>
            <pc:docMk/>
            <pc:sldMk cId="1300817347" sldId="262"/>
            <ac:graphicFrameMk id="10" creationId="{0D95EE3D-0B80-4B89-B4D1-6217E031D2B3}"/>
          </ac:graphicFrameMkLst>
        </pc:graphicFrameChg>
        <pc:graphicFrameChg chg="add del">
          <ac:chgData name="周 毅" userId="a5bdc37e6f8b5e98" providerId="LiveId" clId="{1B8D9C27-34B3-472A-BAF4-C656FE555291}" dt="2020-04-03T06:45:38.419" v="291" actId="26606"/>
          <ac:graphicFrameMkLst>
            <pc:docMk/>
            <pc:sldMk cId="1300817347" sldId="262"/>
            <ac:graphicFrameMk id="30" creationId="{0D95EE3D-0B80-4B89-B4D1-6217E031D2B3}"/>
          </ac:graphicFrameMkLst>
        </pc:graphicFrameChg>
        <pc:graphicFrameChg chg="add">
          <ac:chgData name="周 毅" userId="a5bdc37e6f8b5e98" providerId="LiveId" clId="{1B8D9C27-34B3-472A-BAF4-C656FE555291}" dt="2020-04-03T06:45:38.439" v="292" actId="26606"/>
          <ac:graphicFrameMkLst>
            <pc:docMk/>
            <pc:sldMk cId="1300817347" sldId="262"/>
            <ac:graphicFrameMk id="37" creationId="{0D95EE3D-0B80-4B89-B4D1-6217E031D2B3}"/>
          </ac:graphicFrameMkLst>
        </pc:graphicFrameChg>
        <pc:cxnChg chg="add del">
          <ac:chgData name="周 毅" userId="a5bdc37e6f8b5e98" providerId="LiveId" clId="{1B8D9C27-34B3-472A-BAF4-C656FE555291}" dt="2020-04-03T06:45:38.419" v="291" actId="26606"/>
          <ac:cxnSpMkLst>
            <pc:docMk/>
            <pc:sldMk cId="1300817347" sldId="262"/>
            <ac:cxnSpMk id="23" creationId="{BA0504EE-683F-4FE2-A169-83C71FAA35CB}"/>
          </ac:cxnSpMkLst>
        </pc:cxnChg>
        <pc:cxnChg chg="add del">
          <ac:chgData name="周 毅" userId="a5bdc37e6f8b5e98" providerId="LiveId" clId="{1B8D9C27-34B3-472A-BAF4-C656FE555291}" dt="2020-04-03T06:45:38.419" v="291" actId="26606"/>
          <ac:cxnSpMkLst>
            <pc:docMk/>
            <pc:sldMk cId="1300817347" sldId="262"/>
            <ac:cxnSpMk id="25" creationId="{80A61CFF-0E76-478B-B02B-73692D891E7C}"/>
          </ac:cxnSpMkLst>
        </pc:cxnChg>
      </pc:sldChg>
      <pc:sldChg chg="addSp delSp modSp add modAnim">
        <pc:chgData name="周 毅" userId="a5bdc37e6f8b5e98" providerId="LiveId" clId="{1B8D9C27-34B3-472A-BAF4-C656FE555291}" dt="2020-04-03T21:48:24.532" v="747" actId="1076"/>
        <pc:sldMkLst>
          <pc:docMk/>
          <pc:sldMk cId="894100295" sldId="263"/>
        </pc:sldMkLst>
        <pc:spChg chg="mod">
          <ac:chgData name="周 毅" userId="a5bdc37e6f8b5e98" providerId="LiveId" clId="{1B8D9C27-34B3-472A-BAF4-C656FE555291}" dt="2020-04-03T21:48:20.522" v="746" actId="1076"/>
          <ac:spMkLst>
            <pc:docMk/>
            <pc:sldMk cId="894100295" sldId="263"/>
            <ac:spMk id="2" creationId="{F092BD47-A4EE-4C32-8303-949758A8C9F3}"/>
          </ac:spMkLst>
        </pc:spChg>
        <pc:spChg chg="add del">
          <ac:chgData name="周 毅" userId="a5bdc37e6f8b5e98" providerId="LiveId" clId="{1B8D9C27-34B3-472A-BAF4-C656FE555291}" dt="2020-04-03T21:27:27.308" v="476"/>
          <ac:spMkLst>
            <pc:docMk/>
            <pc:sldMk cId="894100295" sldId="263"/>
            <ac:spMk id="6" creationId="{42347F7D-D6CB-4B57-B874-BE834725556F}"/>
          </ac:spMkLst>
        </pc:spChg>
        <pc:spChg chg="add del">
          <ac:chgData name="周 毅" userId="a5bdc37e6f8b5e98" providerId="LiveId" clId="{1B8D9C27-34B3-472A-BAF4-C656FE555291}" dt="2020-04-03T21:32:03.672" v="478"/>
          <ac:spMkLst>
            <pc:docMk/>
            <pc:sldMk cId="894100295" sldId="263"/>
            <ac:spMk id="7" creationId="{D9579533-565B-482F-AE94-6D34E69CBA6E}"/>
          </ac:spMkLst>
        </pc:spChg>
        <pc:spChg chg="add mod">
          <ac:chgData name="周 毅" userId="a5bdc37e6f8b5e98" providerId="LiveId" clId="{1B8D9C27-34B3-472A-BAF4-C656FE555291}" dt="2020-04-03T21:34:35.180" v="491" actId="14100"/>
          <ac:spMkLst>
            <pc:docMk/>
            <pc:sldMk cId="894100295" sldId="263"/>
            <ac:spMk id="11" creationId="{18245832-8FA2-42A1-A056-DDE920FC0336}"/>
          </ac:spMkLst>
        </pc:spChg>
        <pc:spChg chg="add mod">
          <ac:chgData name="周 毅" userId="a5bdc37e6f8b5e98" providerId="LiveId" clId="{1B8D9C27-34B3-472A-BAF4-C656FE555291}" dt="2020-04-03T21:45:48.918" v="640" actId="1076"/>
          <ac:spMkLst>
            <pc:docMk/>
            <pc:sldMk cId="894100295" sldId="263"/>
            <ac:spMk id="12" creationId="{4BA241A4-FC82-434B-8ACE-973485D51180}"/>
          </ac:spMkLst>
        </pc:spChg>
        <pc:spChg chg="del">
          <ac:chgData name="周 毅" userId="a5bdc37e6f8b5e98" providerId="LiveId" clId="{1B8D9C27-34B3-472A-BAF4-C656FE555291}" dt="2020-04-03T21:26:54.857" v="474" actId="478"/>
          <ac:spMkLst>
            <pc:docMk/>
            <pc:sldMk cId="894100295" sldId="263"/>
            <ac:spMk id="1112" creationId="{3F171487-85CC-412A-B163-CC1FA91FEB79}"/>
          </ac:spMkLst>
        </pc:spChg>
        <pc:picChg chg="add mod">
          <ac:chgData name="周 毅" userId="a5bdc37e6f8b5e98" providerId="LiveId" clId="{1B8D9C27-34B3-472A-BAF4-C656FE555291}" dt="2020-04-03T21:48:24.532" v="747" actId="1076"/>
          <ac:picMkLst>
            <pc:docMk/>
            <pc:sldMk cId="894100295" sldId="263"/>
            <ac:picMk id="4" creationId="{F21CF55A-1641-4E59-B7BB-CCBFCF43C551}"/>
          </ac:picMkLst>
        </pc:picChg>
        <pc:picChg chg="del">
          <ac:chgData name="周 毅" userId="a5bdc37e6f8b5e98" providerId="LiveId" clId="{1B8D9C27-34B3-472A-BAF4-C656FE555291}" dt="2020-04-03T21:26:19.712" v="462" actId="478"/>
          <ac:picMkLst>
            <pc:docMk/>
            <pc:sldMk cId="894100295" sldId="263"/>
            <ac:picMk id="5" creationId="{A94F1812-4ADE-4DF0-A31B-C591AEBF60A8}"/>
          </ac:picMkLst>
        </pc:picChg>
        <pc:picChg chg="add mod">
          <ac:chgData name="周 毅" userId="a5bdc37e6f8b5e98" providerId="LiveId" clId="{1B8D9C27-34B3-472A-BAF4-C656FE555291}" dt="2020-04-03T21:45:56.072" v="642" actId="14100"/>
          <ac:picMkLst>
            <pc:docMk/>
            <pc:sldMk cId="894100295" sldId="263"/>
            <ac:picMk id="8" creationId="{00840667-7985-4959-BC25-1A18264E5FAB}"/>
          </ac:picMkLst>
        </pc:picChg>
        <pc:picChg chg="del">
          <ac:chgData name="周 毅" userId="a5bdc37e6f8b5e98" providerId="LiveId" clId="{1B8D9C27-34B3-472A-BAF4-C656FE555291}" dt="2020-04-03T21:26:51.233" v="473" actId="478"/>
          <ac:picMkLst>
            <pc:docMk/>
            <pc:sldMk cId="894100295" sldId="263"/>
            <ac:picMk id="88" creationId="{849532C7-E25D-4793-A3DC-C2726974B36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DEBB-24AC-437A-BF11-58991836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65F90-5027-408C-8925-4B792CAA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76911-490E-4CAB-8E92-FBA96BF3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9DAC4-7401-4E80-9674-C2D37C1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25A4E-5344-4583-9B93-BA78AD73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ACB48-1F6B-493E-9C9A-BF79BE01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DFF82-20F8-4ABB-9D33-7A0BE49F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F7B0D-D450-4F73-A3DA-4D63A6B7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9E542-F97E-4B15-952F-2EB04E8D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3125C-4200-4178-94F0-75A1AF72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D7527-C8C7-49B4-93A0-3AE292683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0955C-4B9F-4A9D-808F-8C92FDB3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3BBD2-2398-4058-9909-D7433E07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19019-A0F3-4A27-8443-3312DB43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FA40E-304C-4512-80F5-EE339BF1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5E3E7-B31E-4BFB-9510-F2B14983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5AFEA-0430-4D91-B023-DA7601A8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B01BB-E119-436C-B7CB-05ABB0B1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AD884-F044-4DD2-8453-B304EB9C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79E26-53FE-4B0B-8783-A816330E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2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E612D-3238-4D31-A9D3-275E3CDA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A78C0-C056-4A5C-A8DC-863AD10F8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10E9F-2002-4F79-9D69-FD1C3E0A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56CA3-DFC7-43B1-8A5E-1BCC55A1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EC61B-9014-4F94-B4AE-CBDEACFF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8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33308-4625-430C-BE40-0005D503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2D435-50BC-4F93-94C0-786071294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869A3-54FE-42B0-BDEC-896C13BD8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DC3B3-1BA7-4043-A49C-7F34B01E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3A602-1446-415C-B0B9-478B4A50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D9E95-C8C8-4697-99AF-F41DD761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7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722C0-8846-4E12-B8A2-70CCB970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66BE2-EE18-416B-A3A3-2EE33043C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9A12B-2983-4AE4-9061-F1E7748C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4F1F66-4C7C-4237-9A8E-32C46107D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6C622-AA8F-4E4F-ABD1-436875107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EC98D8-FE89-4385-AD66-F1BCD785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F1CCF-4052-48E9-9544-C61C7616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C51DF-E867-4332-BD24-6C1AE64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4E4AE-D5C6-457A-9CDC-A8C1C41B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9A1BFB-0452-4079-86CE-2761C969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95CE1-B927-4AE6-9A13-4DA47279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113304-1520-4A89-A7CD-DEED69C5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B858AF-F8FF-4D55-B08D-4F8AE459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C5C39-0ECB-4FAC-B49B-2592798E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8AF30-0173-4514-8763-D1086232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1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362ED-4E8F-4C8E-BB11-BFC11993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4A97D-34DC-4D18-8999-54C86664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CDA65-9BFA-4720-8729-08F1E4EDA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5F087-E48F-4BB3-8D13-061E0F2E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D577A-7476-4E12-A860-5977ED53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DBB8F-A1E9-48B3-B15B-DBB981F5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09D8E-DD23-4508-BA88-30E12CBE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1A09F7-FE3D-4D0F-B871-6F759E5D0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A89A2-084D-4291-ACAA-E02209890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38F35-7D69-44A4-970C-F2DEA37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E8F6C-1B7C-4324-A50D-4BA6027E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AE9F3-9E54-4FD2-B3D2-AEE18B26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9FD9EE-AB40-4196-B9D2-C33F902A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FA0D2-A85D-4E53-9915-7D285873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F0CB2-7B94-4C91-B816-F9F4FBDF9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BF65-C000-48A5-B0E1-D56FF2151CFA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1451E-C5B2-4EB6-890B-C06E60CA5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98242-B1AD-48F1-B967-0DA172F7E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8BD5-A60A-49ED-8565-7D495C88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1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FA0B-B650-4815-9A71-9EDACC627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SLC-DSS Experiment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008D2-A787-4221-8C72-F3E119ACA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4-3-2020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8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2487C-1766-4B0A-8F78-0D95BDB1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overview</a:t>
            </a:r>
            <a:endParaRPr lang="zh-CN" altLang="en-US" sz="3200" dirty="0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ontent Placeholder 11">
            <a:extLst>
              <a:ext uri="{FF2B5EF4-FFF2-40B4-BE49-F238E27FC236}">
                <a16:creationId xmlns:a16="http://schemas.microsoft.com/office/drawing/2014/main" id="{C8FE0B5F-B202-468F-8394-E873F99F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sz="1800" dirty="0"/>
              <a:t>Het—6/Mut—8/</a:t>
            </a:r>
            <a:r>
              <a:rPr lang="en-US" sz="1800" dirty="0" err="1"/>
              <a:t>Wt</a:t>
            </a:r>
            <a:r>
              <a:rPr lang="en-US" sz="1800" dirty="0"/>
              <a:t>—5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1800" dirty="0"/>
              <a:t>Only </a:t>
            </a:r>
            <a:r>
              <a:rPr lang="en-US" altLang="zh-CN" sz="1800" dirty="0"/>
              <a:t>Male</a:t>
            </a:r>
            <a:endParaRPr lang="en-US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sz="1800" dirty="0"/>
              <a:t>4 </a:t>
            </a:r>
            <a:r>
              <a:rPr lang="en-US" altLang="zh-CN" sz="1800" dirty="0"/>
              <a:t>mice dead</a:t>
            </a:r>
            <a:r>
              <a:rPr lang="zh-CN" altLang="en-US" sz="1800" dirty="0"/>
              <a:t>（</a:t>
            </a:r>
            <a:r>
              <a:rPr lang="en-US" altLang="zh-CN" sz="1800" dirty="0"/>
              <a:t>2 Het/1 Mut/1 </a:t>
            </a:r>
            <a:r>
              <a:rPr lang="en-US" altLang="zh-CN" sz="1800" dirty="0" err="1"/>
              <a:t>Wt</a:t>
            </a:r>
            <a:r>
              <a:rPr lang="zh-CN" altLang="en-US" sz="1800" dirty="0"/>
              <a:t>）</a:t>
            </a:r>
            <a:endParaRPr lang="en-US" sz="1800" dirty="0"/>
          </a:p>
        </p:txBody>
      </p:sp>
      <p:graphicFrame>
        <p:nvGraphicFramePr>
          <p:cNvPr id="37" name="内容占位符 6">
            <a:extLst>
              <a:ext uri="{FF2B5EF4-FFF2-40B4-BE49-F238E27FC236}">
                <a16:creationId xmlns:a16="http://schemas.microsoft.com/office/drawing/2014/main" id="{0D95EE3D-0B80-4B89-B4D1-6217E031D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696813"/>
              </p:ext>
            </p:extLst>
          </p:nvPr>
        </p:nvGraphicFramePr>
        <p:xfrm>
          <a:off x="557784" y="3282171"/>
          <a:ext cx="11164825" cy="23876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535377">
                  <a:extLst>
                    <a:ext uri="{9D8B030D-6E8A-4147-A177-3AD203B41FA5}">
                      <a16:colId xmlns:a16="http://schemas.microsoft.com/office/drawing/2014/main" val="7783855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3742632201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3175980100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3283283363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240619296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2299662874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265885740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3267004634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1420349987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652629429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3507506664"/>
                    </a:ext>
                  </a:extLst>
                </a:gridCol>
                <a:gridCol w="877298">
                  <a:extLst>
                    <a:ext uri="{9D8B030D-6E8A-4147-A177-3AD203B41FA5}">
                      <a16:colId xmlns:a16="http://schemas.microsoft.com/office/drawing/2014/main" val="3721243084"/>
                    </a:ext>
                  </a:extLst>
                </a:gridCol>
              </a:tblGrid>
              <a:tr h="397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item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</a:t>
                      </a:r>
                      <a:r>
                        <a:rPr lang="en-US" sz="2100" kern="100" baseline="-250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extLst>
                  <a:ext uri="{0D108BD9-81ED-4DB2-BD59-A6C34878D82A}">
                    <a16:rowId xmlns:a16="http://schemas.microsoft.com/office/drawing/2014/main" val="1975091241"/>
                  </a:ext>
                </a:extLst>
              </a:tr>
              <a:tr h="397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DSS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extLst>
                  <a:ext uri="{0D108BD9-81ED-4DB2-BD59-A6C34878D82A}">
                    <a16:rowId xmlns:a16="http://schemas.microsoft.com/office/drawing/2014/main" val="692470675"/>
                  </a:ext>
                </a:extLst>
              </a:tr>
              <a:tr h="397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Weight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extLst>
                  <a:ext uri="{0D108BD9-81ED-4DB2-BD59-A6C34878D82A}">
                    <a16:rowId xmlns:a16="http://schemas.microsoft.com/office/drawing/2014/main" val="2476759165"/>
                  </a:ext>
                </a:extLst>
              </a:tr>
              <a:tr h="397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Stool Score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extLst>
                  <a:ext uri="{0D108BD9-81ED-4DB2-BD59-A6C34878D82A}">
                    <a16:rowId xmlns:a16="http://schemas.microsoft.com/office/drawing/2014/main" val="834830623"/>
                  </a:ext>
                </a:extLst>
              </a:tr>
              <a:tr h="397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Blood test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extLst>
                  <a:ext uri="{0D108BD9-81ED-4DB2-BD59-A6C34878D82A}">
                    <a16:rowId xmlns:a16="http://schemas.microsoft.com/office/drawing/2014/main" val="3086690602"/>
                  </a:ext>
                </a:extLst>
              </a:tr>
              <a:tr h="397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Bodyweight Loss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√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3636" marR="133636" marT="0" marB="0"/>
                </a:tc>
                <a:extLst>
                  <a:ext uri="{0D108BD9-81ED-4DB2-BD59-A6C34878D82A}">
                    <a16:rowId xmlns:a16="http://schemas.microsoft.com/office/drawing/2014/main" val="279674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A7B22-D79A-4141-9A44-2A9ECD16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Body Weight</a:t>
            </a:r>
            <a:endParaRPr lang="zh-CN" altLang="en-US" dirty="0"/>
          </a:p>
        </p:txBody>
      </p:sp>
      <p:pic>
        <p:nvPicPr>
          <p:cNvPr id="15" name="内容占位符 14" descr="图片包含 风筝, 飞行, 华美, 灯光&#10;&#10;描述已自动生成">
            <a:extLst>
              <a:ext uri="{FF2B5EF4-FFF2-40B4-BE49-F238E27FC236}">
                <a16:creationId xmlns:a16="http://schemas.microsoft.com/office/drawing/2014/main" id="{732CA4DF-B507-47DA-8A99-BDD19173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6" y="901947"/>
            <a:ext cx="10186834" cy="626577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27033C-FFAD-4AF9-86EE-8EAD46621729}"/>
              </a:ext>
            </a:extLst>
          </p:cNvPr>
          <p:cNvSpPr txBox="1"/>
          <p:nvPr/>
        </p:nvSpPr>
        <p:spPr>
          <a:xfrm>
            <a:off x="6695767" y="1422400"/>
            <a:ext cx="462117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415470-7F8B-4BDD-839A-90D1D7C5B4A5}"/>
              </a:ext>
            </a:extLst>
          </p:cNvPr>
          <p:cNvSpPr txBox="1"/>
          <p:nvPr/>
        </p:nvSpPr>
        <p:spPr>
          <a:xfrm>
            <a:off x="1617407" y="5602091"/>
            <a:ext cx="462117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070B8A-6F8B-48AC-974B-EEA3769B7D15}"/>
              </a:ext>
            </a:extLst>
          </p:cNvPr>
          <p:cNvSpPr/>
          <p:nvPr/>
        </p:nvSpPr>
        <p:spPr>
          <a:xfrm>
            <a:off x="6539683" y="4727678"/>
            <a:ext cx="52645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 On day 3 WT was more affected than het and mutant but from next day they are equal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The bodyweight of mutant is larger </a:t>
            </a:r>
            <a:r>
              <a:rPr lang="en-US" altLang="zh-CN" sz="2400">
                <a:solidFill>
                  <a:srgbClr val="222222"/>
                </a:solidFill>
                <a:latin typeface="Arial" panose="020B0604020202020204" pitchFamily="34" charset="0"/>
              </a:rPr>
              <a:t>than others</a:t>
            </a:r>
            <a:endParaRPr lang="en-US" altLang="zh-CN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2BD47-A4EE-4C32-8303-949758A8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Stool Score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F25BA-F629-4297-ACCA-EA84B662C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0253"/>
            <a:ext cx="8131567" cy="4277493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DD0F938-2E2E-4A6B-AC24-19D30D7C3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96146"/>
              </p:ext>
            </p:extLst>
          </p:nvPr>
        </p:nvGraphicFramePr>
        <p:xfrm>
          <a:off x="7209027" y="365125"/>
          <a:ext cx="6613145" cy="636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ism 8" r:id="rId4" imgW="5176503" imgH="4323139" progId="Prism8.Document">
                  <p:embed/>
                </p:oleObj>
              </mc:Choice>
              <mc:Fallback>
                <p:oleObj name="Prism 8" r:id="rId4" imgW="5176503" imgH="4323139" progId="Prism8.Documen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DD0F938-2E2E-4A6B-AC24-19D30D7C3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9027" y="365125"/>
                        <a:ext cx="6613145" cy="636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A629E00-E1CD-4C12-8A6A-9EF6D97B50FE}"/>
              </a:ext>
            </a:extLst>
          </p:cNvPr>
          <p:cNvSpPr txBox="1"/>
          <p:nvPr/>
        </p:nvSpPr>
        <p:spPr>
          <a:xfrm>
            <a:off x="7384025" y="2612103"/>
            <a:ext cx="6263148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CFCFB-043E-44FE-A520-9154F81E09DC}"/>
              </a:ext>
            </a:extLst>
          </p:cNvPr>
          <p:cNvSpPr/>
          <p:nvPr/>
        </p:nvSpPr>
        <p:spPr>
          <a:xfrm>
            <a:off x="313445" y="550050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The stool score shows that WT are more sensitivity than other genotype by the DSS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45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2BD47-A4EE-4C32-8303-949758A8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Occult Blood Score</a:t>
            </a:r>
            <a:endParaRPr lang="zh-CN" altLang="en-US" dirty="0"/>
          </a:p>
        </p:txBody>
      </p:sp>
      <p:pic>
        <p:nvPicPr>
          <p:cNvPr id="5" name="图片 4" descr="图片包含 风筝, 飞行, 华美, 笔记本&#10;&#10;描述已自动生成">
            <a:extLst>
              <a:ext uri="{FF2B5EF4-FFF2-40B4-BE49-F238E27FC236}">
                <a16:creationId xmlns:a16="http://schemas.microsoft.com/office/drawing/2014/main" id="{A94F1812-4ADE-4DF0-A31B-C591AEBF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712"/>
            <a:ext cx="7595529" cy="4079164"/>
          </a:xfrm>
          <a:prstGeom prst="rect">
            <a:avLst/>
          </a:prstGeom>
        </p:spPr>
      </p:pic>
      <p:pic>
        <p:nvPicPr>
          <p:cNvPr id="88" name="Picture 82">
            <a:extLst>
              <a:ext uri="{FF2B5EF4-FFF2-40B4-BE49-F238E27FC236}">
                <a16:creationId xmlns:a16="http://schemas.microsoft.com/office/drawing/2014/main" id="{849532C7-E25D-4793-A3DC-C2726974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41" y="367179"/>
            <a:ext cx="6356446" cy="632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2" name="文本框 1111">
            <a:extLst>
              <a:ext uri="{FF2B5EF4-FFF2-40B4-BE49-F238E27FC236}">
                <a16:creationId xmlns:a16="http://schemas.microsoft.com/office/drawing/2014/main" id="{3F171487-85CC-412A-B163-CC1FA91FEB79}"/>
              </a:ext>
            </a:extLst>
          </p:cNvPr>
          <p:cNvSpPr txBox="1"/>
          <p:nvPr/>
        </p:nvSpPr>
        <p:spPr>
          <a:xfrm>
            <a:off x="6961239" y="5456903"/>
            <a:ext cx="6263148" cy="70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64B6AA-AE05-49D5-972A-1A2445EC7E73}"/>
              </a:ext>
            </a:extLst>
          </p:cNvPr>
          <p:cNvSpPr/>
          <p:nvPr/>
        </p:nvSpPr>
        <p:spPr>
          <a:xfrm>
            <a:off x="304800" y="531659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no differences when drinking DSS. However, the mutant may recover better from this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4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2BD47-A4EE-4C32-8303-949758A8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All Score</a:t>
            </a:r>
            <a:endParaRPr lang="zh-CN" altLang="en-US" dirty="0"/>
          </a:p>
        </p:txBody>
      </p:sp>
      <p:pic>
        <p:nvPicPr>
          <p:cNvPr id="4" name="图片 3" descr="图片包含 华美, 飞行, 路&#10;&#10;描述已自动生成">
            <a:extLst>
              <a:ext uri="{FF2B5EF4-FFF2-40B4-BE49-F238E27FC236}">
                <a16:creationId xmlns:a16="http://schemas.microsoft.com/office/drawing/2014/main" id="{F21CF55A-1641-4E59-B7BB-CCBFCF43C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18" y="684234"/>
            <a:ext cx="7961608" cy="4192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840667-7985-4959-BC25-1A18264E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45" y="3753168"/>
            <a:ext cx="8619015" cy="27397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8245832-8FA2-42A1-A056-DDE920FC0336}"/>
              </a:ext>
            </a:extLst>
          </p:cNvPr>
          <p:cNvSpPr txBox="1"/>
          <p:nvPr/>
        </p:nvSpPr>
        <p:spPr>
          <a:xfrm rot="5400000">
            <a:off x="10220411" y="4765130"/>
            <a:ext cx="2739707" cy="715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A241A4-FC82-434B-8ACE-973485D51180}"/>
              </a:ext>
            </a:extLst>
          </p:cNvPr>
          <p:cNvSpPr/>
          <p:nvPr/>
        </p:nvSpPr>
        <p:spPr>
          <a:xfrm>
            <a:off x="58395" y="48767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The Total Score indicated that the WTs were more affected than others.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The Mutant recover better from others.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410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14277-2250-4960-9192-361E709A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zh-CN"/>
              <a:t>Spleen &amp; Colon</a:t>
            </a:r>
            <a:endParaRPr lang="zh-CN" altLang="en-US" dirty="0"/>
          </a:p>
        </p:txBody>
      </p:sp>
      <p:pic>
        <p:nvPicPr>
          <p:cNvPr id="4" name="图片 3" descr="电脑游戏的截图&#10;&#10;描述已自动生成">
            <a:extLst>
              <a:ext uri="{FF2B5EF4-FFF2-40B4-BE49-F238E27FC236}">
                <a16:creationId xmlns:a16="http://schemas.microsoft.com/office/drawing/2014/main" id="{C4BA3698-BBB4-4393-A905-6BDEF39B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85" y="1077601"/>
            <a:ext cx="10529116" cy="59791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90BD62-EA1A-44C0-8F08-763C6513B4DD}"/>
              </a:ext>
            </a:extLst>
          </p:cNvPr>
          <p:cNvSpPr/>
          <p:nvPr/>
        </p:nvSpPr>
        <p:spPr>
          <a:xfrm>
            <a:off x="6870597" y="4246106"/>
            <a:ext cx="5042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No significant difference.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/>
              <a:t>colon length of the mutant is larger than the others may be related to a better recovery of mutant.</a:t>
            </a:r>
          </a:p>
        </p:txBody>
      </p:sp>
    </p:spTree>
    <p:extLst>
      <p:ext uri="{BB962C8B-B14F-4D97-AF65-F5344CB8AC3E}">
        <p14:creationId xmlns:p14="http://schemas.microsoft.com/office/powerpoint/2010/main" val="281411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176</Words>
  <Application>Microsoft Office PowerPoint</Application>
  <PresentationFormat>宽屏</PresentationFormat>
  <Paragraphs>92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Wingdings</vt:lpstr>
      <vt:lpstr>Office 主题​​</vt:lpstr>
      <vt:lpstr>Prism 8</vt:lpstr>
      <vt:lpstr>SLC-DSS Experiment</vt:lpstr>
      <vt:lpstr>overview</vt:lpstr>
      <vt:lpstr>Body Weight</vt:lpstr>
      <vt:lpstr>Stool Score</vt:lpstr>
      <vt:lpstr>Occult Blood Score</vt:lpstr>
      <vt:lpstr>All Score</vt:lpstr>
      <vt:lpstr>Spleen &amp; Colon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SLC-DSS Experiment</dc:title>
  <dc:creator>周 毅</dc:creator>
  <cp:lastModifiedBy>周 毅</cp:lastModifiedBy>
  <cp:revision>1</cp:revision>
  <dcterms:created xsi:type="dcterms:W3CDTF">2020-04-03T06:45:38Z</dcterms:created>
  <dcterms:modified xsi:type="dcterms:W3CDTF">2020-04-03T22:17:19Z</dcterms:modified>
</cp:coreProperties>
</file>