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200C3-72F1-4F42-BFAE-1A0AB8B003FA}" v="132" dt="2020-11-20T22:00:42.7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毅 周" userId="a5bdc37e6f8b5e98" providerId="LiveId" clId="{019200C3-72F1-4F42-BFAE-1A0AB8B003FA}"/>
    <pc:docChg chg="undo redo custSel addSld modSld">
      <pc:chgData name="毅 周" userId="a5bdc37e6f8b5e98" providerId="LiveId" clId="{019200C3-72F1-4F42-BFAE-1A0AB8B003FA}" dt="2020-11-20T22:00:42.780" v="915"/>
      <pc:docMkLst>
        <pc:docMk/>
      </pc:docMkLst>
      <pc:sldChg chg="delSp modSp new mod">
        <pc:chgData name="毅 周" userId="a5bdc37e6f8b5e98" providerId="LiveId" clId="{019200C3-72F1-4F42-BFAE-1A0AB8B003FA}" dt="2020-11-20T20:17:30.301" v="14" actId="478"/>
        <pc:sldMkLst>
          <pc:docMk/>
          <pc:sldMk cId="4146129494" sldId="256"/>
        </pc:sldMkLst>
        <pc:spChg chg="mod">
          <ac:chgData name="毅 周" userId="a5bdc37e6f8b5e98" providerId="LiveId" clId="{019200C3-72F1-4F42-BFAE-1A0AB8B003FA}" dt="2020-11-20T20:17:25.792" v="13" actId="1076"/>
          <ac:spMkLst>
            <pc:docMk/>
            <pc:sldMk cId="4146129494" sldId="256"/>
            <ac:spMk id="2" creationId="{0ED5ACB0-B1C6-4A29-BB58-5F683C76D6A0}"/>
          </ac:spMkLst>
        </pc:spChg>
        <pc:spChg chg="del">
          <ac:chgData name="毅 周" userId="a5bdc37e6f8b5e98" providerId="LiveId" clId="{019200C3-72F1-4F42-BFAE-1A0AB8B003FA}" dt="2020-11-20T20:17:30.301" v="14" actId="478"/>
          <ac:spMkLst>
            <pc:docMk/>
            <pc:sldMk cId="4146129494" sldId="256"/>
            <ac:spMk id="3" creationId="{1F8469A3-8AE8-44CA-AB3C-FA7D01E812CE}"/>
          </ac:spMkLst>
        </pc:spChg>
      </pc:sldChg>
      <pc:sldChg chg="modSp new mod">
        <pc:chgData name="毅 周" userId="a5bdc37e6f8b5e98" providerId="LiveId" clId="{019200C3-72F1-4F42-BFAE-1A0AB8B003FA}" dt="2020-11-20T20:54:28.567" v="548" actId="20577"/>
        <pc:sldMkLst>
          <pc:docMk/>
          <pc:sldMk cId="3161580099" sldId="257"/>
        </pc:sldMkLst>
        <pc:spChg chg="mod">
          <ac:chgData name="毅 周" userId="a5bdc37e6f8b5e98" providerId="LiveId" clId="{019200C3-72F1-4F42-BFAE-1A0AB8B003FA}" dt="2020-11-20T20:19:23.448" v="30"/>
          <ac:spMkLst>
            <pc:docMk/>
            <pc:sldMk cId="3161580099" sldId="257"/>
            <ac:spMk id="2" creationId="{A98AB835-5042-49F2-8DDF-A4A8DC3DADD8}"/>
          </ac:spMkLst>
        </pc:spChg>
        <pc:spChg chg="mod">
          <ac:chgData name="毅 周" userId="a5bdc37e6f8b5e98" providerId="LiveId" clId="{019200C3-72F1-4F42-BFAE-1A0AB8B003FA}" dt="2020-11-20T20:54:28.567" v="548" actId="20577"/>
          <ac:spMkLst>
            <pc:docMk/>
            <pc:sldMk cId="3161580099" sldId="257"/>
            <ac:spMk id="3" creationId="{0A7AD223-41DA-42E1-A036-267899AED719}"/>
          </ac:spMkLst>
        </pc:spChg>
      </pc:sldChg>
      <pc:sldChg chg="addSp delSp modSp new mod">
        <pc:chgData name="毅 周" userId="a5bdc37e6f8b5e98" providerId="LiveId" clId="{019200C3-72F1-4F42-BFAE-1A0AB8B003FA}" dt="2020-11-20T20:56:00.263" v="580" actId="1076"/>
        <pc:sldMkLst>
          <pc:docMk/>
          <pc:sldMk cId="1275211147" sldId="258"/>
        </pc:sldMkLst>
        <pc:spChg chg="mod">
          <ac:chgData name="毅 周" userId="a5bdc37e6f8b5e98" providerId="LiveId" clId="{019200C3-72F1-4F42-BFAE-1A0AB8B003FA}" dt="2020-11-20T20:54:54.912" v="566"/>
          <ac:spMkLst>
            <pc:docMk/>
            <pc:sldMk cId="1275211147" sldId="258"/>
            <ac:spMk id="2" creationId="{228AE4FC-2D3C-447C-BA04-FDBA9622A1CB}"/>
          </ac:spMkLst>
        </pc:spChg>
        <pc:spChg chg="del">
          <ac:chgData name="毅 周" userId="a5bdc37e6f8b5e98" providerId="LiveId" clId="{019200C3-72F1-4F42-BFAE-1A0AB8B003FA}" dt="2020-11-20T20:55:03.981" v="567" actId="478"/>
          <ac:spMkLst>
            <pc:docMk/>
            <pc:sldMk cId="1275211147" sldId="258"/>
            <ac:spMk id="3" creationId="{7BCA6085-5488-4C98-BCFC-B8E10F7505E3}"/>
          </ac:spMkLst>
        </pc:spChg>
        <pc:picChg chg="add mod ord">
          <ac:chgData name="毅 周" userId="a5bdc37e6f8b5e98" providerId="LiveId" clId="{019200C3-72F1-4F42-BFAE-1A0AB8B003FA}" dt="2020-11-20T20:56:00.263" v="580" actId="1076"/>
          <ac:picMkLst>
            <pc:docMk/>
            <pc:sldMk cId="1275211147" sldId="258"/>
            <ac:picMk id="5" creationId="{FDA1FCA4-E3AF-4595-BF74-7A41831619DC}"/>
          </ac:picMkLst>
        </pc:picChg>
        <pc:picChg chg="add mod">
          <ac:chgData name="毅 周" userId="a5bdc37e6f8b5e98" providerId="LiveId" clId="{019200C3-72F1-4F42-BFAE-1A0AB8B003FA}" dt="2020-11-20T20:55:47.568" v="577" actId="1076"/>
          <ac:picMkLst>
            <pc:docMk/>
            <pc:sldMk cId="1275211147" sldId="258"/>
            <ac:picMk id="7" creationId="{7F6F2F6D-2047-41D4-9A69-9A4E2EE98DDB}"/>
          </ac:picMkLst>
        </pc:picChg>
      </pc:sldChg>
      <pc:sldChg chg="addSp delSp modSp new mod">
        <pc:chgData name="毅 周" userId="a5bdc37e6f8b5e98" providerId="LiveId" clId="{019200C3-72F1-4F42-BFAE-1A0AB8B003FA}" dt="2020-11-20T20:57:13.702" v="597" actId="1076"/>
        <pc:sldMkLst>
          <pc:docMk/>
          <pc:sldMk cId="3365841886" sldId="259"/>
        </pc:sldMkLst>
        <pc:spChg chg="mod">
          <ac:chgData name="毅 周" userId="a5bdc37e6f8b5e98" providerId="LiveId" clId="{019200C3-72F1-4F42-BFAE-1A0AB8B003FA}" dt="2020-11-20T20:56:14.399" v="582"/>
          <ac:spMkLst>
            <pc:docMk/>
            <pc:sldMk cId="3365841886" sldId="259"/>
            <ac:spMk id="2" creationId="{F3481154-0F80-421C-8165-BE4CB0B637CA}"/>
          </ac:spMkLst>
        </pc:spChg>
        <pc:spChg chg="del">
          <ac:chgData name="毅 周" userId="a5bdc37e6f8b5e98" providerId="LiveId" clId="{019200C3-72F1-4F42-BFAE-1A0AB8B003FA}" dt="2020-11-20T20:56:18.007" v="583" actId="478"/>
          <ac:spMkLst>
            <pc:docMk/>
            <pc:sldMk cId="3365841886" sldId="259"/>
            <ac:spMk id="3" creationId="{8FA0BA2C-AA6E-4233-9689-DFC7A639AEF1}"/>
          </ac:spMkLst>
        </pc:spChg>
        <pc:picChg chg="add mod ord">
          <ac:chgData name="毅 周" userId="a5bdc37e6f8b5e98" providerId="LiveId" clId="{019200C3-72F1-4F42-BFAE-1A0AB8B003FA}" dt="2020-11-20T20:57:13.702" v="597" actId="1076"/>
          <ac:picMkLst>
            <pc:docMk/>
            <pc:sldMk cId="3365841886" sldId="259"/>
            <ac:picMk id="5" creationId="{B9037B0B-6202-4F9A-862D-8D799D85368F}"/>
          </ac:picMkLst>
        </pc:picChg>
        <pc:picChg chg="add mod">
          <ac:chgData name="毅 周" userId="a5bdc37e6f8b5e98" providerId="LiveId" clId="{019200C3-72F1-4F42-BFAE-1A0AB8B003FA}" dt="2020-11-20T20:56:45.520" v="591" actId="1076"/>
          <ac:picMkLst>
            <pc:docMk/>
            <pc:sldMk cId="3365841886" sldId="259"/>
            <ac:picMk id="7" creationId="{19B887E3-E505-44FB-9F6E-D7D1BAB1E3E1}"/>
          </ac:picMkLst>
        </pc:picChg>
      </pc:sldChg>
      <pc:sldChg chg="addSp delSp modSp new mod">
        <pc:chgData name="毅 周" userId="a5bdc37e6f8b5e98" providerId="LiveId" clId="{019200C3-72F1-4F42-BFAE-1A0AB8B003FA}" dt="2020-11-20T20:58:36.663" v="616" actId="1076"/>
        <pc:sldMkLst>
          <pc:docMk/>
          <pc:sldMk cId="1475671233" sldId="260"/>
        </pc:sldMkLst>
        <pc:spChg chg="mod">
          <ac:chgData name="毅 周" userId="a5bdc37e6f8b5e98" providerId="LiveId" clId="{019200C3-72F1-4F42-BFAE-1A0AB8B003FA}" dt="2020-11-20T20:58:11.357" v="607"/>
          <ac:spMkLst>
            <pc:docMk/>
            <pc:sldMk cId="1475671233" sldId="260"/>
            <ac:spMk id="2" creationId="{84A18C2F-FADE-4579-A0BF-59D7827C30EB}"/>
          </ac:spMkLst>
        </pc:spChg>
        <pc:spChg chg="del">
          <ac:chgData name="毅 周" userId="a5bdc37e6f8b5e98" providerId="LiveId" clId="{019200C3-72F1-4F42-BFAE-1A0AB8B003FA}" dt="2020-11-20T20:58:15.047" v="608" actId="478"/>
          <ac:spMkLst>
            <pc:docMk/>
            <pc:sldMk cId="1475671233" sldId="260"/>
            <ac:spMk id="3" creationId="{AF9F701E-5A28-4CD5-B1D7-E3E1E6B2E6F9}"/>
          </ac:spMkLst>
        </pc:spChg>
        <pc:picChg chg="add mod">
          <ac:chgData name="毅 周" userId="a5bdc37e6f8b5e98" providerId="LiveId" clId="{019200C3-72F1-4F42-BFAE-1A0AB8B003FA}" dt="2020-11-20T20:58:36.663" v="616" actId="1076"/>
          <ac:picMkLst>
            <pc:docMk/>
            <pc:sldMk cId="1475671233" sldId="260"/>
            <ac:picMk id="5" creationId="{5EF082F7-076E-4C02-9900-BF831CEC7C30}"/>
          </ac:picMkLst>
        </pc:picChg>
        <pc:picChg chg="add mod">
          <ac:chgData name="毅 周" userId="a5bdc37e6f8b5e98" providerId="LiveId" clId="{019200C3-72F1-4F42-BFAE-1A0AB8B003FA}" dt="2020-11-20T20:58:30.623" v="613" actId="14100"/>
          <ac:picMkLst>
            <pc:docMk/>
            <pc:sldMk cId="1475671233" sldId="260"/>
            <ac:picMk id="7" creationId="{D4F9544B-F22F-4A8F-91F4-42B5172A2D30}"/>
          </ac:picMkLst>
        </pc:picChg>
      </pc:sldChg>
      <pc:sldChg chg="addSp delSp modSp new mod">
        <pc:chgData name="毅 周" userId="a5bdc37e6f8b5e98" providerId="LiveId" clId="{019200C3-72F1-4F42-BFAE-1A0AB8B003FA}" dt="2020-11-20T21:53:12.492" v="909" actId="20577"/>
        <pc:sldMkLst>
          <pc:docMk/>
          <pc:sldMk cId="773208785" sldId="261"/>
        </pc:sldMkLst>
        <pc:spChg chg="mod">
          <ac:chgData name="毅 周" userId="a5bdc37e6f8b5e98" providerId="LiveId" clId="{019200C3-72F1-4F42-BFAE-1A0AB8B003FA}" dt="2020-11-20T20:58:58.430" v="625"/>
          <ac:spMkLst>
            <pc:docMk/>
            <pc:sldMk cId="773208785" sldId="261"/>
            <ac:spMk id="2" creationId="{5530EB0C-1D9B-4443-A5F6-04BDA4367AB0}"/>
          </ac:spMkLst>
        </pc:spChg>
        <pc:spChg chg="del">
          <ac:chgData name="毅 周" userId="a5bdc37e6f8b5e98" providerId="LiveId" clId="{019200C3-72F1-4F42-BFAE-1A0AB8B003FA}" dt="2020-11-20T20:59:21.246" v="626" actId="3680"/>
          <ac:spMkLst>
            <pc:docMk/>
            <pc:sldMk cId="773208785" sldId="261"/>
            <ac:spMk id="3" creationId="{DF15AC59-21B4-4165-8028-B066E0EE58CE}"/>
          </ac:spMkLst>
        </pc:spChg>
        <pc:spChg chg="add del mod">
          <ac:chgData name="毅 周" userId="a5bdc37e6f8b5e98" providerId="LiveId" clId="{019200C3-72F1-4F42-BFAE-1A0AB8B003FA}" dt="2020-11-20T21:03:52.476" v="728"/>
          <ac:spMkLst>
            <pc:docMk/>
            <pc:sldMk cId="773208785" sldId="261"/>
            <ac:spMk id="5" creationId="{9C702628-25D9-400A-AE5B-D2E33D1D9093}"/>
          </ac:spMkLst>
        </pc:spChg>
        <pc:graphicFrameChg chg="add mod ord modGraphic">
          <ac:chgData name="毅 周" userId="a5bdc37e6f8b5e98" providerId="LiveId" clId="{019200C3-72F1-4F42-BFAE-1A0AB8B003FA}" dt="2020-11-20T21:53:12.492" v="909" actId="20577"/>
          <ac:graphicFrameMkLst>
            <pc:docMk/>
            <pc:sldMk cId="773208785" sldId="261"/>
            <ac:graphicFrameMk id="4" creationId="{33BD7818-7D85-454F-8956-D63556F8E6EE}"/>
          </ac:graphicFrameMkLst>
        </pc:graphicFrameChg>
      </pc:sldChg>
      <pc:sldChg chg="modSp new mod">
        <pc:chgData name="毅 周" userId="a5bdc37e6f8b5e98" providerId="LiveId" clId="{019200C3-72F1-4F42-BFAE-1A0AB8B003FA}" dt="2020-11-20T22:00:42.780" v="915"/>
        <pc:sldMkLst>
          <pc:docMk/>
          <pc:sldMk cId="979614352" sldId="262"/>
        </pc:sldMkLst>
        <pc:spChg chg="mod">
          <ac:chgData name="毅 周" userId="a5bdc37e6f8b5e98" providerId="LiveId" clId="{019200C3-72F1-4F42-BFAE-1A0AB8B003FA}" dt="2020-11-20T21:05:54.278" v="827"/>
          <ac:spMkLst>
            <pc:docMk/>
            <pc:sldMk cId="979614352" sldId="262"/>
            <ac:spMk id="2" creationId="{D901EFED-F9B4-431E-9B18-A755AE2179CF}"/>
          </ac:spMkLst>
        </pc:spChg>
        <pc:spChg chg="mod">
          <ac:chgData name="毅 周" userId="a5bdc37e6f8b5e98" providerId="LiveId" clId="{019200C3-72F1-4F42-BFAE-1A0AB8B003FA}" dt="2020-11-20T22:00:42.780" v="915"/>
          <ac:spMkLst>
            <pc:docMk/>
            <pc:sldMk cId="979614352" sldId="262"/>
            <ac:spMk id="3" creationId="{0B5AEC0B-B9F9-4ECA-8A0C-EF2B768E93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838BB-401A-4A09-BD77-C7D16E79D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35209E-FFFD-4998-A7D4-5E12A0C63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9A350B-E769-4942-998C-1650064BE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46BF-652F-429F-BD30-366E913923A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A3FDD9-EF24-43E8-9CFA-68CB87177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58040-99C9-4788-B9B3-66A430F71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85B-4E83-44BF-BA8B-25D7BFE3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7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8B8BF-4851-4B77-A5C9-6E50E1E0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C8AB89-C638-4869-AEA4-B5464CC82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5CA498-21B7-4766-9316-0388BAF6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46BF-652F-429F-BD30-366E913923A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23806-BA6C-42AF-9813-3BFDB4C02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80C890-AC67-4F2C-ADBB-4F1DE218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85B-4E83-44BF-BA8B-25D7BFE3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5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64B17B-129D-4C45-B36E-47819D93E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536AA9-CC87-4DD5-9E3B-A81A429FD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B63B9-0563-4E83-A25D-9816FABB8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46BF-652F-429F-BD30-366E913923A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915CE4-4394-4C23-8893-8364A949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8A8A6-76DB-4A7F-8524-04202304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85B-4E83-44BF-BA8B-25D7BFE3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4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37A86-B8A5-4471-A171-1122667B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E8DCB-30B9-4129-8D34-4B2550F8F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BBF6F1-C4A3-4F00-B49F-97543CF9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46BF-652F-429F-BD30-366E913923A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9C2478-DFD5-4492-AE99-00F487CC5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3F7E9-2D18-4B01-A3B9-D0806B511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85B-4E83-44BF-BA8B-25D7BFE3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3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0F8BE-14B7-4AC7-B890-E2D94F365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D8DE74-DCCB-432C-88A6-F9B4821EF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D94A0E-1073-498D-A82A-73DA347DF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46BF-652F-429F-BD30-366E913923A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67405B-DD10-4DC1-A748-795BB43D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426093-0C0A-4CA7-A6C3-90815A41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85B-4E83-44BF-BA8B-25D7BFE3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6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60254-06A1-4391-9D57-AFEC74A3F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B3B746-D056-427D-B511-F55635871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4DAF3A-F2E0-4DE9-B80C-F456FFBCF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52E26D-C79A-4FCC-B73B-F1A8B9AF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46BF-652F-429F-BD30-366E913923A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0913A4-1A87-4661-83A7-8BC234EB2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22EF3A-9155-4018-9B86-1ABC3AC8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85B-4E83-44BF-BA8B-25D7BFE3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3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9AC3A-B99A-4AD2-9E43-234C14D7F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7128A0-24E3-43F7-B728-779EC4362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A31B8E-A482-4A3C-A169-78659C3D9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A9136E-C750-4ACE-827D-AD57CA06F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6DC99F-29A4-4D4B-9431-D30C6695E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C752E9-E37A-45B2-850F-42DBD3225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46BF-652F-429F-BD30-366E913923A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431D27-6639-498D-94E0-4A7AB9DFF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869D57-C90E-4F75-AD77-A828CB17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85B-4E83-44BF-BA8B-25D7BFE3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0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7529A-1466-4D8F-BF05-F1FDD3991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06A0BE-3E0F-46D8-A6AF-FA319EE62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46BF-652F-429F-BD30-366E913923A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9C2A9F-01F2-425E-AADE-A5D7D277F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4E95BC-A177-4CD4-AFC6-C18E95053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85B-4E83-44BF-BA8B-25D7BFE3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7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793FC4-97A7-480B-B36D-EB97E418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46BF-652F-429F-BD30-366E913923A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679305-18B8-4A97-B6F5-5CB58899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F55F63-3996-4ABA-898F-29633F0A5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85B-4E83-44BF-BA8B-25D7BFE3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1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677E9-07F0-4E39-9528-BA294B22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EEABED-5E6A-4E0B-9BD0-A98993298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4B6D57-ED9F-444F-94A8-7151A5B1B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25A1B4-BE35-4224-9F83-B793DA7C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46BF-652F-429F-BD30-366E913923A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091CCB-AFF8-4197-AD4C-989F853B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B2F1FD-1D6A-47BB-94F2-09E71F9DD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85B-4E83-44BF-BA8B-25D7BFE3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2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F8FF7-8D0F-473D-BCDE-56F648479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E810D9-6A4C-4CD7-9CB4-C11E35751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019872-72ED-498E-92AF-D8AA5854A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0F2337-2BF2-4DE6-9CB6-7847BB6B6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46BF-652F-429F-BD30-366E913923A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F8111C-8DBB-4BE9-B599-0B70AD48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29AAB-F389-4930-A26D-73EE558E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85B-4E83-44BF-BA8B-25D7BFE3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6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8EC0A1-3602-4BED-9FAE-9F167B7B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ACEDDE-6ED7-4F22-ADC0-EAFC1F01A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9E826E-F123-440D-B6CC-0E6B4A085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446BF-652F-429F-BD30-366E913923A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9F0C97-FD5E-4B9D-A779-3A366A3BA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18E2FA-2912-4767-A93A-3CBF99288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0485B-4E83-44BF-BA8B-25D7BFE3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7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5ACB0-B1C6-4A29-BB58-5F683C76D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18999"/>
            <a:ext cx="9144000" cy="1013158"/>
          </a:xfrm>
        </p:spPr>
        <p:txBody>
          <a:bodyPr/>
          <a:lstStyle/>
          <a:p>
            <a:r>
              <a:rPr lang="en-US" altLang="zh-CN" dirty="0"/>
              <a:t>TNBS 1 &amp;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2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AB835-5042-49F2-8DDF-A4A8DC3D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detail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AD223-41DA-42E1-A036-267899AED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441"/>
            <a:ext cx="10515600" cy="5347214"/>
          </a:xfrm>
        </p:spPr>
        <p:txBody>
          <a:bodyPr/>
          <a:lstStyle/>
          <a:p>
            <a:r>
              <a:rPr lang="en-US" altLang="zh-CN" dirty="0" err="1"/>
              <a:t>Presensitization</a:t>
            </a:r>
            <a:r>
              <a:rPr lang="en-US" altLang="zh-CN" dirty="0"/>
              <a:t> solution</a:t>
            </a:r>
          </a:p>
          <a:p>
            <a:pPr marL="0" indent="0">
              <a:buNone/>
            </a:pPr>
            <a:r>
              <a:rPr lang="en-US" altLang="zh-CN" dirty="0"/>
              <a:t>64% Acetone + 16% Olive oil + 1%TNBS</a:t>
            </a:r>
          </a:p>
          <a:p>
            <a:r>
              <a:rPr lang="en-US" altLang="zh-CN" dirty="0"/>
              <a:t>Shave the mice on the back between the shoulders.</a:t>
            </a:r>
          </a:p>
          <a:p>
            <a:r>
              <a:rPr lang="en-US" dirty="0"/>
              <a:t>Apply 150 pre-solution (we don’t have the negative control mice)</a:t>
            </a:r>
          </a:p>
          <a:p>
            <a:r>
              <a:rPr lang="en-US" dirty="0"/>
              <a:t>Weight the mice every two days.</a:t>
            </a:r>
          </a:p>
          <a:p>
            <a:r>
              <a:rPr lang="en-US" dirty="0"/>
              <a:t>TNBS injection solution</a:t>
            </a:r>
          </a:p>
          <a:p>
            <a:pPr marL="0" indent="0">
              <a:buNone/>
            </a:pPr>
            <a:r>
              <a:rPr lang="en-US" dirty="0"/>
              <a:t>40% ethanol + 2.5% TNBS</a:t>
            </a:r>
          </a:p>
          <a:p>
            <a:r>
              <a:rPr lang="en-US" dirty="0"/>
              <a:t>Inject 100 </a:t>
            </a:r>
            <a:r>
              <a:rPr lang="en-US" altLang="zh-CN" dirty="0" err="1"/>
              <a:t>μL</a:t>
            </a:r>
            <a:r>
              <a:rPr lang="en-US" altLang="zh-CN" dirty="0"/>
              <a:t> TNBS-solution,</a:t>
            </a:r>
            <a:r>
              <a:rPr lang="zh-CN" altLang="en-US" dirty="0"/>
              <a:t> </a:t>
            </a:r>
            <a:r>
              <a:rPr lang="en-US" altLang="zh-CN" dirty="0"/>
              <a:t>keep the mice under</a:t>
            </a:r>
            <a:r>
              <a:rPr lang="zh-CN" altLang="en-US" dirty="0"/>
              <a:t> </a:t>
            </a:r>
            <a:r>
              <a:rPr lang="en-US" altLang="zh-CN" dirty="0"/>
              <a:t>anesthesia,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hang the mice head down vertically for 1 min</a:t>
            </a:r>
          </a:p>
          <a:p>
            <a:r>
              <a:rPr lang="en-US" altLang="zh-CN" dirty="0"/>
              <a:t>Weight the mice every day and collect the sample on day 3 after TNBS injection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80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AE4FC-2D3C-447C-BA04-FDBA9622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bodyweight loss curve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6F2F6D-2047-41D4-9A69-9A4E2EE98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834"/>
            <a:ext cx="7338079" cy="46827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DA1FCA4-E3AF-4595-BF74-7A4183161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514" y="2964335"/>
            <a:ext cx="7070651" cy="389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11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81154-0F80-421C-8165-BE4CB0B6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bodyweight loss curve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9B887E3-E505-44FB-9F6E-D7D1BAB1E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271"/>
            <a:ext cx="7391785" cy="45801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037B0B-6202-4F9A-862D-8D799D853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993" y="2837652"/>
            <a:ext cx="7011251" cy="378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41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18C2F-FADE-4579-A0BF-59D7827C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colon length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F082F7-076E-4C02-9900-BF831CEC7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33" y="1831077"/>
            <a:ext cx="4978936" cy="45657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4F9544B-F22F-4A8F-91F4-42B5172A2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90" y="1605081"/>
            <a:ext cx="5321571" cy="466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7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1EFED-F9B4-431E-9B18-A755AE217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Decision on Histology sample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5AEC0B-B9F9-4ECA-8A0C-EF2B768E9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All samples are ready to send to the Histology core</a:t>
            </a:r>
          </a:p>
          <a:p>
            <a:r>
              <a:rPr lang="en-US" altLang="zh-CN" dirty="0"/>
              <a:t>Colon only</a:t>
            </a:r>
            <a:r>
              <a:rPr lang="zh-CN" altLang="en-US" dirty="0"/>
              <a:t>？</a:t>
            </a:r>
            <a:r>
              <a:rPr lang="en-US" altLang="zh-CN" dirty="0"/>
              <a:t>(</a:t>
            </a:r>
            <a:r>
              <a:rPr lang="en-US" altLang="zh-CN"/>
              <a:t>total number of colon </a:t>
            </a:r>
            <a:r>
              <a:rPr lang="en-US" altLang="zh-CN" dirty="0"/>
              <a:t>is 44)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1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0EB0C-1D9B-4443-A5F6-04BDA436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TNBS experiment</a:t>
            </a:r>
            <a:endParaRPr 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3BD7818-7D85-454F-8956-D63556F8E6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170387"/>
              </p:ext>
            </p:extLst>
          </p:nvPr>
        </p:nvGraphicFramePr>
        <p:xfrm>
          <a:off x="712265" y="2039168"/>
          <a:ext cx="10515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56185415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2861410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39463634"/>
                    </a:ext>
                  </a:extLst>
                </a:gridCol>
                <a:gridCol w="1640536">
                  <a:extLst>
                    <a:ext uri="{9D8B030D-6E8A-4147-A177-3AD203B41FA5}">
                      <a16:colId xmlns:a16="http://schemas.microsoft.com/office/drawing/2014/main" val="191396313"/>
                    </a:ext>
                  </a:extLst>
                </a:gridCol>
                <a:gridCol w="2565704">
                  <a:extLst>
                    <a:ext uri="{9D8B030D-6E8A-4147-A177-3AD203B41FA5}">
                      <a16:colId xmlns:a16="http://schemas.microsoft.com/office/drawing/2014/main" val="4257414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Genotype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 (including B1&amp;2)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48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7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65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494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Batch3 (1 week later)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Batch4 (3 weeks later)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Batch5(4 weeks later)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880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20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172</Words>
  <Application>Microsoft Office PowerPoint</Application>
  <PresentationFormat>宽屏</PresentationFormat>
  <Paragraphs>39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主题​​</vt:lpstr>
      <vt:lpstr>TNBS 1 &amp; 2</vt:lpstr>
      <vt:lpstr>Technical detail</vt:lpstr>
      <vt:lpstr>The bodyweight loss curve</vt:lpstr>
      <vt:lpstr>The bodyweight loss curve</vt:lpstr>
      <vt:lpstr>The colon length</vt:lpstr>
      <vt:lpstr>Decision on Histology sample</vt:lpstr>
      <vt:lpstr>Next TNBS experiment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TNBS 1 &amp; 2</dc:title>
  <dc:creator>毅 周</dc:creator>
  <cp:lastModifiedBy>毅 周</cp:lastModifiedBy>
  <cp:revision>1</cp:revision>
  <dcterms:created xsi:type="dcterms:W3CDTF">2020-11-20T20:14:25Z</dcterms:created>
  <dcterms:modified xsi:type="dcterms:W3CDTF">2020-11-20T22:00:45Z</dcterms:modified>
</cp:coreProperties>
</file>