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75" r:id="rId13"/>
    <p:sldId id="267" r:id="rId14"/>
    <p:sldId id="268" r:id="rId15"/>
    <p:sldId id="269" r:id="rId16"/>
    <p:sldId id="270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7"/>
    <p:restoredTop sz="94580"/>
  </p:normalViewPr>
  <p:slideViewPr>
    <p:cSldViewPr snapToGrid="0" snapToObjects="1">
      <p:cViewPr>
        <p:scale>
          <a:sx n="103" d="100"/>
          <a:sy n="103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AB28D8-4905-475F-A64F-3334976AA646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8E7B5A33-A97E-4653-A398-6B13BAB51401}">
      <dgm:prSet/>
      <dgm:spPr/>
      <dgm:t>
        <a:bodyPr/>
        <a:lstStyle/>
        <a:p>
          <a:r>
            <a:rPr lang="en-US"/>
            <a:t>JACOB STALLONE</a:t>
          </a:r>
        </a:p>
      </dgm:t>
    </dgm:pt>
    <dgm:pt modelId="{5C3F6834-96EE-4523-A97E-BC1E6B56BD94}" type="parTrans" cxnId="{B321D292-C1EF-4323-A304-5DA00CA277F4}">
      <dgm:prSet/>
      <dgm:spPr/>
      <dgm:t>
        <a:bodyPr/>
        <a:lstStyle/>
        <a:p>
          <a:endParaRPr lang="en-US"/>
        </a:p>
      </dgm:t>
    </dgm:pt>
    <dgm:pt modelId="{47B49505-BA24-49A7-8EC5-011EDE31BAC2}" type="sibTrans" cxnId="{B321D292-C1EF-4323-A304-5DA00CA277F4}">
      <dgm:prSet/>
      <dgm:spPr/>
      <dgm:t>
        <a:bodyPr/>
        <a:lstStyle/>
        <a:p>
          <a:endParaRPr lang="en-US"/>
        </a:p>
      </dgm:t>
    </dgm:pt>
    <dgm:pt modelId="{26F8E727-30CD-43C2-AC10-238D75F62EBB}">
      <dgm:prSet/>
      <dgm:spPr/>
      <dgm:t>
        <a:bodyPr/>
        <a:lstStyle/>
        <a:p>
          <a:r>
            <a:rPr lang="en-US" dirty="0"/>
            <a:t>BACKGROUND IN ELECTRONICS ENGINEERING </a:t>
          </a:r>
        </a:p>
      </dgm:t>
    </dgm:pt>
    <dgm:pt modelId="{08383EBB-FF57-4FF4-AE56-4903E001E7E8}" type="parTrans" cxnId="{E836B879-CE6B-4D35-B905-3337C3D13140}">
      <dgm:prSet/>
      <dgm:spPr/>
      <dgm:t>
        <a:bodyPr/>
        <a:lstStyle/>
        <a:p>
          <a:endParaRPr lang="en-US"/>
        </a:p>
      </dgm:t>
    </dgm:pt>
    <dgm:pt modelId="{C9050F69-EC9E-4883-8F2C-68D95AB1B5D4}" type="sibTrans" cxnId="{E836B879-CE6B-4D35-B905-3337C3D13140}">
      <dgm:prSet/>
      <dgm:spPr/>
      <dgm:t>
        <a:bodyPr/>
        <a:lstStyle/>
        <a:p>
          <a:endParaRPr lang="en-US"/>
        </a:p>
      </dgm:t>
    </dgm:pt>
    <dgm:pt modelId="{525949FB-EEBF-4AEC-AC1E-8D421E9C25D6}">
      <dgm:prSet/>
      <dgm:spPr/>
      <dgm:t>
        <a:bodyPr/>
        <a:lstStyle/>
        <a:p>
          <a:r>
            <a:rPr lang="en-US" dirty="0"/>
            <a:t>DATA SCIENCE ETHUSIAST </a:t>
          </a:r>
        </a:p>
      </dgm:t>
    </dgm:pt>
    <dgm:pt modelId="{2A8A9DA4-6152-4E10-A6A1-6E2986F845A7}" type="parTrans" cxnId="{D94E1A7F-30CB-4448-B9AB-7ADB2091EDAF}">
      <dgm:prSet/>
      <dgm:spPr/>
      <dgm:t>
        <a:bodyPr/>
        <a:lstStyle/>
        <a:p>
          <a:endParaRPr lang="en-US"/>
        </a:p>
      </dgm:t>
    </dgm:pt>
    <dgm:pt modelId="{5FAE835E-9601-48ED-832A-C5EB7E93DBB5}" type="sibTrans" cxnId="{D94E1A7F-30CB-4448-B9AB-7ADB2091EDAF}">
      <dgm:prSet/>
      <dgm:spPr/>
      <dgm:t>
        <a:bodyPr/>
        <a:lstStyle/>
        <a:p>
          <a:endParaRPr lang="en-US"/>
        </a:p>
      </dgm:t>
    </dgm:pt>
    <dgm:pt modelId="{715A3F76-ACD2-1247-A28E-442357532C0C}" type="pres">
      <dgm:prSet presAssocID="{24AB28D8-4905-475F-A64F-3334976AA64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8BE35E-AE7E-A541-A479-8603330F2296}" type="pres">
      <dgm:prSet presAssocID="{8E7B5A33-A97E-4653-A398-6B13BAB51401}" presName="thickLine" presStyleLbl="alignNode1" presStyleIdx="0" presStyleCnt="3"/>
      <dgm:spPr/>
    </dgm:pt>
    <dgm:pt modelId="{DE1CDC70-BCA9-9045-9350-C1A3A4205808}" type="pres">
      <dgm:prSet presAssocID="{8E7B5A33-A97E-4653-A398-6B13BAB51401}" presName="horz1" presStyleCnt="0"/>
      <dgm:spPr/>
    </dgm:pt>
    <dgm:pt modelId="{455C177B-4E53-1A4B-84BD-A5BBDBA4F447}" type="pres">
      <dgm:prSet presAssocID="{8E7B5A33-A97E-4653-A398-6B13BAB51401}" presName="tx1" presStyleLbl="revTx" presStyleIdx="0" presStyleCnt="3"/>
      <dgm:spPr/>
      <dgm:t>
        <a:bodyPr/>
        <a:lstStyle/>
        <a:p>
          <a:endParaRPr lang="en-US"/>
        </a:p>
      </dgm:t>
    </dgm:pt>
    <dgm:pt modelId="{8582B9E6-0A6B-4B42-8212-1D6B06CA4A02}" type="pres">
      <dgm:prSet presAssocID="{8E7B5A33-A97E-4653-A398-6B13BAB51401}" presName="vert1" presStyleCnt="0"/>
      <dgm:spPr/>
    </dgm:pt>
    <dgm:pt modelId="{69F67521-D231-BA46-AE3C-D7D7E39C1D0B}" type="pres">
      <dgm:prSet presAssocID="{26F8E727-30CD-43C2-AC10-238D75F62EBB}" presName="thickLine" presStyleLbl="alignNode1" presStyleIdx="1" presStyleCnt="3"/>
      <dgm:spPr/>
    </dgm:pt>
    <dgm:pt modelId="{5B03E646-FA08-954D-8E6D-01F1343009FD}" type="pres">
      <dgm:prSet presAssocID="{26F8E727-30CD-43C2-AC10-238D75F62EBB}" presName="horz1" presStyleCnt="0"/>
      <dgm:spPr/>
    </dgm:pt>
    <dgm:pt modelId="{4025F5E8-1315-B045-81D1-EAF6EE17BA40}" type="pres">
      <dgm:prSet presAssocID="{26F8E727-30CD-43C2-AC10-238D75F62EBB}" presName="tx1" presStyleLbl="revTx" presStyleIdx="1" presStyleCnt="3"/>
      <dgm:spPr/>
      <dgm:t>
        <a:bodyPr/>
        <a:lstStyle/>
        <a:p>
          <a:endParaRPr lang="en-US"/>
        </a:p>
      </dgm:t>
    </dgm:pt>
    <dgm:pt modelId="{510F49CC-CF8F-8D4E-B9C3-D96EF12DBBD5}" type="pres">
      <dgm:prSet presAssocID="{26F8E727-30CD-43C2-AC10-238D75F62EBB}" presName="vert1" presStyleCnt="0"/>
      <dgm:spPr/>
    </dgm:pt>
    <dgm:pt modelId="{4ECAA445-DC3F-DA4B-A291-D287393D5799}" type="pres">
      <dgm:prSet presAssocID="{525949FB-EEBF-4AEC-AC1E-8D421E9C25D6}" presName="thickLine" presStyleLbl="alignNode1" presStyleIdx="2" presStyleCnt="3"/>
      <dgm:spPr/>
    </dgm:pt>
    <dgm:pt modelId="{D58333DA-32B0-ED4C-9D71-A8C95AE45845}" type="pres">
      <dgm:prSet presAssocID="{525949FB-EEBF-4AEC-AC1E-8D421E9C25D6}" presName="horz1" presStyleCnt="0"/>
      <dgm:spPr/>
    </dgm:pt>
    <dgm:pt modelId="{D26F0BFD-0EEF-AB4D-923D-7CC1A4D31B88}" type="pres">
      <dgm:prSet presAssocID="{525949FB-EEBF-4AEC-AC1E-8D421E9C25D6}" presName="tx1" presStyleLbl="revTx" presStyleIdx="2" presStyleCnt="3"/>
      <dgm:spPr/>
      <dgm:t>
        <a:bodyPr/>
        <a:lstStyle/>
        <a:p>
          <a:endParaRPr lang="en-US"/>
        </a:p>
      </dgm:t>
    </dgm:pt>
    <dgm:pt modelId="{BE1E2F0A-1932-734B-96E3-9D930825A0C2}" type="pres">
      <dgm:prSet presAssocID="{525949FB-EEBF-4AEC-AC1E-8D421E9C25D6}" presName="vert1" presStyleCnt="0"/>
      <dgm:spPr/>
    </dgm:pt>
  </dgm:ptLst>
  <dgm:cxnLst>
    <dgm:cxn modelId="{E836B879-CE6B-4D35-B905-3337C3D13140}" srcId="{24AB28D8-4905-475F-A64F-3334976AA646}" destId="{26F8E727-30CD-43C2-AC10-238D75F62EBB}" srcOrd="1" destOrd="0" parTransId="{08383EBB-FF57-4FF4-AE56-4903E001E7E8}" sibTransId="{C9050F69-EC9E-4883-8F2C-68D95AB1B5D4}"/>
    <dgm:cxn modelId="{2921DB01-C39D-D342-918E-A85D99621D0E}" type="presOf" srcId="{8E7B5A33-A97E-4653-A398-6B13BAB51401}" destId="{455C177B-4E53-1A4B-84BD-A5BBDBA4F447}" srcOrd="0" destOrd="0" presId="urn:microsoft.com/office/officeart/2008/layout/LinedList"/>
    <dgm:cxn modelId="{DAEFB51C-02DB-8746-9CFB-400B05C869DE}" type="presOf" srcId="{26F8E727-30CD-43C2-AC10-238D75F62EBB}" destId="{4025F5E8-1315-B045-81D1-EAF6EE17BA40}" srcOrd="0" destOrd="0" presId="urn:microsoft.com/office/officeart/2008/layout/LinedList"/>
    <dgm:cxn modelId="{F2C7F5CF-5DB3-DB47-BF1C-CF8BA6EF46EC}" type="presOf" srcId="{525949FB-EEBF-4AEC-AC1E-8D421E9C25D6}" destId="{D26F0BFD-0EEF-AB4D-923D-7CC1A4D31B88}" srcOrd="0" destOrd="0" presId="urn:microsoft.com/office/officeart/2008/layout/LinedList"/>
    <dgm:cxn modelId="{D4AA7432-E1F0-D043-B1FE-43E8EA3A1068}" type="presOf" srcId="{24AB28D8-4905-475F-A64F-3334976AA646}" destId="{715A3F76-ACD2-1247-A28E-442357532C0C}" srcOrd="0" destOrd="0" presId="urn:microsoft.com/office/officeart/2008/layout/LinedList"/>
    <dgm:cxn modelId="{B321D292-C1EF-4323-A304-5DA00CA277F4}" srcId="{24AB28D8-4905-475F-A64F-3334976AA646}" destId="{8E7B5A33-A97E-4653-A398-6B13BAB51401}" srcOrd="0" destOrd="0" parTransId="{5C3F6834-96EE-4523-A97E-BC1E6B56BD94}" sibTransId="{47B49505-BA24-49A7-8EC5-011EDE31BAC2}"/>
    <dgm:cxn modelId="{D94E1A7F-30CB-4448-B9AB-7ADB2091EDAF}" srcId="{24AB28D8-4905-475F-A64F-3334976AA646}" destId="{525949FB-EEBF-4AEC-AC1E-8D421E9C25D6}" srcOrd="2" destOrd="0" parTransId="{2A8A9DA4-6152-4E10-A6A1-6E2986F845A7}" sibTransId="{5FAE835E-9601-48ED-832A-C5EB7E93DBB5}"/>
    <dgm:cxn modelId="{FDC96297-91F4-9747-8AE8-626694DE4702}" type="presParOf" srcId="{715A3F76-ACD2-1247-A28E-442357532C0C}" destId="{F78BE35E-AE7E-A541-A479-8603330F2296}" srcOrd="0" destOrd="0" presId="urn:microsoft.com/office/officeart/2008/layout/LinedList"/>
    <dgm:cxn modelId="{3DB59554-FF72-1F4A-8DE1-56C28CCEA9C8}" type="presParOf" srcId="{715A3F76-ACD2-1247-A28E-442357532C0C}" destId="{DE1CDC70-BCA9-9045-9350-C1A3A4205808}" srcOrd="1" destOrd="0" presId="urn:microsoft.com/office/officeart/2008/layout/LinedList"/>
    <dgm:cxn modelId="{50090996-DD63-B94F-8ED6-8CD25DCB8549}" type="presParOf" srcId="{DE1CDC70-BCA9-9045-9350-C1A3A4205808}" destId="{455C177B-4E53-1A4B-84BD-A5BBDBA4F447}" srcOrd="0" destOrd="0" presId="urn:microsoft.com/office/officeart/2008/layout/LinedList"/>
    <dgm:cxn modelId="{D5FA18D5-2E93-C74C-8B10-E4E942F5936E}" type="presParOf" srcId="{DE1CDC70-BCA9-9045-9350-C1A3A4205808}" destId="{8582B9E6-0A6B-4B42-8212-1D6B06CA4A02}" srcOrd="1" destOrd="0" presId="urn:microsoft.com/office/officeart/2008/layout/LinedList"/>
    <dgm:cxn modelId="{2E692716-09BD-CA40-A6DF-700F37D77033}" type="presParOf" srcId="{715A3F76-ACD2-1247-A28E-442357532C0C}" destId="{69F67521-D231-BA46-AE3C-D7D7E39C1D0B}" srcOrd="2" destOrd="0" presId="urn:microsoft.com/office/officeart/2008/layout/LinedList"/>
    <dgm:cxn modelId="{39FF7487-8A00-D14A-9952-C75AE03452FC}" type="presParOf" srcId="{715A3F76-ACD2-1247-A28E-442357532C0C}" destId="{5B03E646-FA08-954D-8E6D-01F1343009FD}" srcOrd="3" destOrd="0" presId="urn:microsoft.com/office/officeart/2008/layout/LinedList"/>
    <dgm:cxn modelId="{85534CA6-D650-204A-A62C-52A3CCC83877}" type="presParOf" srcId="{5B03E646-FA08-954D-8E6D-01F1343009FD}" destId="{4025F5E8-1315-B045-81D1-EAF6EE17BA40}" srcOrd="0" destOrd="0" presId="urn:microsoft.com/office/officeart/2008/layout/LinedList"/>
    <dgm:cxn modelId="{AF8B1029-3E44-714B-82E9-AB932AF30D05}" type="presParOf" srcId="{5B03E646-FA08-954D-8E6D-01F1343009FD}" destId="{510F49CC-CF8F-8D4E-B9C3-D96EF12DBBD5}" srcOrd="1" destOrd="0" presId="urn:microsoft.com/office/officeart/2008/layout/LinedList"/>
    <dgm:cxn modelId="{D35CCC20-7DD0-B64B-B87E-CD579FB983DB}" type="presParOf" srcId="{715A3F76-ACD2-1247-A28E-442357532C0C}" destId="{4ECAA445-DC3F-DA4B-A291-D287393D5799}" srcOrd="4" destOrd="0" presId="urn:microsoft.com/office/officeart/2008/layout/LinedList"/>
    <dgm:cxn modelId="{EF45FFBD-EB14-AD4F-87D8-A188BC7E978D}" type="presParOf" srcId="{715A3F76-ACD2-1247-A28E-442357532C0C}" destId="{D58333DA-32B0-ED4C-9D71-A8C95AE45845}" srcOrd="5" destOrd="0" presId="urn:microsoft.com/office/officeart/2008/layout/LinedList"/>
    <dgm:cxn modelId="{14942DCC-BE5A-5342-9E5D-09B302C9808A}" type="presParOf" srcId="{D58333DA-32B0-ED4C-9D71-A8C95AE45845}" destId="{D26F0BFD-0EEF-AB4D-923D-7CC1A4D31B88}" srcOrd="0" destOrd="0" presId="urn:microsoft.com/office/officeart/2008/layout/LinedList"/>
    <dgm:cxn modelId="{1E50492B-53C3-6B49-9932-DFBC4BCB5EC9}" type="presParOf" srcId="{D58333DA-32B0-ED4C-9D71-A8C95AE45845}" destId="{BE1E2F0A-1932-734B-96E3-9D930825A0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A5F8E-1307-4105-AF22-44EDD76CA6DD}" type="doc">
      <dgm:prSet loTypeId="urn:microsoft.com/office/officeart/2005/8/layout/hierarchy1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59B5824-4398-4720-B822-48DB2F8BB3C2}">
      <dgm:prSet/>
      <dgm:spPr/>
      <dgm:t>
        <a:bodyPr/>
        <a:lstStyle/>
        <a:p>
          <a:r>
            <a:rPr lang="en-US"/>
            <a:t>German Credit Risk.</a:t>
          </a:r>
        </a:p>
      </dgm:t>
    </dgm:pt>
    <dgm:pt modelId="{0973FDA6-A62B-4629-B1A0-30BB102343A3}" type="parTrans" cxnId="{A1CE4488-1C99-482C-93D3-0A09D2A9F2A7}">
      <dgm:prSet/>
      <dgm:spPr/>
      <dgm:t>
        <a:bodyPr/>
        <a:lstStyle/>
        <a:p>
          <a:endParaRPr lang="en-US"/>
        </a:p>
      </dgm:t>
    </dgm:pt>
    <dgm:pt modelId="{129DF626-6756-4FBA-912E-3731D0619CB0}" type="sibTrans" cxnId="{A1CE4488-1C99-482C-93D3-0A09D2A9F2A7}">
      <dgm:prSet/>
      <dgm:spPr/>
      <dgm:t>
        <a:bodyPr/>
        <a:lstStyle/>
        <a:p>
          <a:endParaRPr lang="en-US"/>
        </a:p>
      </dgm:t>
    </dgm:pt>
    <dgm:pt modelId="{18BB2C6C-BBD5-4383-A3B0-216F29CE00BB}">
      <dgm:prSet/>
      <dgm:spPr/>
      <dgm:t>
        <a:bodyPr/>
        <a:lstStyle/>
        <a:p>
          <a:r>
            <a:rPr lang="en-US"/>
            <a:t>Credit Scoring Rule.</a:t>
          </a:r>
        </a:p>
      </dgm:t>
    </dgm:pt>
    <dgm:pt modelId="{EEEFE7D8-0936-4CF0-8DA6-8A89681173A9}" type="parTrans" cxnId="{E94305E5-1C44-4CB2-AC0F-A4141C91893F}">
      <dgm:prSet/>
      <dgm:spPr/>
      <dgm:t>
        <a:bodyPr/>
        <a:lstStyle/>
        <a:p>
          <a:endParaRPr lang="en-US"/>
        </a:p>
      </dgm:t>
    </dgm:pt>
    <dgm:pt modelId="{3BFCAB1E-E29E-42B9-AF26-4314BB35E272}" type="sibTrans" cxnId="{E94305E5-1C44-4CB2-AC0F-A4141C91893F}">
      <dgm:prSet/>
      <dgm:spPr/>
      <dgm:t>
        <a:bodyPr/>
        <a:lstStyle/>
        <a:p>
          <a:endParaRPr lang="en-US"/>
        </a:p>
      </dgm:t>
    </dgm:pt>
    <dgm:pt modelId="{8437EEE0-E3F7-4A30-9093-D05B67843399}">
      <dgm:prSet/>
      <dgm:spPr/>
      <dgm:t>
        <a:bodyPr/>
        <a:lstStyle/>
        <a:p>
          <a:r>
            <a:rPr lang="en-US"/>
            <a:t>If a new applicant is a good credit risk or a bad credit risk.</a:t>
          </a:r>
        </a:p>
      </dgm:t>
    </dgm:pt>
    <dgm:pt modelId="{EEC98EAF-BBBB-4A76-8EF7-320B25001AED}" type="parTrans" cxnId="{A9612084-FF58-430B-A3C5-F96BC576B681}">
      <dgm:prSet/>
      <dgm:spPr/>
      <dgm:t>
        <a:bodyPr/>
        <a:lstStyle/>
        <a:p>
          <a:endParaRPr lang="en-US"/>
        </a:p>
      </dgm:t>
    </dgm:pt>
    <dgm:pt modelId="{BCE06B29-E9A2-48BC-AC99-6D4C1576E2B8}" type="sibTrans" cxnId="{A9612084-FF58-430B-A3C5-F96BC576B681}">
      <dgm:prSet/>
      <dgm:spPr/>
      <dgm:t>
        <a:bodyPr/>
        <a:lstStyle/>
        <a:p>
          <a:endParaRPr lang="en-US"/>
        </a:p>
      </dgm:t>
    </dgm:pt>
    <dgm:pt modelId="{C9083CF5-5919-3C43-B545-5436F90B7C30}" type="pres">
      <dgm:prSet presAssocID="{E25A5F8E-1307-4105-AF22-44EDD76CA6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C8CB47-E025-A248-9BD2-6AF5E4F85BAA}" type="pres">
      <dgm:prSet presAssocID="{C59B5824-4398-4720-B822-48DB2F8BB3C2}" presName="hierRoot1" presStyleCnt="0"/>
      <dgm:spPr/>
    </dgm:pt>
    <dgm:pt modelId="{853D13EF-F616-A640-AA71-B75B63F75AD6}" type="pres">
      <dgm:prSet presAssocID="{C59B5824-4398-4720-B822-48DB2F8BB3C2}" presName="composite" presStyleCnt="0"/>
      <dgm:spPr/>
    </dgm:pt>
    <dgm:pt modelId="{B82C2DEC-767B-9044-AAD4-6A44F22594DC}" type="pres">
      <dgm:prSet presAssocID="{C59B5824-4398-4720-B822-48DB2F8BB3C2}" presName="background" presStyleLbl="node0" presStyleIdx="0" presStyleCnt="3"/>
      <dgm:spPr/>
    </dgm:pt>
    <dgm:pt modelId="{C9E8A0C0-560E-B247-8890-8099DEECA8F2}" type="pres">
      <dgm:prSet presAssocID="{C59B5824-4398-4720-B822-48DB2F8BB3C2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A7BC0-9AC3-8145-B72D-A06E56424336}" type="pres">
      <dgm:prSet presAssocID="{C59B5824-4398-4720-B822-48DB2F8BB3C2}" presName="hierChild2" presStyleCnt="0"/>
      <dgm:spPr/>
    </dgm:pt>
    <dgm:pt modelId="{D6B8E9E5-8F75-C442-B7CB-59BD01D6F6D0}" type="pres">
      <dgm:prSet presAssocID="{18BB2C6C-BBD5-4383-A3B0-216F29CE00BB}" presName="hierRoot1" presStyleCnt="0"/>
      <dgm:spPr/>
    </dgm:pt>
    <dgm:pt modelId="{B902C1E8-46C8-3E4B-9499-102AFC473908}" type="pres">
      <dgm:prSet presAssocID="{18BB2C6C-BBD5-4383-A3B0-216F29CE00BB}" presName="composite" presStyleCnt="0"/>
      <dgm:spPr/>
    </dgm:pt>
    <dgm:pt modelId="{0BC328F1-209A-6B49-A702-E1ED3E7F99D4}" type="pres">
      <dgm:prSet presAssocID="{18BB2C6C-BBD5-4383-A3B0-216F29CE00BB}" presName="background" presStyleLbl="node0" presStyleIdx="1" presStyleCnt="3"/>
      <dgm:spPr/>
    </dgm:pt>
    <dgm:pt modelId="{DB5873DE-4D96-FF48-BBC1-1580850FD3C2}" type="pres">
      <dgm:prSet presAssocID="{18BB2C6C-BBD5-4383-A3B0-216F29CE00BB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62080-BFE5-9D43-9B1A-7384435E733D}" type="pres">
      <dgm:prSet presAssocID="{18BB2C6C-BBD5-4383-A3B0-216F29CE00BB}" presName="hierChild2" presStyleCnt="0"/>
      <dgm:spPr/>
    </dgm:pt>
    <dgm:pt modelId="{C23432C6-BD13-684E-A8A0-1B236B536F49}" type="pres">
      <dgm:prSet presAssocID="{8437EEE0-E3F7-4A30-9093-D05B67843399}" presName="hierRoot1" presStyleCnt="0"/>
      <dgm:spPr/>
    </dgm:pt>
    <dgm:pt modelId="{06159023-DA57-2C46-AD5D-51510C8BD356}" type="pres">
      <dgm:prSet presAssocID="{8437EEE0-E3F7-4A30-9093-D05B67843399}" presName="composite" presStyleCnt="0"/>
      <dgm:spPr/>
    </dgm:pt>
    <dgm:pt modelId="{2D39F7A1-40D2-B04F-93BC-B6E4C8600BE4}" type="pres">
      <dgm:prSet presAssocID="{8437EEE0-E3F7-4A30-9093-D05B67843399}" presName="background" presStyleLbl="node0" presStyleIdx="2" presStyleCnt="3"/>
      <dgm:spPr/>
    </dgm:pt>
    <dgm:pt modelId="{80D2EBBA-2B22-3A4A-B407-8A359B4FAF23}" type="pres">
      <dgm:prSet presAssocID="{8437EEE0-E3F7-4A30-9093-D05B67843399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99550-D163-D749-9AAF-85ACF7514921}" type="pres">
      <dgm:prSet presAssocID="{8437EEE0-E3F7-4A30-9093-D05B67843399}" presName="hierChild2" presStyleCnt="0"/>
      <dgm:spPr/>
    </dgm:pt>
  </dgm:ptLst>
  <dgm:cxnLst>
    <dgm:cxn modelId="{A9612084-FF58-430B-A3C5-F96BC576B681}" srcId="{E25A5F8E-1307-4105-AF22-44EDD76CA6DD}" destId="{8437EEE0-E3F7-4A30-9093-D05B67843399}" srcOrd="2" destOrd="0" parTransId="{EEC98EAF-BBBB-4A76-8EF7-320B25001AED}" sibTransId="{BCE06B29-E9A2-48BC-AC99-6D4C1576E2B8}"/>
    <dgm:cxn modelId="{A1CE4488-1C99-482C-93D3-0A09D2A9F2A7}" srcId="{E25A5F8E-1307-4105-AF22-44EDD76CA6DD}" destId="{C59B5824-4398-4720-B822-48DB2F8BB3C2}" srcOrd="0" destOrd="0" parTransId="{0973FDA6-A62B-4629-B1A0-30BB102343A3}" sibTransId="{129DF626-6756-4FBA-912E-3731D0619CB0}"/>
    <dgm:cxn modelId="{20E13CDB-4C61-754D-9F39-B882DFFB169F}" type="presOf" srcId="{18BB2C6C-BBD5-4383-A3B0-216F29CE00BB}" destId="{DB5873DE-4D96-FF48-BBC1-1580850FD3C2}" srcOrd="0" destOrd="0" presId="urn:microsoft.com/office/officeart/2005/8/layout/hierarchy1"/>
    <dgm:cxn modelId="{B5374DF3-AE5A-D840-882F-7E1447CEAF32}" type="presOf" srcId="{8437EEE0-E3F7-4A30-9093-D05B67843399}" destId="{80D2EBBA-2B22-3A4A-B407-8A359B4FAF23}" srcOrd="0" destOrd="0" presId="urn:microsoft.com/office/officeart/2005/8/layout/hierarchy1"/>
    <dgm:cxn modelId="{59A12E0D-1A4B-9946-AFB9-2E275EDA9F4C}" type="presOf" srcId="{C59B5824-4398-4720-B822-48DB2F8BB3C2}" destId="{C9E8A0C0-560E-B247-8890-8099DEECA8F2}" srcOrd="0" destOrd="0" presId="urn:microsoft.com/office/officeart/2005/8/layout/hierarchy1"/>
    <dgm:cxn modelId="{B3743553-47AB-D546-95B7-76BAA49EC3C7}" type="presOf" srcId="{E25A5F8E-1307-4105-AF22-44EDD76CA6DD}" destId="{C9083CF5-5919-3C43-B545-5436F90B7C30}" srcOrd="0" destOrd="0" presId="urn:microsoft.com/office/officeart/2005/8/layout/hierarchy1"/>
    <dgm:cxn modelId="{E94305E5-1C44-4CB2-AC0F-A4141C91893F}" srcId="{E25A5F8E-1307-4105-AF22-44EDD76CA6DD}" destId="{18BB2C6C-BBD5-4383-A3B0-216F29CE00BB}" srcOrd="1" destOrd="0" parTransId="{EEEFE7D8-0936-4CF0-8DA6-8A89681173A9}" sibTransId="{3BFCAB1E-E29E-42B9-AF26-4314BB35E272}"/>
    <dgm:cxn modelId="{FFD72582-07D0-5742-BA44-F23466DCA293}" type="presParOf" srcId="{C9083CF5-5919-3C43-B545-5436F90B7C30}" destId="{68C8CB47-E025-A248-9BD2-6AF5E4F85BAA}" srcOrd="0" destOrd="0" presId="urn:microsoft.com/office/officeart/2005/8/layout/hierarchy1"/>
    <dgm:cxn modelId="{41027775-A2F9-694B-88CB-ACB5A5256D1D}" type="presParOf" srcId="{68C8CB47-E025-A248-9BD2-6AF5E4F85BAA}" destId="{853D13EF-F616-A640-AA71-B75B63F75AD6}" srcOrd="0" destOrd="0" presId="urn:microsoft.com/office/officeart/2005/8/layout/hierarchy1"/>
    <dgm:cxn modelId="{D7B48A12-AB35-D540-B9B8-43EE65C0CB7C}" type="presParOf" srcId="{853D13EF-F616-A640-AA71-B75B63F75AD6}" destId="{B82C2DEC-767B-9044-AAD4-6A44F22594DC}" srcOrd="0" destOrd="0" presId="urn:microsoft.com/office/officeart/2005/8/layout/hierarchy1"/>
    <dgm:cxn modelId="{AD224DA6-6C91-BD4B-AFDC-9929285785ED}" type="presParOf" srcId="{853D13EF-F616-A640-AA71-B75B63F75AD6}" destId="{C9E8A0C0-560E-B247-8890-8099DEECA8F2}" srcOrd="1" destOrd="0" presId="urn:microsoft.com/office/officeart/2005/8/layout/hierarchy1"/>
    <dgm:cxn modelId="{6325C730-E24C-424D-83A5-2D83A4602F36}" type="presParOf" srcId="{68C8CB47-E025-A248-9BD2-6AF5E4F85BAA}" destId="{59CA7BC0-9AC3-8145-B72D-A06E56424336}" srcOrd="1" destOrd="0" presId="urn:microsoft.com/office/officeart/2005/8/layout/hierarchy1"/>
    <dgm:cxn modelId="{FFB269E4-9009-0949-8E9C-D73E387EFE78}" type="presParOf" srcId="{C9083CF5-5919-3C43-B545-5436F90B7C30}" destId="{D6B8E9E5-8F75-C442-B7CB-59BD01D6F6D0}" srcOrd="1" destOrd="0" presId="urn:microsoft.com/office/officeart/2005/8/layout/hierarchy1"/>
    <dgm:cxn modelId="{00A3D381-E839-5A46-9EA0-8918BDCE01FC}" type="presParOf" srcId="{D6B8E9E5-8F75-C442-B7CB-59BD01D6F6D0}" destId="{B902C1E8-46C8-3E4B-9499-102AFC473908}" srcOrd="0" destOrd="0" presId="urn:microsoft.com/office/officeart/2005/8/layout/hierarchy1"/>
    <dgm:cxn modelId="{4BF4223D-64F7-3147-B820-9AAC8A1C547E}" type="presParOf" srcId="{B902C1E8-46C8-3E4B-9499-102AFC473908}" destId="{0BC328F1-209A-6B49-A702-E1ED3E7F99D4}" srcOrd="0" destOrd="0" presId="urn:microsoft.com/office/officeart/2005/8/layout/hierarchy1"/>
    <dgm:cxn modelId="{5467F11A-C4A8-2D49-89DE-5C7D530BE3EE}" type="presParOf" srcId="{B902C1E8-46C8-3E4B-9499-102AFC473908}" destId="{DB5873DE-4D96-FF48-BBC1-1580850FD3C2}" srcOrd="1" destOrd="0" presId="urn:microsoft.com/office/officeart/2005/8/layout/hierarchy1"/>
    <dgm:cxn modelId="{B6941140-6D39-3B4C-AB4E-4CF6282D52E8}" type="presParOf" srcId="{D6B8E9E5-8F75-C442-B7CB-59BD01D6F6D0}" destId="{FFF62080-BFE5-9D43-9B1A-7384435E733D}" srcOrd="1" destOrd="0" presId="urn:microsoft.com/office/officeart/2005/8/layout/hierarchy1"/>
    <dgm:cxn modelId="{E8E4FB9F-73F1-034A-BD1D-1BF3CF8D82EF}" type="presParOf" srcId="{C9083CF5-5919-3C43-B545-5436F90B7C30}" destId="{C23432C6-BD13-684E-A8A0-1B236B536F49}" srcOrd="2" destOrd="0" presId="urn:microsoft.com/office/officeart/2005/8/layout/hierarchy1"/>
    <dgm:cxn modelId="{E8D40F1B-A681-8548-AA91-1498FE6AAD9D}" type="presParOf" srcId="{C23432C6-BD13-684E-A8A0-1B236B536F49}" destId="{06159023-DA57-2C46-AD5D-51510C8BD356}" srcOrd="0" destOrd="0" presId="urn:microsoft.com/office/officeart/2005/8/layout/hierarchy1"/>
    <dgm:cxn modelId="{BF0216CB-BFE0-A94E-BFA3-0A01458B1D61}" type="presParOf" srcId="{06159023-DA57-2C46-AD5D-51510C8BD356}" destId="{2D39F7A1-40D2-B04F-93BC-B6E4C8600BE4}" srcOrd="0" destOrd="0" presId="urn:microsoft.com/office/officeart/2005/8/layout/hierarchy1"/>
    <dgm:cxn modelId="{6E1C07A8-0FD3-6A4E-B356-8405EDC54231}" type="presParOf" srcId="{06159023-DA57-2C46-AD5D-51510C8BD356}" destId="{80D2EBBA-2B22-3A4A-B407-8A359B4FAF23}" srcOrd="1" destOrd="0" presId="urn:microsoft.com/office/officeart/2005/8/layout/hierarchy1"/>
    <dgm:cxn modelId="{FFA19487-A185-294E-ACE2-F87DFA14C90A}" type="presParOf" srcId="{C23432C6-BD13-684E-A8A0-1B236B536F49}" destId="{CA699550-D163-D749-9AAF-85ACF75149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3F0E3E-4A0F-48B5-8513-A31B7986DBD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2600CC-610B-429A-A505-C08D425D7CC7}">
      <dgm:prSet/>
      <dgm:spPr/>
      <dgm:t>
        <a:bodyPr/>
        <a:lstStyle/>
        <a:p>
          <a:r>
            <a:rPr lang="en-US"/>
            <a:t>BORROWER </a:t>
          </a:r>
        </a:p>
      </dgm:t>
    </dgm:pt>
    <dgm:pt modelId="{D8E76115-06C9-4375-8945-C0CD8831F2A2}" type="parTrans" cxnId="{ED367FA5-84C9-403E-BF7B-A7EB5DADCAE8}">
      <dgm:prSet/>
      <dgm:spPr/>
      <dgm:t>
        <a:bodyPr/>
        <a:lstStyle/>
        <a:p>
          <a:endParaRPr lang="en-US"/>
        </a:p>
      </dgm:t>
    </dgm:pt>
    <dgm:pt modelId="{F97DE6E4-60D2-43B6-8DE9-2C1E74D75858}" type="sibTrans" cxnId="{ED367FA5-84C9-403E-BF7B-A7EB5DADCAE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14CC3FA-0F2C-4964-B36B-177D51BD2A0D}">
      <dgm:prSet/>
      <dgm:spPr/>
      <dgm:t>
        <a:bodyPr/>
        <a:lstStyle/>
        <a:p>
          <a:r>
            <a:rPr lang="en-US"/>
            <a:t>LENDER </a:t>
          </a:r>
        </a:p>
      </dgm:t>
    </dgm:pt>
    <dgm:pt modelId="{B4D2D357-E669-4004-8164-669CDA575FA8}" type="parTrans" cxnId="{2639198D-3747-4B2A-8E44-30A8CB981507}">
      <dgm:prSet/>
      <dgm:spPr/>
      <dgm:t>
        <a:bodyPr/>
        <a:lstStyle/>
        <a:p>
          <a:endParaRPr lang="en-US"/>
        </a:p>
      </dgm:t>
    </dgm:pt>
    <dgm:pt modelId="{5F161B37-9FC9-4C7C-B89B-EB76C6D43B72}" type="sibTrans" cxnId="{2639198D-3747-4B2A-8E44-30A8CB98150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13CC170-000D-4FDE-95DA-1390DB882310}">
      <dgm:prSet/>
      <dgm:spPr/>
      <dgm:t>
        <a:bodyPr/>
        <a:lstStyle/>
        <a:p>
          <a:r>
            <a:rPr lang="en-US"/>
            <a:t>BANK ANALYSTS</a:t>
          </a:r>
        </a:p>
      </dgm:t>
    </dgm:pt>
    <dgm:pt modelId="{28BE7F2F-DAA4-4527-8BE4-195278B69577}" type="parTrans" cxnId="{11997730-86E0-4E57-B158-1423FE709FF5}">
      <dgm:prSet/>
      <dgm:spPr/>
      <dgm:t>
        <a:bodyPr/>
        <a:lstStyle/>
        <a:p>
          <a:endParaRPr lang="en-US"/>
        </a:p>
      </dgm:t>
    </dgm:pt>
    <dgm:pt modelId="{7BAC3B48-FB5B-4B25-9727-B36610019FE3}" type="sibTrans" cxnId="{11997730-86E0-4E57-B158-1423FE709FF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E624F28-6853-4D17-8C0B-6667E0CF2CB7}">
      <dgm:prSet/>
      <dgm:spPr/>
      <dgm:t>
        <a:bodyPr/>
        <a:lstStyle/>
        <a:p>
          <a:r>
            <a:rPr lang="en-US"/>
            <a:t>DATA SCIENCE ETHUSIAST </a:t>
          </a:r>
        </a:p>
      </dgm:t>
    </dgm:pt>
    <dgm:pt modelId="{DC020FDE-0841-4DC8-9F63-2AA55BDC095E}" type="parTrans" cxnId="{F34E2921-B741-426F-BA0E-7ED600055886}">
      <dgm:prSet/>
      <dgm:spPr/>
      <dgm:t>
        <a:bodyPr/>
        <a:lstStyle/>
        <a:p>
          <a:endParaRPr lang="en-US"/>
        </a:p>
      </dgm:t>
    </dgm:pt>
    <dgm:pt modelId="{511160F1-AE2A-44A8-85CC-9C09F1301851}" type="sibTrans" cxnId="{F34E2921-B741-426F-BA0E-7ED60005588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BA4D17C-9449-2044-9CD9-8C6D0DF83004}" type="pres">
      <dgm:prSet presAssocID="{4C3F0E3E-4A0F-48B5-8513-A31B7986DBDD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3FD15B-900C-FE45-A4BF-551038F930F0}" type="pres">
      <dgm:prSet presAssocID="{2D2600CC-610B-429A-A505-C08D425D7CC7}" presName="compositeNode" presStyleCnt="0">
        <dgm:presLayoutVars>
          <dgm:bulletEnabled val="1"/>
        </dgm:presLayoutVars>
      </dgm:prSet>
      <dgm:spPr/>
    </dgm:pt>
    <dgm:pt modelId="{FF6AF661-D744-5648-AA8D-07D98CF50176}" type="pres">
      <dgm:prSet presAssocID="{2D2600CC-610B-429A-A505-C08D425D7CC7}" presName="bgRect" presStyleLbl="alignNode1" presStyleIdx="0" presStyleCnt="4"/>
      <dgm:spPr/>
      <dgm:t>
        <a:bodyPr/>
        <a:lstStyle/>
        <a:p>
          <a:endParaRPr lang="en-US"/>
        </a:p>
      </dgm:t>
    </dgm:pt>
    <dgm:pt modelId="{021A67C3-9318-6C4C-A585-04F215FEFE7C}" type="pres">
      <dgm:prSet presAssocID="{F97DE6E4-60D2-43B6-8DE9-2C1E74D75858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ED375E-2230-D745-AE33-4CA1E0AD8AB6}" type="pres">
      <dgm:prSet presAssocID="{2D2600CC-610B-429A-A505-C08D425D7CC7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301F6-4061-F440-BB3E-9592695E1FCF}" type="pres">
      <dgm:prSet presAssocID="{F97DE6E4-60D2-43B6-8DE9-2C1E74D75858}" presName="sibTrans" presStyleCnt="0"/>
      <dgm:spPr/>
    </dgm:pt>
    <dgm:pt modelId="{3E413CE5-FECA-334A-9807-5BDDBB51A937}" type="pres">
      <dgm:prSet presAssocID="{E14CC3FA-0F2C-4964-B36B-177D51BD2A0D}" presName="compositeNode" presStyleCnt="0">
        <dgm:presLayoutVars>
          <dgm:bulletEnabled val="1"/>
        </dgm:presLayoutVars>
      </dgm:prSet>
      <dgm:spPr/>
    </dgm:pt>
    <dgm:pt modelId="{698A57C0-7C9F-1942-BF3B-474A62138EC5}" type="pres">
      <dgm:prSet presAssocID="{E14CC3FA-0F2C-4964-B36B-177D51BD2A0D}" presName="bgRect" presStyleLbl="alignNode1" presStyleIdx="1" presStyleCnt="4"/>
      <dgm:spPr/>
      <dgm:t>
        <a:bodyPr/>
        <a:lstStyle/>
        <a:p>
          <a:endParaRPr lang="en-US"/>
        </a:p>
      </dgm:t>
    </dgm:pt>
    <dgm:pt modelId="{E4197930-62B3-A14A-99A6-6A6CD157C62F}" type="pres">
      <dgm:prSet presAssocID="{5F161B37-9FC9-4C7C-B89B-EB76C6D43B72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695F4-E21B-F349-82C3-493A839E37E1}" type="pres">
      <dgm:prSet presAssocID="{E14CC3FA-0F2C-4964-B36B-177D51BD2A0D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DA38B-CCE3-604D-B86B-EFF8FE0678C2}" type="pres">
      <dgm:prSet presAssocID="{5F161B37-9FC9-4C7C-B89B-EB76C6D43B72}" presName="sibTrans" presStyleCnt="0"/>
      <dgm:spPr/>
    </dgm:pt>
    <dgm:pt modelId="{F7FF30D0-47B7-844E-9FC1-377E10C2D995}" type="pres">
      <dgm:prSet presAssocID="{913CC170-000D-4FDE-95DA-1390DB882310}" presName="compositeNode" presStyleCnt="0">
        <dgm:presLayoutVars>
          <dgm:bulletEnabled val="1"/>
        </dgm:presLayoutVars>
      </dgm:prSet>
      <dgm:spPr/>
    </dgm:pt>
    <dgm:pt modelId="{5E1F1C51-A8D3-C54D-B41C-49CE5B4CB39B}" type="pres">
      <dgm:prSet presAssocID="{913CC170-000D-4FDE-95DA-1390DB882310}" presName="bgRect" presStyleLbl="alignNode1" presStyleIdx="2" presStyleCnt="4"/>
      <dgm:spPr/>
      <dgm:t>
        <a:bodyPr/>
        <a:lstStyle/>
        <a:p>
          <a:endParaRPr lang="en-US"/>
        </a:p>
      </dgm:t>
    </dgm:pt>
    <dgm:pt modelId="{28A4DC77-598F-EE49-A6B2-820E0017E0EF}" type="pres">
      <dgm:prSet presAssocID="{7BAC3B48-FB5B-4B25-9727-B36610019FE3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CDF3E-B04D-1847-A012-C9DC29897731}" type="pres">
      <dgm:prSet presAssocID="{913CC170-000D-4FDE-95DA-1390DB882310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86244-8A69-FA45-B19F-ABCF56DF1F4A}" type="pres">
      <dgm:prSet presAssocID="{7BAC3B48-FB5B-4B25-9727-B36610019FE3}" presName="sibTrans" presStyleCnt="0"/>
      <dgm:spPr/>
    </dgm:pt>
    <dgm:pt modelId="{6A582BEE-0A29-E642-98E4-BD01CFAFBAD3}" type="pres">
      <dgm:prSet presAssocID="{8E624F28-6853-4D17-8C0B-6667E0CF2CB7}" presName="compositeNode" presStyleCnt="0">
        <dgm:presLayoutVars>
          <dgm:bulletEnabled val="1"/>
        </dgm:presLayoutVars>
      </dgm:prSet>
      <dgm:spPr/>
    </dgm:pt>
    <dgm:pt modelId="{9F91E434-1592-534B-A575-9E0EFB80729A}" type="pres">
      <dgm:prSet presAssocID="{8E624F28-6853-4D17-8C0B-6667E0CF2CB7}" presName="bgRect" presStyleLbl="alignNode1" presStyleIdx="3" presStyleCnt="4"/>
      <dgm:spPr/>
      <dgm:t>
        <a:bodyPr/>
        <a:lstStyle/>
        <a:p>
          <a:endParaRPr lang="en-US"/>
        </a:p>
      </dgm:t>
    </dgm:pt>
    <dgm:pt modelId="{073A9628-4433-BE48-BC55-08DAC9AD19EA}" type="pres">
      <dgm:prSet presAssocID="{511160F1-AE2A-44A8-85CC-9C09F1301851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95CD8-DD84-BF48-99CA-F7A442E20FAB}" type="pres">
      <dgm:prSet presAssocID="{8E624F28-6853-4D17-8C0B-6667E0CF2CB7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FF6024-0CF6-494A-961A-02ACFD0BBE88}" type="presOf" srcId="{913CC170-000D-4FDE-95DA-1390DB882310}" destId="{4C7CDF3E-B04D-1847-A012-C9DC29897731}" srcOrd="1" destOrd="0" presId="urn:microsoft.com/office/officeart/2016/7/layout/LinearBlockProcessNumbered"/>
    <dgm:cxn modelId="{7D45DCA5-B5F5-B64E-8B63-5AB8945D4128}" type="presOf" srcId="{2D2600CC-610B-429A-A505-C08D425D7CC7}" destId="{FF6AF661-D744-5648-AA8D-07D98CF50176}" srcOrd="0" destOrd="0" presId="urn:microsoft.com/office/officeart/2016/7/layout/LinearBlockProcessNumbered"/>
    <dgm:cxn modelId="{82E4677C-3DD0-024A-9726-46E31AE28D70}" type="presOf" srcId="{7BAC3B48-FB5B-4B25-9727-B36610019FE3}" destId="{28A4DC77-598F-EE49-A6B2-820E0017E0EF}" srcOrd="0" destOrd="0" presId="urn:microsoft.com/office/officeart/2016/7/layout/LinearBlockProcessNumbered"/>
    <dgm:cxn modelId="{806EF6AC-4AB9-764C-A495-9C7670E646E2}" type="presOf" srcId="{8E624F28-6853-4D17-8C0B-6667E0CF2CB7}" destId="{FBF95CD8-DD84-BF48-99CA-F7A442E20FAB}" srcOrd="1" destOrd="0" presId="urn:microsoft.com/office/officeart/2016/7/layout/LinearBlockProcessNumbered"/>
    <dgm:cxn modelId="{B8E41955-1688-3949-ABC1-89A4AE43B430}" type="presOf" srcId="{4C3F0E3E-4A0F-48B5-8513-A31B7986DBDD}" destId="{EBA4D17C-9449-2044-9CD9-8C6D0DF83004}" srcOrd="0" destOrd="0" presId="urn:microsoft.com/office/officeart/2016/7/layout/LinearBlockProcessNumbered"/>
    <dgm:cxn modelId="{11997730-86E0-4E57-B158-1423FE709FF5}" srcId="{4C3F0E3E-4A0F-48B5-8513-A31B7986DBDD}" destId="{913CC170-000D-4FDE-95DA-1390DB882310}" srcOrd="2" destOrd="0" parTransId="{28BE7F2F-DAA4-4527-8BE4-195278B69577}" sibTransId="{7BAC3B48-FB5B-4B25-9727-B36610019FE3}"/>
    <dgm:cxn modelId="{ED367FA5-84C9-403E-BF7B-A7EB5DADCAE8}" srcId="{4C3F0E3E-4A0F-48B5-8513-A31B7986DBDD}" destId="{2D2600CC-610B-429A-A505-C08D425D7CC7}" srcOrd="0" destOrd="0" parTransId="{D8E76115-06C9-4375-8945-C0CD8831F2A2}" sibTransId="{F97DE6E4-60D2-43B6-8DE9-2C1E74D75858}"/>
    <dgm:cxn modelId="{1BBCBE25-C1D7-944D-A46B-F0A051B3FCC1}" type="presOf" srcId="{8E624F28-6853-4D17-8C0B-6667E0CF2CB7}" destId="{9F91E434-1592-534B-A575-9E0EFB80729A}" srcOrd="0" destOrd="0" presId="urn:microsoft.com/office/officeart/2016/7/layout/LinearBlockProcessNumbered"/>
    <dgm:cxn modelId="{AFA0DBD7-2916-2C4A-BD36-D947301726D4}" type="presOf" srcId="{5F161B37-9FC9-4C7C-B89B-EB76C6D43B72}" destId="{E4197930-62B3-A14A-99A6-6A6CD157C62F}" srcOrd="0" destOrd="0" presId="urn:microsoft.com/office/officeart/2016/7/layout/LinearBlockProcessNumbered"/>
    <dgm:cxn modelId="{2639198D-3747-4B2A-8E44-30A8CB981507}" srcId="{4C3F0E3E-4A0F-48B5-8513-A31B7986DBDD}" destId="{E14CC3FA-0F2C-4964-B36B-177D51BD2A0D}" srcOrd="1" destOrd="0" parTransId="{B4D2D357-E669-4004-8164-669CDA575FA8}" sibTransId="{5F161B37-9FC9-4C7C-B89B-EB76C6D43B72}"/>
    <dgm:cxn modelId="{F34E2921-B741-426F-BA0E-7ED600055886}" srcId="{4C3F0E3E-4A0F-48B5-8513-A31B7986DBDD}" destId="{8E624F28-6853-4D17-8C0B-6667E0CF2CB7}" srcOrd="3" destOrd="0" parTransId="{DC020FDE-0841-4DC8-9F63-2AA55BDC095E}" sibTransId="{511160F1-AE2A-44A8-85CC-9C09F1301851}"/>
    <dgm:cxn modelId="{B27719BE-6F0C-8848-8A22-6CB4EB89CD5C}" type="presOf" srcId="{2D2600CC-610B-429A-A505-C08D425D7CC7}" destId="{DDED375E-2230-D745-AE33-4CA1E0AD8AB6}" srcOrd="1" destOrd="0" presId="urn:microsoft.com/office/officeart/2016/7/layout/LinearBlockProcessNumbered"/>
    <dgm:cxn modelId="{E9D492F5-FA02-6641-8962-A6E6537DDF18}" type="presOf" srcId="{F97DE6E4-60D2-43B6-8DE9-2C1E74D75858}" destId="{021A67C3-9318-6C4C-A585-04F215FEFE7C}" srcOrd="0" destOrd="0" presId="urn:microsoft.com/office/officeart/2016/7/layout/LinearBlockProcessNumbered"/>
    <dgm:cxn modelId="{E03AB8A9-2B8A-F046-A447-FD8DFB60FCD0}" type="presOf" srcId="{E14CC3FA-0F2C-4964-B36B-177D51BD2A0D}" destId="{698A57C0-7C9F-1942-BF3B-474A62138EC5}" srcOrd="0" destOrd="0" presId="urn:microsoft.com/office/officeart/2016/7/layout/LinearBlockProcessNumbered"/>
    <dgm:cxn modelId="{563DC6CE-2EDA-E14C-925D-2545F5A6C882}" type="presOf" srcId="{511160F1-AE2A-44A8-85CC-9C09F1301851}" destId="{073A9628-4433-BE48-BC55-08DAC9AD19EA}" srcOrd="0" destOrd="0" presId="urn:microsoft.com/office/officeart/2016/7/layout/LinearBlockProcessNumbered"/>
    <dgm:cxn modelId="{622ADA49-0F26-9C4C-8D3E-039AD25CE50B}" type="presOf" srcId="{913CC170-000D-4FDE-95DA-1390DB882310}" destId="{5E1F1C51-A8D3-C54D-B41C-49CE5B4CB39B}" srcOrd="0" destOrd="0" presId="urn:microsoft.com/office/officeart/2016/7/layout/LinearBlockProcessNumbered"/>
    <dgm:cxn modelId="{DD1B097E-5A31-A848-A096-DFC107D2F24F}" type="presOf" srcId="{E14CC3FA-0F2C-4964-B36B-177D51BD2A0D}" destId="{648695F4-E21B-F349-82C3-493A839E37E1}" srcOrd="1" destOrd="0" presId="urn:microsoft.com/office/officeart/2016/7/layout/LinearBlockProcessNumbered"/>
    <dgm:cxn modelId="{41352B72-452A-CC41-9485-7C792695AC65}" type="presParOf" srcId="{EBA4D17C-9449-2044-9CD9-8C6D0DF83004}" destId="{CC3FD15B-900C-FE45-A4BF-551038F930F0}" srcOrd="0" destOrd="0" presId="urn:microsoft.com/office/officeart/2016/7/layout/LinearBlockProcessNumbered"/>
    <dgm:cxn modelId="{418CC4F0-C731-3443-A03F-313EBBE6750A}" type="presParOf" srcId="{CC3FD15B-900C-FE45-A4BF-551038F930F0}" destId="{FF6AF661-D744-5648-AA8D-07D98CF50176}" srcOrd="0" destOrd="0" presId="urn:microsoft.com/office/officeart/2016/7/layout/LinearBlockProcessNumbered"/>
    <dgm:cxn modelId="{04DD23F5-4015-A94C-BC3D-FB05D867CE26}" type="presParOf" srcId="{CC3FD15B-900C-FE45-A4BF-551038F930F0}" destId="{021A67C3-9318-6C4C-A585-04F215FEFE7C}" srcOrd="1" destOrd="0" presId="urn:microsoft.com/office/officeart/2016/7/layout/LinearBlockProcessNumbered"/>
    <dgm:cxn modelId="{8E176188-6434-D64B-8BBE-C8D99C4CF5D4}" type="presParOf" srcId="{CC3FD15B-900C-FE45-A4BF-551038F930F0}" destId="{DDED375E-2230-D745-AE33-4CA1E0AD8AB6}" srcOrd="2" destOrd="0" presId="urn:microsoft.com/office/officeart/2016/7/layout/LinearBlockProcessNumbered"/>
    <dgm:cxn modelId="{87B93EEB-CF97-A346-B646-F6A357378504}" type="presParOf" srcId="{EBA4D17C-9449-2044-9CD9-8C6D0DF83004}" destId="{34F301F6-4061-F440-BB3E-9592695E1FCF}" srcOrd="1" destOrd="0" presId="urn:microsoft.com/office/officeart/2016/7/layout/LinearBlockProcessNumbered"/>
    <dgm:cxn modelId="{776BB29D-FA55-8D4B-856F-E3AEC9C0B927}" type="presParOf" srcId="{EBA4D17C-9449-2044-9CD9-8C6D0DF83004}" destId="{3E413CE5-FECA-334A-9807-5BDDBB51A937}" srcOrd="2" destOrd="0" presId="urn:microsoft.com/office/officeart/2016/7/layout/LinearBlockProcessNumbered"/>
    <dgm:cxn modelId="{846F0920-DA32-6049-A490-AE423EBD59FB}" type="presParOf" srcId="{3E413CE5-FECA-334A-9807-5BDDBB51A937}" destId="{698A57C0-7C9F-1942-BF3B-474A62138EC5}" srcOrd="0" destOrd="0" presId="urn:microsoft.com/office/officeart/2016/7/layout/LinearBlockProcessNumbered"/>
    <dgm:cxn modelId="{6D946DB6-99DE-5F4E-A245-7E15ABD50943}" type="presParOf" srcId="{3E413CE5-FECA-334A-9807-5BDDBB51A937}" destId="{E4197930-62B3-A14A-99A6-6A6CD157C62F}" srcOrd="1" destOrd="0" presId="urn:microsoft.com/office/officeart/2016/7/layout/LinearBlockProcessNumbered"/>
    <dgm:cxn modelId="{4E78743B-D1FD-F444-B5BB-836F9FA95534}" type="presParOf" srcId="{3E413CE5-FECA-334A-9807-5BDDBB51A937}" destId="{648695F4-E21B-F349-82C3-493A839E37E1}" srcOrd="2" destOrd="0" presId="urn:microsoft.com/office/officeart/2016/7/layout/LinearBlockProcessNumbered"/>
    <dgm:cxn modelId="{F5C6BA31-79EB-124E-8EDC-622EC62EEDAB}" type="presParOf" srcId="{EBA4D17C-9449-2044-9CD9-8C6D0DF83004}" destId="{7E4DA38B-CCE3-604D-B86B-EFF8FE0678C2}" srcOrd="3" destOrd="0" presId="urn:microsoft.com/office/officeart/2016/7/layout/LinearBlockProcessNumbered"/>
    <dgm:cxn modelId="{201D8F8C-5C7E-B045-BA05-961172393CBB}" type="presParOf" srcId="{EBA4D17C-9449-2044-9CD9-8C6D0DF83004}" destId="{F7FF30D0-47B7-844E-9FC1-377E10C2D995}" srcOrd="4" destOrd="0" presId="urn:microsoft.com/office/officeart/2016/7/layout/LinearBlockProcessNumbered"/>
    <dgm:cxn modelId="{EEB70E8E-0235-1A46-9D44-95962D0EAAE1}" type="presParOf" srcId="{F7FF30D0-47B7-844E-9FC1-377E10C2D995}" destId="{5E1F1C51-A8D3-C54D-B41C-49CE5B4CB39B}" srcOrd="0" destOrd="0" presId="urn:microsoft.com/office/officeart/2016/7/layout/LinearBlockProcessNumbered"/>
    <dgm:cxn modelId="{BF8DE64C-1B31-5946-85E9-B0392CFB25FB}" type="presParOf" srcId="{F7FF30D0-47B7-844E-9FC1-377E10C2D995}" destId="{28A4DC77-598F-EE49-A6B2-820E0017E0EF}" srcOrd="1" destOrd="0" presId="urn:microsoft.com/office/officeart/2016/7/layout/LinearBlockProcessNumbered"/>
    <dgm:cxn modelId="{9963194A-0D17-CE4D-88D5-D42619E7B77F}" type="presParOf" srcId="{F7FF30D0-47B7-844E-9FC1-377E10C2D995}" destId="{4C7CDF3E-B04D-1847-A012-C9DC29897731}" srcOrd="2" destOrd="0" presId="urn:microsoft.com/office/officeart/2016/7/layout/LinearBlockProcessNumbered"/>
    <dgm:cxn modelId="{A172D338-E0E3-984C-98B6-73A8EBE9072C}" type="presParOf" srcId="{EBA4D17C-9449-2044-9CD9-8C6D0DF83004}" destId="{EF486244-8A69-FA45-B19F-ABCF56DF1F4A}" srcOrd="5" destOrd="0" presId="urn:microsoft.com/office/officeart/2016/7/layout/LinearBlockProcessNumbered"/>
    <dgm:cxn modelId="{6056B100-B10A-5A42-89D5-1273943B278C}" type="presParOf" srcId="{EBA4D17C-9449-2044-9CD9-8C6D0DF83004}" destId="{6A582BEE-0A29-E642-98E4-BD01CFAFBAD3}" srcOrd="6" destOrd="0" presId="urn:microsoft.com/office/officeart/2016/7/layout/LinearBlockProcessNumbered"/>
    <dgm:cxn modelId="{8AB1ED9E-093E-324B-8CAB-A99570EC1FBA}" type="presParOf" srcId="{6A582BEE-0A29-E642-98E4-BD01CFAFBAD3}" destId="{9F91E434-1592-534B-A575-9E0EFB80729A}" srcOrd="0" destOrd="0" presId="urn:microsoft.com/office/officeart/2016/7/layout/LinearBlockProcessNumbered"/>
    <dgm:cxn modelId="{391246AA-6A7F-6E45-A632-9FE461C1DEB1}" type="presParOf" srcId="{6A582BEE-0A29-E642-98E4-BD01CFAFBAD3}" destId="{073A9628-4433-BE48-BC55-08DAC9AD19EA}" srcOrd="1" destOrd="0" presId="urn:microsoft.com/office/officeart/2016/7/layout/LinearBlockProcessNumbered"/>
    <dgm:cxn modelId="{0742847D-64F4-2E47-BA72-F29FA3B215E8}" type="presParOf" srcId="{6A582BEE-0A29-E642-98E4-BD01CFAFBAD3}" destId="{FBF95CD8-DD84-BF48-99CA-F7A442E20FA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76F4A6-C01F-4E80-AFE8-C396F6577204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F81762D-1A11-4704-B1F9-02D5ABFE621E}">
      <dgm:prSet/>
      <dgm:spPr/>
      <dgm:t>
        <a:bodyPr/>
        <a:lstStyle/>
        <a:p>
          <a:r>
            <a:rPr lang="en-US"/>
            <a:t>The German Credit data set </a:t>
          </a:r>
        </a:p>
      </dgm:t>
    </dgm:pt>
    <dgm:pt modelId="{70873400-B68C-408F-BBE4-8025364C3580}" type="parTrans" cxnId="{D6CB04D7-060B-4214-9E31-296A0B00CA7C}">
      <dgm:prSet/>
      <dgm:spPr/>
      <dgm:t>
        <a:bodyPr/>
        <a:lstStyle/>
        <a:p>
          <a:endParaRPr lang="en-US"/>
        </a:p>
      </dgm:t>
    </dgm:pt>
    <dgm:pt modelId="{CDD96418-31BE-474C-BBEA-794F453B2504}" type="sibTrans" cxnId="{D6CB04D7-060B-4214-9E31-296A0B00CA7C}">
      <dgm:prSet/>
      <dgm:spPr/>
      <dgm:t>
        <a:bodyPr/>
        <a:lstStyle/>
        <a:p>
          <a:endParaRPr lang="en-US"/>
        </a:p>
      </dgm:t>
    </dgm:pt>
    <dgm:pt modelId="{70035BC8-E389-4BA8-B879-B28917B656E9}">
      <dgm:prSet/>
      <dgm:spPr/>
      <dgm:t>
        <a:bodyPr/>
        <a:lstStyle/>
        <a:p>
          <a:r>
            <a:rPr lang="en-US"/>
            <a:t>From UC Irvine Machine Learning Repository.</a:t>
          </a:r>
        </a:p>
      </dgm:t>
    </dgm:pt>
    <dgm:pt modelId="{BBCE6DC9-5A5F-46AA-B858-CFCF8EC78E90}" type="parTrans" cxnId="{BF57A665-8C7A-47F2-B8BA-AADDB4F6ECDC}">
      <dgm:prSet/>
      <dgm:spPr/>
      <dgm:t>
        <a:bodyPr/>
        <a:lstStyle/>
        <a:p>
          <a:endParaRPr lang="en-US"/>
        </a:p>
      </dgm:t>
    </dgm:pt>
    <dgm:pt modelId="{6D80E740-2B1F-447C-9467-880DE1936B47}" type="sibTrans" cxnId="{BF57A665-8C7A-47F2-B8BA-AADDB4F6ECDC}">
      <dgm:prSet/>
      <dgm:spPr/>
      <dgm:t>
        <a:bodyPr/>
        <a:lstStyle/>
        <a:p>
          <a:endParaRPr lang="en-US"/>
        </a:p>
      </dgm:t>
    </dgm:pt>
    <dgm:pt modelId="{F98E4E3F-A57A-4CC4-9EC0-793205537C1A}">
      <dgm:prSet/>
      <dgm:spPr/>
      <dgm:t>
        <a:bodyPr/>
        <a:lstStyle/>
        <a:p>
          <a:r>
            <a:rPr lang="en-US"/>
            <a:t>Contains observations on 30 variables for 1000 past applicants for credit. </a:t>
          </a:r>
        </a:p>
      </dgm:t>
    </dgm:pt>
    <dgm:pt modelId="{96D26AE0-41A0-420A-AAB0-621778B2B24C}" type="parTrans" cxnId="{C6851C47-8840-4B66-B09D-9A4E7114519C}">
      <dgm:prSet/>
      <dgm:spPr/>
      <dgm:t>
        <a:bodyPr/>
        <a:lstStyle/>
        <a:p>
          <a:endParaRPr lang="en-US"/>
        </a:p>
      </dgm:t>
    </dgm:pt>
    <dgm:pt modelId="{EE05197E-F596-4195-A826-B84EB95CB39D}" type="sibTrans" cxnId="{C6851C47-8840-4B66-B09D-9A4E7114519C}">
      <dgm:prSet/>
      <dgm:spPr/>
      <dgm:t>
        <a:bodyPr/>
        <a:lstStyle/>
        <a:p>
          <a:endParaRPr lang="en-US"/>
        </a:p>
      </dgm:t>
    </dgm:pt>
    <dgm:pt modelId="{ABF9A605-7F0D-4530-89B3-3F7CA5F1AFAB}">
      <dgm:prSet/>
      <dgm:spPr/>
      <dgm:t>
        <a:bodyPr/>
        <a:lstStyle/>
        <a:p>
          <a:r>
            <a:rPr lang="en-US"/>
            <a:t>Each applicant was rated as “good credit” (700 cases) or “bad credit” (300 cases).</a:t>
          </a:r>
        </a:p>
      </dgm:t>
    </dgm:pt>
    <dgm:pt modelId="{1111E1DE-340D-43C8-B5B7-ED1519197075}" type="parTrans" cxnId="{72250E8F-6585-4730-8AFD-89FCAAAC494D}">
      <dgm:prSet/>
      <dgm:spPr/>
      <dgm:t>
        <a:bodyPr/>
        <a:lstStyle/>
        <a:p>
          <a:endParaRPr lang="en-US"/>
        </a:p>
      </dgm:t>
    </dgm:pt>
    <dgm:pt modelId="{835E1D15-6979-46F7-A0AB-47F6F666EC63}" type="sibTrans" cxnId="{72250E8F-6585-4730-8AFD-89FCAAAC494D}">
      <dgm:prSet/>
      <dgm:spPr/>
      <dgm:t>
        <a:bodyPr/>
        <a:lstStyle/>
        <a:p>
          <a:endParaRPr lang="en-US"/>
        </a:p>
      </dgm:t>
    </dgm:pt>
    <dgm:pt modelId="{5FD87790-0E14-CA42-BC45-88042FF889B2}" type="pres">
      <dgm:prSet presAssocID="{EF76F4A6-C01F-4E80-AFE8-C396F657720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D65A62-C8F5-CC4A-AF53-A05AA2DFDEE9}" type="pres">
      <dgm:prSet presAssocID="{9F81762D-1A11-4704-B1F9-02D5ABFE621E}" presName="thickLine" presStyleLbl="alignNode1" presStyleIdx="0" presStyleCnt="4"/>
      <dgm:spPr/>
    </dgm:pt>
    <dgm:pt modelId="{10D741B7-975E-234C-B0C3-366125CFC4F5}" type="pres">
      <dgm:prSet presAssocID="{9F81762D-1A11-4704-B1F9-02D5ABFE621E}" presName="horz1" presStyleCnt="0"/>
      <dgm:spPr/>
    </dgm:pt>
    <dgm:pt modelId="{CDD4D5B1-E456-CE40-9082-9666B560BB8B}" type="pres">
      <dgm:prSet presAssocID="{9F81762D-1A11-4704-B1F9-02D5ABFE621E}" presName="tx1" presStyleLbl="revTx" presStyleIdx="0" presStyleCnt="4"/>
      <dgm:spPr/>
      <dgm:t>
        <a:bodyPr/>
        <a:lstStyle/>
        <a:p>
          <a:endParaRPr lang="en-US"/>
        </a:p>
      </dgm:t>
    </dgm:pt>
    <dgm:pt modelId="{C1CAD192-2D4C-C648-84C2-E008F8147477}" type="pres">
      <dgm:prSet presAssocID="{9F81762D-1A11-4704-B1F9-02D5ABFE621E}" presName="vert1" presStyleCnt="0"/>
      <dgm:spPr/>
    </dgm:pt>
    <dgm:pt modelId="{DC38D7AB-5D6F-4D45-86E5-C76BFD961AB0}" type="pres">
      <dgm:prSet presAssocID="{70035BC8-E389-4BA8-B879-B28917B656E9}" presName="thickLine" presStyleLbl="alignNode1" presStyleIdx="1" presStyleCnt="4"/>
      <dgm:spPr/>
    </dgm:pt>
    <dgm:pt modelId="{C958E0F8-3EED-4346-ADC4-3EA1A9E566D0}" type="pres">
      <dgm:prSet presAssocID="{70035BC8-E389-4BA8-B879-B28917B656E9}" presName="horz1" presStyleCnt="0"/>
      <dgm:spPr/>
    </dgm:pt>
    <dgm:pt modelId="{9368B384-AE55-0D45-AC08-7479198E3454}" type="pres">
      <dgm:prSet presAssocID="{70035BC8-E389-4BA8-B879-B28917B656E9}" presName="tx1" presStyleLbl="revTx" presStyleIdx="1" presStyleCnt="4"/>
      <dgm:spPr/>
      <dgm:t>
        <a:bodyPr/>
        <a:lstStyle/>
        <a:p>
          <a:endParaRPr lang="en-US"/>
        </a:p>
      </dgm:t>
    </dgm:pt>
    <dgm:pt modelId="{18B92937-1925-DD47-936D-C379804207F2}" type="pres">
      <dgm:prSet presAssocID="{70035BC8-E389-4BA8-B879-B28917B656E9}" presName="vert1" presStyleCnt="0"/>
      <dgm:spPr/>
    </dgm:pt>
    <dgm:pt modelId="{9D9E08B5-9DC8-3B4C-A118-2098798105AD}" type="pres">
      <dgm:prSet presAssocID="{F98E4E3F-A57A-4CC4-9EC0-793205537C1A}" presName="thickLine" presStyleLbl="alignNode1" presStyleIdx="2" presStyleCnt="4"/>
      <dgm:spPr/>
    </dgm:pt>
    <dgm:pt modelId="{0798ACD4-547C-C943-8030-7AE6294D1704}" type="pres">
      <dgm:prSet presAssocID="{F98E4E3F-A57A-4CC4-9EC0-793205537C1A}" presName="horz1" presStyleCnt="0"/>
      <dgm:spPr/>
    </dgm:pt>
    <dgm:pt modelId="{51FC8F91-BB08-4D40-8C3B-4277AFCA6F7D}" type="pres">
      <dgm:prSet presAssocID="{F98E4E3F-A57A-4CC4-9EC0-793205537C1A}" presName="tx1" presStyleLbl="revTx" presStyleIdx="2" presStyleCnt="4"/>
      <dgm:spPr/>
      <dgm:t>
        <a:bodyPr/>
        <a:lstStyle/>
        <a:p>
          <a:endParaRPr lang="en-US"/>
        </a:p>
      </dgm:t>
    </dgm:pt>
    <dgm:pt modelId="{CDE15296-F8FC-CA4C-9C12-F4A7068F7337}" type="pres">
      <dgm:prSet presAssocID="{F98E4E3F-A57A-4CC4-9EC0-793205537C1A}" presName="vert1" presStyleCnt="0"/>
      <dgm:spPr/>
    </dgm:pt>
    <dgm:pt modelId="{BD4DD8F4-1180-1D45-87DA-70D52C7E19FD}" type="pres">
      <dgm:prSet presAssocID="{ABF9A605-7F0D-4530-89B3-3F7CA5F1AFAB}" presName="thickLine" presStyleLbl="alignNode1" presStyleIdx="3" presStyleCnt="4"/>
      <dgm:spPr/>
    </dgm:pt>
    <dgm:pt modelId="{2708AFBC-51F7-CE44-B09F-DDB566A191A9}" type="pres">
      <dgm:prSet presAssocID="{ABF9A605-7F0D-4530-89B3-3F7CA5F1AFAB}" presName="horz1" presStyleCnt="0"/>
      <dgm:spPr/>
    </dgm:pt>
    <dgm:pt modelId="{E2E41079-2B6C-6F43-A051-BAC73BB6D1C2}" type="pres">
      <dgm:prSet presAssocID="{ABF9A605-7F0D-4530-89B3-3F7CA5F1AFAB}" presName="tx1" presStyleLbl="revTx" presStyleIdx="3" presStyleCnt="4"/>
      <dgm:spPr/>
      <dgm:t>
        <a:bodyPr/>
        <a:lstStyle/>
        <a:p>
          <a:endParaRPr lang="en-US"/>
        </a:p>
      </dgm:t>
    </dgm:pt>
    <dgm:pt modelId="{07BF1F3F-74A6-C54C-9791-B730314205B1}" type="pres">
      <dgm:prSet presAssocID="{ABF9A605-7F0D-4530-89B3-3F7CA5F1AFAB}" presName="vert1" presStyleCnt="0"/>
      <dgm:spPr/>
    </dgm:pt>
  </dgm:ptLst>
  <dgm:cxnLst>
    <dgm:cxn modelId="{D6CB04D7-060B-4214-9E31-296A0B00CA7C}" srcId="{EF76F4A6-C01F-4E80-AFE8-C396F6577204}" destId="{9F81762D-1A11-4704-B1F9-02D5ABFE621E}" srcOrd="0" destOrd="0" parTransId="{70873400-B68C-408F-BBE4-8025364C3580}" sibTransId="{CDD96418-31BE-474C-BBEA-794F453B2504}"/>
    <dgm:cxn modelId="{2EED8F9B-61C7-984D-B1A9-0A7A41BF77C0}" type="presOf" srcId="{F98E4E3F-A57A-4CC4-9EC0-793205537C1A}" destId="{51FC8F91-BB08-4D40-8C3B-4277AFCA6F7D}" srcOrd="0" destOrd="0" presId="urn:microsoft.com/office/officeart/2008/layout/LinedList"/>
    <dgm:cxn modelId="{C6851C47-8840-4B66-B09D-9A4E7114519C}" srcId="{EF76F4A6-C01F-4E80-AFE8-C396F6577204}" destId="{F98E4E3F-A57A-4CC4-9EC0-793205537C1A}" srcOrd="2" destOrd="0" parTransId="{96D26AE0-41A0-420A-AAB0-621778B2B24C}" sibTransId="{EE05197E-F596-4195-A826-B84EB95CB39D}"/>
    <dgm:cxn modelId="{BF57A665-8C7A-47F2-B8BA-AADDB4F6ECDC}" srcId="{EF76F4A6-C01F-4E80-AFE8-C396F6577204}" destId="{70035BC8-E389-4BA8-B879-B28917B656E9}" srcOrd="1" destOrd="0" parTransId="{BBCE6DC9-5A5F-46AA-B858-CFCF8EC78E90}" sibTransId="{6D80E740-2B1F-447C-9467-880DE1936B47}"/>
    <dgm:cxn modelId="{03477A36-ADBF-2B4F-B826-DCCA4ABD2C8E}" type="presOf" srcId="{EF76F4A6-C01F-4E80-AFE8-C396F6577204}" destId="{5FD87790-0E14-CA42-BC45-88042FF889B2}" srcOrd="0" destOrd="0" presId="urn:microsoft.com/office/officeart/2008/layout/LinedList"/>
    <dgm:cxn modelId="{FFB76AB7-2554-2C48-815C-064F29E3D398}" type="presOf" srcId="{70035BC8-E389-4BA8-B879-B28917B656E9}" destId="{9368B384-AE55-0D45-AC08-7479198E3454}" srcOrd="0" destOrd="0" presId="urn:microsoft.com/office/officeart/2008/layout/LinedList"/>
    <dgm:cxn modelId="{60E249DC-F32D-0049-90CD-19DC755E568A}" type="presOf" srcId="{ABF9A605-7F0D-4530-89B3-3F7CA5F1AFAB}" destId="{E2E41079-2B6C-6F43-A051-BAC73BB6D1C2}" srcOrd="0" destOrd="0" presId="urn:microsoft.com/office/officeart/2008/layout/LinedList"/>
    <dgm:cxn modelId="{72250E8F-6585-4730-8AFD-89FCAAAC494D}" srcId="{EF76F4A6-C01F-4E80-AFE8-C396F6577204}" destId="{ABF9A605-7F0D-4530-89B3-3F7CA5F1AFAB}" srcOrd="3" destOrd="0" parTransId="{1111E1DE-340D-43C8-B5B7-ED1519197075}" sibTransId="{835E1D15-6979-46F7-A0AB-47F6F666EC63}"/>
    <dgm:cxn modelId="{D36B1A3B-94D0-814B-9CFB-D7FDB9775462}" type="presOf" srcId="{9F81762D-1A11-4704-B1F9-02D5ABFE621E}" destId="{CDD4D5B1-E456-CE40-9082-9666B560BB8B}" srcOrd="0" destOrd="0" presId="urn:microsoft.com/office/officeart/2008/layout/LinedList"/>
    <dgm:cxn modelId="{0BAE4745-D6D0-7849-9EF2-29F9EDF55064}" type="presParOf" srcId="{5FD87790-0E14-CA42-BC45-88042FF889B2}" destId="{E0D65A62-C8F5-CC4A-AF53-A05AA2DFDEE9}" srcOrd="0" destOrd="0" presId="urn:microsoft.com/office/officeart/2008/layout/LinedList"/>
    <dgm:cxn modelId="{7B17B20A-4341-5F43-8161-642E9AB51986}" type="presParOf" srcId="{5FD87790-0E14-CA42-BC45-88042FF889B2}" destId="{10D741B7-975E-234C-B0C3-366125CFC4F5}" srcOrd="1" destOrd="0" presId="urn:microsoft.com/office/officeart/2008/layout/LinedList"/>
    <dgm:cxn modelId="{4ACB00D6-A95C-A647-A30D-3C9DDAFBBC67}" type="presParOf" srcId="{10D741B7-975E-234C-B0C3-366125CFC4F5}" destId="{CDD4D5B1-E456-CE40-9082-9666B560BB8B}" srcOrd="0" destOrd="0" presId="urn:microsoft.com/office/officeart/2008/layout/LinedList"/>
    <dgm:cxn modelId="{C76A128E-7677-6240-8EFB-3A8432C80791}" type="presParOf" srcId="{10D741B7-975E-234C-B0C3-366125CFC4F5}" destId="{C1CAD192-2D4C-C648-84C2-E008F8147477}" srcOrd="1" destOrd="0" presId="urn:microsoft.com/office/officeart/2008/layout/LinedList"/>
    <dgm:cxn modelId="{04B90CA0-5046-2749-BA4C-AF295E5B2895}" type="presParOf" srcId="{5FD87790-0E14-CA42-BC45-88042FF889B2}" destId="{DC38D7AB-5D6F-4D45-86E5-C76BFD961AB0}" srcOrd="2" destOrd="0" presId="urn:microsoft.com/office/officeart/2008/layout/LinedList"/>
    <dgm:cxn modelId="{6FBD1B2C-A6E7-1648-BE68-A4B19C3C00C2}" type="presParOf" srcId="{5FD87790-0E14-CA42-BC45-88042FF889B2}" destId="{C958E0F8-3EED-4346-ADC4-3EA1A9E566D0}" srcOrd="3" destOrd="0" presId="urn:microsoft.com/office/officeart/2008/layout/LinedList"/>
    <dgm:cxn modelId="{B4F79723-137B-1648-8CEF-99C31D8ADAE4}" type="presParOf" srcId="{C958E0F8-3EED-4346-ADC4-3EA1A9E566D0}" destId="{9368B384-AE55-0D45-AC08-7479198E3454}" srcOrd="0" destOrd="0" presId="urn:microsoft.com/office/officeart/2008/layout/LinedList"/>
    <dgm:cxn modelId="{9628C33D-B954-0547-A30A-1CBFEE0FFF06}" type="presParOf" srcId="{C958E0F8-3EED-4346-ADC4-3EA1A9E566D0}" destId="{18B92937-1925-DD47-936D-C379804207F2}" srcOrd="1" destOrd="0" presId="urn:microsoft.com/office/officeart/2008/layout/LinedList"/>
    <dgm:cxn modelId="{A2E2A0E0-29F8-EC46-A5C8-C425B34AD0C8}" type="presParOf" srcId="{5FD87790-0E14-CA42-BC45-88042FF889B2}" destId="{9D9E08B5-9DC8-3B4C-A118-2098798105AD}" srcOrd="4" destOrd="0" presId="urn:microsoft.com/office/officeart/2008/layout/LinedList"/>
    <dgm:cxn modelId="{A9670280-966D-CB41-B987-1E074FD5E411}" type="presParOf" srcId="{5FD87790-0E14-CA42-BC45-88042FF889B2}" destId="{0798ACD4-547C-C943-8030-7AE6294D1704}" srcOrd="5" destOrd="0" presId="urn:microsoft.com/office/officeart/2008/layout/LinedList"/>
    <dgm:cxn modelId="{2F29C523-2736-F749-BBF0-46F0D76B2F82}" type="presParOf" srcId="{0798ACD4-547C-C943-8030-7AE6294D1704}" destId="{51FC8F91-BB08-4D40-8C3B-4277AFCA6F7D}" srcOrd="0" destOrd="0" presId="urn:microsoft.com/office/officeart/2008/layout/LinedList"/>
    <dgm:cxn modelId="{73DF53F3-61E6-9741-B8C9-11F0CCEF8348}" type="presParOf" srcId="{0798ACD4-547C-C943-8030-7AE6294D1704}" destId="{CDE15296-F8FC-CA4C-9C12-F4A7068F7337}" srcOrd="1" destOrd="0" presId="urn:microsoft.com/office/officeart/2008/layout/LinedList"/>
    <dgm:cxn modelId="{1BDFA5E0-585E-9948-B319-469F6607E6B2}" type="presParOf" srcId="{5FD87790-0E14-CA42-BC45-88042FF889B2}" destId="{BD4DD8F4-1180-1D45-87DA-70D52C7E19FD}" srcOrd="6" destOrd="0" presId="urn:microsoft.com/office/officeart/2008/layout/LinedList"/>
    <dgm:cxn modelId="{03118C84-D56D-E742-989F-BC3BA423605E}" type="presParOf" srcId="{5FD87790-0E14-CA42-BC45-88042FF889B2}" destId="{2708AFBC-51F7-CE44-B09F-DDB566A191A9}" srcOrd="7" destOrd="0" presId="urn:microsoft.com/office/officeart/2008/layout/LinedList"/>
    <dgm:cxn modelId="{4C84D1AF-8B08-9E4F-B020-697B13F2A2F8}" type="presParOf" srcId="{2708AFBC-51F7-CE44-B09F-DDB566A191A9}" destId="{E2E41079-2B6C-6F43-A051-BAC73BB6D1C2}" srcOrd="0" destOrd="0" presId="urn:microsoft.com/office/officeart/2008/layout/LinedList"/>
    <dgm:cxn modelId="{6779173D-C960-AA4A-B9E9-72CED5D816A7}" type="presParOf" srcId="{2708AFBC-51F7-CE44-B09F-DDB566A191A9}" destId="{07BF1F3F-74A6-C54C-9791-B730314205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AE0402-0032-433A-8094-CD79F12DE481}" type="doc">
      <dgm:prSet loTypeId="urn:microsoft.com/office/officeart/2005/8/layout/orgChart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EB6C8F-0DD4-48E4-9C1C-F0B687DE30E3}">
      <dgm:prSet/>
      <dgm:spPr/>
      <dgm:t>
        <a:bodyPr/>
        <a:lstStyle/>
        <a:p>
          <a:r>
            <a:rPr lang="en-US"/>
            <a:t>DATA CLEANING </a:t>
          </a:r>
        </a:p>
      </dgm:t>
    </dgm:pt>
    <dgm:pt modelId="{0646490D-B12E-4049-8D06-11F6766C3854}" type="parTrans" cxnId="{7958696F-FD6B-48A1-BFDB-0F4D7556DC67}">
      <dgm:prSet/>
      <dgm:spPr/>
      <dgm:t>
        <a:bodyPr/>
        <a:lstStyle/>
        <a:p>
          <a:endParaRPr lang="en-US"/>
        </a:p>
      </dgm:t>
    </dgm:pt>
    <dgm:pt modelId="{F2CFE1A8-F617-4EBB-A5FC-7D7CEFB07FAB}" type="sibTrans" cxnId="{7958696F-FD6B-48A1-BFDB-0F4D7556DC67}">
      <dgm:prSet/>
      <dgm:spPr/>
      <dgm:t>
        <a:bodyPr/>
        <a:lstStyle/>
        <a:p>
          <a:endParaRPr lang="en-US"/>
        </a:p>
      </dgm:t>
    </dgm:pt>
    <dgm:pt modelId="{2F7505FE-5D0A-401E-B7CD-B0D6CB0CADE4}">
      <dgm:prSet/>
      <dgm:spPr/>
      <dgm:t>
        <a:bodyPr/>
        <a:lstStyle/>
        <a:p>
          <a:r>
            <a:rPr lang="en-US"/>
            <a:t>DATA FEATURE ENGINEERING </a:t>
          </a:r>
        </a:p>
      </dgm:t>
    </dgm:pt>
    <dgm:pt modelId="{F5751672-8809-45EE-AAA9-79DC686E235E}" type="parTrans" cxnId="{23B80B82-0C4D-4DA4-A321-1C4DB97744A7}">
      <dgm:prSet/>
      <dgm:spPr/>
      <dgm:t>
        <a:bodyPr/>
        <a:lstStyle/>
        <a:p>
          <a:endParaRPr lang="en-US"/>
        </a:p>
      </dgm:t>
    </dgm:pt>
    <dgm:pt modelId="{17F8F427-7C81-4C9C-94AA-B1BCA46FFCD1}" type="sibTrans" cxnId="{23B80B82-0C4D-4DA4-A321-1C4DB97744A7}">
      <dgm:prSet/>
      <dgm:spPr/>
      <dgm:t>
        <a:bodyPr/>
        <a:lstStyle/>
        <a:p>
          <a:endParaRPr lang="en-US"/>
        </a:p>
      </dgm:t>
    </dgm:pt>
    <dgm:pt modelId="{253E3A37-280E-400C-9810-38D36090074B}">
      <dgm:prSet/>
      <dgm:spPr/>
      <dgm:t>
        <a:bodyPr/>
        <a:lstStyle/>
        <a:p>
          <a:r>
            <a:rPr lang="en-US"/>
            <a:t>DATA VISUALISATION</a:t>
          </a:r>
        </a:p>
      </dgm:t>
    </dgm:pt>
    <dgm:pt modelId="{05A3845E-1EF6-4BF2-AE70-E513795C6AF1}" type="parTrans" cxnId="{C9C06459-05A6-4653-BAA3-26130DF862C4}">
      <dgm:prSet/>
      <dgm:spPr/>
      <dgm:t>
        <a:bodyPr/>
        <a:lstStyle/>
        <a:p>
          <a:endParaRPr lang="en-US"/>
        </a:p>
      </dgm:t>
    </dgm:pt>
    <dgm:pt modelId="{8BEB6230-5E05-4F82-926F-DB2F91FB7BF7}" type="sibTrans" cxnId="{C9C06459-05A6-4653-BAA3-26130DF862C4}">
      <dgm:prSet/>
      <dgm:spPr/>
      <dgm:t>
        <a:bodyPr/>
        <a:lstStyle/>
        <a:p>
          <a:endParaRPr lang="en-US"/>
        </a:p>
      </dgm:t>
    </dgm:pt>
    <dgm:pt modelId="{149A2913-3544-4D6F-99E5-D38E17C09FD0}">
      <dgm:prSet/>
      <dgm:spPr/>
      <dgm:t>
        <a:bodyPr/>
        <a:lstStyle/>
        <a:p>
          <a:r>
            <a:rPr lang="en-US"/>
            <a:t>FEATURE SELECTION </a:t>
          </a:r>
        </a:p>
      </dgm:t>
    </dgm:pt>
    <dgm:pt modelId="{DFD03209-E109-401E-9E47-6253CBFF6B58}" type="parTrans" cxnId="{152A6D03-FF30-4B26-9678-62647687E3D8}">
      <dgm:prSet/>
      <dgm:spPr/>
      <dgm:t>
        <a:bodyPr/>
        <a:lstStyle/>
        <a:p>
          <a:endParaRPr lang="en-US"/>
        </a:p>
      </dgm:t>
    </dgm:pt>
    <dgm:pt modelId="{B23EA8A9-9FD7-4115-932C-9E02C8FF83BA}" type="sibTrans" cxnId="{152A6D03-FF30-4B26-9678-62647687E3D8}">
      <dgm:prSet/>
      <dgm:spPr/>
      <dgm:t>
        <a:bodyPr/>
        <a:lstStyle/>
        <a:p>
          <a:endParaRPr lang="en-US"/>
        </a:p>
      </dgm:t>
    </dgm:pt>
    <dgm:pt modelId="{029DA99C-20F6-49D6-99CA-78C6FCAC1AA7}">
      <dgm:prSet/>
      <dgm:spPr/>
      <dgm:t>
        <a:bodyPr/>
        <a:lstStyle/>
        <a:p>
          <a:r>
            <a:rPr lang="en-US"/>
            <a:t>MACHINE LEARNING MODELS FOR PREDICTION </a:t>
          </a:r>
        </a:p>
      </dgm:t>
    </dgm:pt>
    <dgm:pt modelId="{2C7A3FBD-DCA3-4289-9BFC-A8A77EA2D40B}" type="parTrans" cxnId="{AA815AE2-39EB-4D9F-82D5-93CC1F88A2C7}">
      <dgm:prSet/>
      <dgm:spPr/>
      <dgm:t>
        <a:bodyPr/>
        <a:lstStyle/>
        <a:p>
          <a:endParaRPr lang="en-US"/>
        </a:p>
      </dgm:t>
    </dgm:pt>
    <dgm:pt modelId="{7C2E416B-0E19-46AE-9050-AF13F02D74CA}" type="sibTrans" cxnId="{AA815AE2-39EB-4D9F-82D5-93CC1F88A2C7}">
      <dgm:prSet/>
      <dgm:spPr/>
      <dgm:t>
        <a:bodyPr/>
        <a:lstStyle/>
        <a:p>
          <a:endParaRPr lang="en-US"/>
        </a:p>
      </dgm:t>
    </dgm:pt>
    <dgm:pt modelId="{469D4D88-4F0E-0B49-8E15-5E2AC66C82D8}" type="pres">
      <dgm:prSet presAssocID="{E4AE0402-0032-433A-8094-CD79F12DE4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BDB839-A066-6D40-BA0A-BB869EE53F21}" type="pres">
      <dgm:prSet presAssocID="{8AEB6C8F-0DD4-48E4-9C1C-F0B687DE30E3}" presName="hierRoot1" presStyleCnt="0">
        <dgm:presLayoutVars>
          <dgm:hierBranch val="init"/>
        </dgm:presLayoutVars>
      </dgm:prSet>
      <dgm:spPr/>
    </dgm:pt>
    <dgm:pt modelId="{676159BA-78CD-914C-9ACE-AB6A3421BF16}" type="pres">
      <dgm:prSet presAssocID="{8AEB6C8F-0DD4-48E4-9C1C-F0B687DE30E3}" presName="rootComposite1" presStyleCnt="0"/>
      <dgm:spPr/>
    </dgm:pt>
    <dgm:pt modelId="{5DB2D907-37F6-114C-84F7-AC6B96D621CD}" type="pres">
      <dgm:prSet presAssocID="{8AEB6C8F-0DD4-48E4-9C1C-F0B687DE30E3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F9F82A-6AEF-EB45-BFED-012BD57F5E5A}" type="pres">
      <dgm:prSet presAssocID="{8AEB6C8F-0DD4-48E4-9C1C-F0B687DE30E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FA1C9B-3E04-5244-8A8D-B46087887680}" type="pres">
      <dgm:prSet presAssocID="{8AEB6C8F-0DD4-48E4-9C1C-F0B687DE30E3}" presName="hierChild2" presStyleCnt="0"/>
      <dgm:spPr/>
    </dgm:pt>
    <dgm:pt modelId="{92F5D66C-2754-E544-8F90-8224BB06C647}" type="pres">
      <dgm:prSet presAssocID="{8AEB6C8F-0DD4-48E4-9C1C-F0B687DE30E3}" presName="hierChild3" presStyleCnt="0"/>
      <dgm:spPr/>
    </dgm:pt>
    <dgm:pt modelId="{BDAC7C40-DD9E-D744-A75E-22C8599B45A3}" type="pres">
      <dgm:prSet presAssocID="{2F7505FE-5D0A-401E-B7CD-B0D6CB0CADE4}" presName="hierRoot1" presStyleCnt="0">
        <dgm:presLayoutVars>
          <dgm:hierBranch val="init"/>
        </dgm:presLayoutVars>
      </dgm:prSet>
      <dgm:spPr/>
    </dgm:pt>
    <dgm:pt modelId="{3C42EECF-6247-8641-AAD1-B443148795E8}" type="pres">
      <dgm:prSet presAssocID="{2F7505FE-5D0A-401E-B7CD-B0D6CB0CADE4}" presName="rootComposite1" presStyleCnt="0"/>
      <dgm:spPr/>
    </dgm:pt>
    <dgm:pt modelId="{5B7CBF02-3AF7-E044-ACDE-E35ACB9B0792}" type="pres">
      <dgm:prSet presAssocID="{2F7505FE-5D0A-401E-B7CD-B0D6CB0CADE4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9696B9-F5CA-484B-9CA4-12C3077D41B6}" type="pres">
      <dgm:prSet presAssocID="{2F7505FE-5D0A-401E-B7CD-B0D6CB0CADE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3BFD290-2C98-A64D-B04F-46D86BB54B43}" type="pres">
      <dgm:prSet presAssocID="{2F7505FE-5D0A-401E-B7CD-B0D6CB0CADE4}" presName="hierChild2" presStyleCnt="0"/>
      <dgm:spPr/>
    </dgm:pt>
    <dgm:pt modelId="{B3B01F15-5DD1-EC46-97A3-C6C45F063741}" type="pres">
      <dgm:prSet presAssocID="{2F7505FE-5D0A-401E-B7CD-B0D6CB0CADE4}" presName="hierChild3" presStyleCnt="0"/>
      <dgm:spPr/>
    </dgm:pt>
    <dgm:pt modelId="{34E5584A-4AE5-4D40-9AF5-AEB12416A082}" type="pres">
      <dgm:prSet presAssocID="{253E3A37-280E-400C-9810-38D36090074B}" presName="hierRoot1" presStyleCnt="0">
        <dgm:presLayoutVars>
          <dgm:hierBranch val="init"/>
        </dgm:presLayoutVars>
      </dgm:prSet>
      <dgm:spPr/>
    </dgm:pt>
    <dgm:pt modelId="{7724DE75-3099-6140-A978-14995AAC5BAA}" type="pres">
      <dgm:prSet presAssocID="{253E3A37-280E-400C-9810-38D36090074B}" presName="rootComposite1" presStyleCnt="0"/>
      <dgm:spPr/>
    </dgm:pt>
    <dgm:pt modelId="{B6D25AEB-028A-9A43-9AC3-BF35ED854FEB}" type="pres">
      <dgm:prSet presAssocID="{253E3A37-280E-400C-9810-38D36090074B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8CD5B4-A2DB-F142-BC72-A208B7A33FAD}" type="pres">
      <dgm:prSet presAssocID="{253E3A37-280E-400C-9810-38D36090074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3C9B0B0-7FFD-8242-889F-CEF390C9842E}" type="pres">
      <dgm:prSet presAssocID="{253E3A37-280E-400C-9810-38D36090074B}" presName="hierChild2" presStyleCnt="0"/>
      <dgm:spPr/>
    </dgm:pt>
    <dgm:pt modelId="{66725821-9AD6-784C-AE39-3C13640B7DF5}" type="pres">
      <dgm:prSet presAssocID="{253E3A37-280E-400C-9810-38D36090074B}" presName="hierChild3" presStyleCnt="0"/>
      <dgm:spPr/>
    </dgm:pt>
    <dgm:pt modelId="{810DD85F-0FC0-7E48-A2F0-993CCC53E09B}" type="pres">
      <dgm:prSet presAssocID="{149A2913-3544-4D6F-99E5-D38E17C09FD0}" presName="hierRoot1" presStyleCnt="0">
        <dgm:presLayoutVars>
          <dgm:hierBranch val="init"/>
        </dgm:presLayoutVars>
      </dgm:prSet>
      <dgm:spPr/>
    </dgm:pt>
    <dgm:pt modelId="{7F9F3F6E-EFC0-314E-840F-CB54568B6048}" type="pres">
      <dgm:prSet presAssocID="{149A2913-3544-4D6F-99E5-D38E17C09FD0}" presName="rootComposite1" presStyleCnt="0"/>
      <dgm:spPr/>
    </dgm:pt>
    <dgm:pt modelId="{97468EB6-053C-E745-AF44-D1DF9FBF2B8F}" type="pres">
      <dgm:prSet presAssocID="{149A2913-3544-4D6F-99E5-D38E17C09FD0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2A78E-2AAF-2546-819A-E16E7A02E25C}" type="pres">
      <dgm:prSet presAssocID="{149A2913-3544-4D6F-99E5-D38E17C09F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BAC6AC9-19DA-674F-8D6D-CB2EFE7AA7D3}" type="pres">
      <dgm:prSet presAssocID="{149A2913-3544-4D6F-99E5-D38E17C09FD0}" presName="hierChild2" presStyleCnt="0"/>
      <dgm:spPr/>
    </dgm:pt>
    <dgm:pt modelId="{66C12BED-2D07-824D-86E8-2D2441CCBE6D}" type="pres">
      <dgm:prSet presAssocID="{149A2913-3544-4D6F-99E5-D38E17C09FD0}" presName="hierChild3" presStyleCnt="0"/>
      <dgm:spPr/>
    </dgm:pt>
    <dgm:pt modelId="{CF72A490-018F-B245-AB50-53F11D099606}" type="pres">
      <dgm:prSet presAssocID="{029DA99C-20F6-49D6-99CA-78C6FCAC1AA7}" presName="hierRoot1" presStyleCnt="0">
        <dgm:presLayoutVars>
          <dgm:hierBranch val="init"/>
        </dgm:presLayoutVars>
      </dgm:prSet>
      <dgm:spPr/>
    </dgm:pt>
    <dgm:pt modelId="{50955585-89F7-9141-8931-6401805FAB4A}" type="pres">
      <dgm:prSet presAssocID="{029DA99C-20F6-49D6-99CA-78C6FCAC1AA7}" presName="rootComposite1" presStyleCnt="0"/>
      <dgm:spPr/>
    </dgm:pt>
    <dgm:pt modelId="{ED07D234-F1CF-A345-8DC8-34F4CBC2D6A0}" type="pres">
      <dgm:prSet presAssocID="{029DA99C-20F6-49D6-99CA-78C6FCAC1AA7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FA826F-F916-6445-8904-F128B6714382}" type="pres">
      <dgm:prSet presAssocID="{029DA99C-20F6-49D6-99CA-78C6FCAC1AA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D1BF33C-424D-7D43-B97F-707A117B2DAB}" type="pres">
      <dgm:prSet presAssocID="{029DA99C-20F6-49D6-99CA-78C6FCAC1AA7}" presName="hierChild2" presStyleCnt="0"/>
      <dgm:spPr/>
    </dgm:pt>
    <dgm:pt modelId="{FDF6CE7B-A1F2-A645-9A84-3EAA1EB4275E}" type="pres">
      <dgm:prSet presAssocID="{029DA99C-20F6-49D6-99CA-78C6FCAC1AA7}" presName="hierChild3" presStyleCnt="0"/>
      <dgm:spPr/>
    </dgm:pt>
  </dgm:ptLst>
  <dgm:cxnLst>
    <dgm:cxn modelId="{0C94FC5E-4A06-1D45-8D6F-D53BCC6EDA89}" type="presOf" srcId="{029DA99C-20F6-49D6-99CA-78C6FCAC1AA7}" destId="{6BFA826F-F916-6445-8904-F128B6714382}" srcOrd="1" destOrd="0" presId="urn:microsoft.com/office/officeart/2005/8/layout/orgChart1"/>
    <dgm:cxn modelId="{789C95DF-664A-0747-BCD4-D535928C3495}" type="presOf" srcId="{2F7505FE-5D0A-401E-B7CD-B0D6CB0CADE4}" destId="{DD9696B9-F5CA-484B-9CA4-12C3077D41B6}" srcOrd="1" destOrd="0" presId="urn:microsoft.com/office/officeart/2005/8/layout/orgChart1"/>
    <dgm:cxn modelId="{AA815AE2-39EB-4D9F-82D5-93CC1F88A2C7}" srcId="{E4AE0402-0032-433A-8094-CD79F12DE481}" destId="{029DA99C-20F6-49D6-99CA-78C6FCAC1AA7}" srcOrd="4" destOrd="0" parTransId="{2C7A3FBD-DCA3-4289-9BFC-A8A77EA2D40B}" sibTransId="{7C2E416B-0E19-46AE-9050-AF13F02D74CA}"/>
    <dgm:cxn modelId="{C9C06459-05A6-4653-BAA3-26130DF862C4}" srcId="{E4AE0402-0032-433A-8094-CD79F12DE481}" destId="{253E3A37-280E-400C-9810-38D36090074B}" srcOrd="2" destOrd="0" parTransId="{05A3845E-1EF6-4BF2-AE70-E513795C6AF1}" sibTransId="{8BEB6230-5E05-4F82-926F-DB2F91FB7BF7}"/>
    <dgm:cxn modelId="{15C5769D-C5F5-0D4E-B0E4-2950E611CB12}" type="presOf" srcId="{029DA99C-20F6-49D6-99CA-78C6FCAC1AA7}" destId="{ED07D234-F1CF-A345-8DC8-34F4CBC2D6A0}" srcOrd="0" destOrd="0" presId="urn:microsoft.com/office/officeart/2005/8/layout/orgChart1"/>
    <dgm:cxn modelId="{45F06264-1192-F14D-A605-3207DEA0D46D}" type="presOf" srcId="{8AEB6C8F-0DD4-48E4-9C1C-F0B687DE30E3}" destId="{B4F9F82A-6AEF-EB45-BFED-012BD57F5E5A}" srcOrd="1" destOrd="0" presId="urn:microsoft.com/office/officeart/2005/8/layout/orgChart1"/>
    <dgm:cxn modelId="{52D754A5-B468-0543-B28A-D536F85F970C}" type="presOf" srcId="{8AEB6C8F-0DD4-48E4-9C1C-F0B687DE30E3}" destId="{5DB2D907-37F6-114C-84F7-AC6B96D621CD}" srcOrd="0" destOrd="0" presId="urn:microsoft.com/office/officeart/2005/8/layout/orgChart1"/>
    <dgm:cxn modelId="{90EBF028-D6A6-A148-B630-1B228B683817}" type="presOf" srcId="{253E3A37-280E-400C-9810-38D36090074B}" destId="{D08CD5B4-A2DB-F142-BC72-A208B7A33FAD}" srcOrd="1" destOrd="0" presId="urn:microsoft.com/office/officeart/2005/8/layout/orgChart1"/>
    <dgm:cxn modelId="{88953CC9-E0DD-D94C-8973-70BF3AA114C1}" type="presOf" srcId="{253E3A37-280E-400C-9810-38D36090074B}" destId="{B6D25AEB-028A-9A43-9AC3-BF35ED854FEB}" srcOrd="0" destOrd="0" presId="urn:microsoft.com/office/officeart/2005/8/layout/orgChart1"/>
    <dgm:cxn modelId="{7958696F-FD6B-48A1-BFDB-0F4D7556DC67}" srcId="{E4AE0402-0032-433A-8094-CD79F12DE481}" destId="{8AEB6C8F-0DD4-48E4-9C1C-F0B687DE30E3}" srcOrd="0" destOrd="0" parTransId="{0646490D-B12E-4049-8D06-11F6766C3854}" sibTransId="{F2CFE1A8-F617-4EBB-A5FC-7D7CEFB07FAB}"/>
    <dgm:cxn modelId="{E55459E6-D1A0-884F-BE9E-9286437E375B}" type="presOf" srcId="{149A2913-3544-4D6F-99E5-D38E17C09FD0}" destId="{B752A78E-2AAF-2546-819A-E16E7A02E25C}" srcOrd="1" destOrd="0" presId="urn:microsoft.com/office/officeart/2005/8/layout/orgChart1"/>
    <dgm:cxn modelId="{8DCE70DB-C983-DF41-9CDD-109217B61E55}" type="presOf" srcId="{149A2913-3544-4D6F-99E5-D38E17C09FD0}" destId="{97468EB6-053C-E745-AF44-D1DF9FBF2B8F}" srcOrd="0" destOrd="0" presId="urn:microsoft.com/office/officeart/2005/8/layout/orgChart1"/>
    <dgm:cxn modelId="{23B80B82-0C4D-4DA4-A321-1C4DB97744A7}" srcId="{E4AE0402-0032-433A-8094-CD79F12DE481}" destId="{2F7505FE-5D0A-401E-B7CD-B0D6CB0CADE4}" srcOrd="1" destOrd="0" parTransId="{F5751672-8809-45EE-AAA9-79DC686E235E}" sibTransId="{17F8F427-7C81-4C9C-94AA-B1BCA46FFCD1}"/>
    <dgm:cxn modelId="{B683F131-A4D7-E940-9ECF-C475C119EFDA}" type="presOf" srcId="{2F7505FE-5D0A-401E-B7CD-B0D6CB0CADE4}" destId="{5B7CBF02-3AF7-E044-ACDE-E35ACB9B0792}" srcOrd="0" destOrd="0" presId="urn:microsoft.com/office/officeart/2005/8/layout/orgChart1"/>
    <dgm:cxn modelId="{5809E7C4-EFF4-1848-A0EA-0C8C5B471279}" type="presOf" srcId="{E4AE0402-0032-433A-8094-CD79F12DE481}" destId="{469D4D88-4F0E-0B49-8E15-5E2AC66C82D8}" srcOrd="0" destOrd="0" presId="urn:microsoft.com/office/officeart/2005/8/layout/orgChart1"/>
    <dgm:cxn modelId="{152A6D03-FF30-4B26-9678-62647687E3D8}" srcId="{E4AE0402-0032-433A-8094-CD79F12DE481}" destId="{149A2913-3544-4D6F-99E5-D38E17C09FD0}" srcOrd="3" destOrd="0" parTransId="{DFD03209-E109-401E-9E47-6253CBFF6B58}" sibTransId="{B23EA8A9-9FD7-4115-932C-9E02C8FF83BA}"/>
    <dgm:cxn modelId="{3577F145-8E8D-1941-AF48-9317B1D83573}" type="presParOf" srcId="{469D4D88-4F0E-0B49-8E15-5E2AC66C82D8}" destId="{A8BDB839-A066-6D40-BA0A-BB869EE53F21}" srcOrd="0" destOrd="0" presId="urn:microsoft.com/office/officeart/2005/8/layout/orgChart1"/>
    <dgm:cxn modelId="{1BA10B1A-034B-6543-9584-116EB6CF371E}" type="presParOf" srcId="{A8BDB839-A066-6D40-BA0A-BB869EE53F21}" destId="{676159BA-78CD-914C-9ACE-AB6A3421BF16}" srcOrd="0" destOrd="0" presId="urn:microsoft.com/office/officeart/2005/8/layout/orgChart1"/>
    <dgm:cxn modelId="{9A69289C-BD14-6441-BDF4-9D1669C7B596}" type="presParOf" srcId="{676159BA-78CD-914C-9ACE-AB6A3421BF16}" destId="{5DB2D907-37F6-114C-84F7-AC6B96D621CD}" srcOrd="0" destOrd="0" presId="urn:microsoft.com/office/officeart/2005/8/layout/orgChart1"/>
    <dgm:cxn modelId="{3C7BCC75-A421-8741-A85F-84DB9AB32744}" type="presParOf" srcId="{676159BA-78CD-914C-9ACE-AB6A3421BF16}" destId="{B4F9F82A-6AEF-EB45-BFED-012BD57F5E5A}" srcOrd="1" destOrd="0" presId="urn:microsoft.com/office/officeart/2005/8/layout/orgChart1"/>
    <dgm:cxn modelId="{D3DB8702-BF94-6347-8AB5-09EB2D821093}" type="presParOf" srcId="{A8BDB839-A066-6D40-BA0A-BB869EE53F21}" destId="{2CFA1C9B-3E04-5244-8A8D-B46087887680}" srcOrd="1" destOrd="0" presId="urn:microsoft.com/office/officeart/2005/8/layout/orgChart1"/>
    <dgm:cxn modelId="{0561D2C8-671E-044B-B3D6-B1A397FC63BF}" type="presParOf" srcId="{A8BDB839-A066-6D40-BA0A-BB869EE53F21}" destId="{92F5D66C-2754-E544-8F90-8224BB06C647}" srcOrd="2" destOrd="0" presId="urn:microsoft.com/office/officeart/2005/8/layout/orgChart1"/>
    <dgm:cxn modelId="{AA07DA43-F873-324D-820D-4991605E2DEB}" type="presParOf" srcId="{469D4D88-4F0E-0B49-8E15-5E2AC66C82D8}" destId="{BDAC7C40-DD9E-D744-A75E-22C8599B45A3}" srcOrd="1" destOrd="0" presId="urn:microsoft.com/office/officeart/2005/8/layout/orgChart1"/>
    <dgm:cxn modelId="{007EED62-CF73-BA44-8E9C-8D7B67D4EBE5}" type="presParOf" srcId="{BDAC7C40-DD9E-D744-A75E-22C8599B45A3}" destId="{3C42EECF-6247-8641-AAD1-B443148795E8}" srcOrd="0" destOrd="0" presId="urn:microsoft.com/office/officeart/2005/8/layout/orgChart1"/>
    <dgm:cxn modelId="{03DCA191-1167-AE48-A909-DD6A5C514C65}" type="presParOf" srcId="{3C42EECF-6247-8641-AAD1-B443148795E8}" destId="{5B7CBF02-3AF7-E044-ACDE-E35ACB9B0792}" srcOrd="0" destOrd="0" presId="urn:microsoft.com/office/officeart/2005/8/layout/orgChart1"/>
    <dgm:cxn modelId="{61ABA225-D063-0346-8AE0-06D656DAB077}" type="presParOf" srcId="{3C42EECF-6247-8641-AAD1-B443148795E8}" destId="{DD9696B9-F5CA-484B-9CA4-12C3077D41B6}" srcOrd="1" destOrd="0" presId="urn:microsoft.com/office/officeart/2005/8/layout/orgChart1"/>
    <dgm:cxn modelId="{B51F84F3-5E7E-854D-8B7E-C250652C9444}" type="presParOf" srcId="{BDAC7C40-DD9E-D744-A75E-22C8599B45A3}" destId="{13BFD290-2C98-A64D-B04F-46D86BB54B43}" srcOrd="1" destOrd="0" presId="urn:microsoft.com/office/officeart/2005/8/layout/orgChart1"/>
    <dgm:cxn modelId="{DB6E0D02-F2A4-F549-B1E8-919856048A20}" type="presParOf" srcId="{BDAC7C40-DD9E-D744-A75E-22C8599B45A3}" destId="{B3B01F15-5DD1-EC46-97A3-C6C45F063741}" srcOrd="2" destOrd="0" presId="urn:microsoft.com/office/officeart/2005/8/layout/orgChart1"/>
    <dgm:cxn modelId="{445CA433-6430-644B-99DC-C60514CC1674}" type="presParOf" srcId="{469D4D88-4F0E-0B49-8E15-5E2AC66C82D8}" destId="{34E5584A-4AE5-4D40-9AF5-AEB12416A082}" srcOrd="2" destOrd="0" presId="urn:microsoft.com/office/officeart/2005/8/layout/orgChart1"/>
    <dgm:cxn modelId="{4D3B8F9A-553A-B346-B299-B18C63E195F1}" type="presParOf" srcId="{34E5584A-4AE5-4D40-9AF5-AEB12416A082}" destId="{7724DE75-3099-6140-A978-14995AAC5BAA}" srcOrd="0" destOrd="0" presId="urn:microsoft.com/office/officeart/2005/8/layout/orgChart1"/>
    <dgm:cxn modelId="{2899776D-31FA-4944-9CA3-E363D01ED544}" type="presParOf" srcId="{7724DE75-3099-6140-A978-14995AAC5BAA}" destId="{B6D25AEB-028A-9A43-9AC3-BF35ED854FEB}" srcOrd="0" destOrd="0" presId="urn:microsoft.com/office/officeart/2005/8/layout/orgChart1"/>
    <dgm:cxn modelId="{70F209A0-E62D-3345-9D6D-DDDF75532BFE}" type="presParOf" srcId="{7724DE75-3099-6140-A978-14995AAC5BAA}" destId="{D08CD5B4-A2DB-F142-BC72-A208B7A33FAD}" srcOrd="1" destOrd="0" presId="urn:microsoft.com/office/officeart/2005/8/layout/orgChart1"/>
    <dgm:cxn modelId="{99B52C99-4776-374A-BC02-AAEEC80F4918}" type="presParOf" srcId="{34E5584A-4AE5-4D40-9AF5-AEB12416A082}" destId="{03C9B0B0-7FFD-8242-889F-CEF390C9842E}" srcOrd="1" destOrd="0" presId="urn:microsoft.com/office/officeart/2005/8/layout/orgChart1"/>
    <dgm:cxn modelId="{2CA2AFE9-3050-3A46-9955-1B24F95AA26D}" type="presParOf" srcId="{34E5584A-4AE5-4D40-9AF5-AEB12416A082}" destId="{66725821-9AD6-784C-AE39-3C13640B7DF5}" srcOrd="2" destOrd="0" presId="urn:microsoft.com/office/officeart/2005/8/layout/orgChart1"/>
    <dgm:cxn modelId="{E8EF5F7A-4264-5641-9CA3-21579C4A89B7}" type="presParOf" srcId="{469D4D88-4F0E-0B49-8E15-5E2AC66C82D8}" destId="{810DD85F-0FC0-7E48-A2F0-993CCC53E09B}" srcOrd="3" destOrd="0" presId="urn:microsoft.com/office/officeart/2005/8/layout/orgChart1"/>
    <dgm:cxn modelId="{7B42C78E-0E82-6342-A2F7-FD88DD2232E6}" type="presParOf" srcId="{810DD85F-0FC0-7E48-A2F0-993CCC53E09B}" destId="{7F9F3F6E-EFC0-314E-840F-CB54568B6048}" srcOrd="0" destOrd="0" presId="urn:microsoft.com/office/officeart/2005/8/layout/orgChart1"/>
    <dgm:cxn modelId="{A094B075-11D1-6C43-A997-1C2E4FE61DB4}" type="presParOf" srcId="{7F9F3F6E-EFC0-314E-840F-CB54568B6048}" destId="{97468EB6-053C-E745-AF44-D1DF9FBF2B8F}" srcOrd="0" destOrd="0" presId="urn:microsoft.com/office/officeart/2005/8/layout/orgChart1"/>
    <dgm:cxn modelId="{74F8B2AD-0795-B04E-BA70-5B933C887A43}" type="presParOf" srcId="{7F9F3F6E-EFC0-314E-840F-CB54568B6048}" destId="{B752A78E-2AAF-2546-819A-E16E7A02E25C}" srcOrd="1" destOrd="0" presId="urn:microsoft.com/office/officeart/2005/8/layout/orgChart1"/>
    <dgm:cxn modelId="{FD86A3D8-15B7-5748-93E9-8A25FE2E62F2}" type="presParOf" srcId="{810DD85F-0FC0-7E48-A2F0-993CCC53E09B}" destId="{4BAC6AC9-19DA-674F-8D6D-CB2EFE7AA7D3}" srcOrd="1" destOrd="0" presId="urn:microsoft.com/office/officeart/2005/8/layout/orgChart1"/>
    <dgm:cxn modelId="{45451DEB-1DBE-6741-AA7C-E02458800404}" type="presParOf" srcId="{810DD85F-0FC0-7E48-A2F0-993CCC53E09B}" destId="{66C12BED-2D07-824D-86E8-2D2441CCBE6D}" srcOrd="2" destOrd="0" presId="urn:microsoft.com/office/officeart/2005/8/layout/orgChart1"/>
    <dgm:cxn modelId="{42DED876-ED51-1441-8AFE-E8789CF0E2A5}" type="presParOf" srcId="{469D4D88-4F0E-0B49-8E15-5E2AC66C82D8}" destId="{CF72A490-018F-B245-AB50-53F11D099606}" srcOrd="4" destOrd="0" presId="urn:microsoft.com/office/officeart/2005/8/layout/orgChart1"/>
    <dgm:cxn modelId="{AD9AAA6C-28F7-C147-AA12-B58EC4D98D1C}" type="presParOf" srcId="{CF72A490-018F-B245-AB50-53F11D099606}" destId="{50955585-89F7-9141-8931-6401805FAB4A}" srcOrd="0" destOrd="0" presId="urn:microsoft.com/office/officeart/2005/8/layout/orgChart1"/>
    <dgm:cxn modelId="{B0C09891-DB77-D54C-8725-9F76458E5DB0}" type="presParOf" srcId="{50955585-89F7-9141-8931-6401805FAB4A}" destId="{ED07D234-F1CF-A345-8DC8-34F4CBC2D6A0}" srcOrd="0" destOrd="0" presId="urn:microsoft.com/office/officeart/2005/8/layout/orgChart1"/>
    <dgm:cxn modelId="{9412F089-CD6E-C041-AC4C-CA3C4EFCAD96}" type="presParOf" srcId="{50955585-89F7-9141-8931-6401805FAB4A}" destId="{6BFA826F-F916-6445-8904-F128B6714382}" srcOrd="1" destOrd="0" presId="urn:microsoft.com/office/officeart/2005/8/layout/orgChart1"/>
    <dgm:cxn modelId="{0A77B2E7-C127-5D45-B9BF-66B7E94EE03A}" type="presParOf" srcId="{CF72A490-018F-B245-AB50-53F11D099606}" destId="{AD1BF33C-424D-7D43-B97F-707A117B2DAB}" srcOrd="1" destOrd="0" presId="urn:microsoft.com/office/officeart/2005/8/layout/orgChart1"/>
    <dgm:cxn modelId="{9D89D258-62EA-9444-B387-D49AAEF58734}" type="presParOf" srcId="{CF72A490-018F-B245-AB50-53F11D099606}" destId="{FDF6CE7B-A1F2-A645-9A84-3EAA1EB427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0A4AB7-FC44-4961-B2F0-CE46B65AD002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34270E-561C-4352-AB51-8CF3B372B014}">
      <dgm:prSet/>
      <dgm:spPr/>
      <dgm:t>
        <a:bodyPr/>
        <a:lstStyle/>
        <a:p>
          <a:r>
            <a:rPr lang="en-US"/>
            <a:t>Ridge  ,Lasso</a:t>
          </a:r>
        </a:p>
      </dgm:t>
    </dgm:pt>
    <dgm:pt modelId="{498FA37F-92D7-4F73-8BC7-25EAB2ABB6AE}" type="parTrans" cxnId="{988F3C77-4B45-49D8-A5BC-634165A042A6}">
      <dgm:prSet/>
      <dgm:spPr/>
      <dgm:t>
        <a:bodyPr/>
        <a:lstStyle/>
        <a:p>
          <a:endParaRPr lang="en-US"/>
        </a:p>
      </dgm:t>
    </dgm:pt>
    <dgm:pt modelId="{08188CF0-BD19-4888-8638-1D6003A13B90}" type="sibTrans" cxnId="{988F3C77-4B45-49D8-A5BC-634165A042A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C80DC37-BECF-4B39-8E14-A862BE280AEB}">
      <dgm:prSet/>
      <dgm:spPr/>
      <dgm:t>
        <a:bodyPr/>
        <a:lstStyle/>
        <a:p>
          <a:r>
            <a:rPr lang="en-US"/>
            <a:t>Random forest , decision tree ,Xgboost, AdaBoost</a:t>
          </a:r>
        </a:p>
      </dgm:t>
    </dgm:pt>
    <dgm:pt modelId="{4DDFAC2E-9A9E-4EC5-A9B8-613477A79AA7}" type="parTrans" cxnId="{313E745F-B7F3-4310-829E-1D888DA9A6E6}">
      <dgm:prSet/>
      <dgm:spPr/>
      <dgm:t>
        <a:bodyPr/>
        <a:lstStyle/>
        <a:p>
          <a:endParaRPr lang="en-US"/>
        </a:p>
      </dgm:t>
    </dgm:pt>
    <dgm:pt modelId="{7512AC08-B37F-4BD9-966A-612FC4D4A8D0}" type="sibTrans" cxnId="{313E745F-B7F3-4310-829E-1D888DA9A6E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6B59AFE-C73B-4BFD-875D-7CF857D501AD}">
      <dgm:prSet/>
      <dgm:spPr/>
      <dgm:t>
        <a:bodyPr/>
        <a:lstStyle/>
        <a:p>
          <a:r>
            <a:rPr lang="en-US"/>
            <a:t>KNN, Logistic regression , Support Vector Machine</a:t>
          </a:r>
        </a:p>
      </dgm:t>
    </dgm:pt>
    <dgm:pt modelId="{E04CE9FC-45C7-43C5-AC8A-DA2E87DB0D58}" type="parTrans" cxnId="{1D3E9B36-27C6-4FE8-8228-9FF7F56A393D}">
      <dgm:prSet/>
      <dgm:spPr/>
      <dgm:t>
        <a:bodyPr/>
        <a:lstStyle/>
        <a:p>
          <a:endParaRPr lang="en-US"/>
        </a:p>
      </dgm:t>
    </dgm:pt>
    <dgm:pt modelId="{EB28E832-782A-457B-B0AF-0332FAAD59C4}" type="sibTrans" cxnId="{1D3E9B36-27C6-4FE8-8228-9FF7F56A393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88AC883-5769-C944-A35D-EA92B08D5874}" type="pres">
      <dgm:prSet presAssocID="{420A4AB7-FC44-4961-B2F0-CE46B65AD00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3FF38A-77B2-534C-8A14-FFC9AD938699}" type="pres">
      <dgm:prSet presAssocID="{5634270E-561C-4352-AB51-8CF3B372B014}" presName="compositeNode" presStyleCnt="0"/>
      <dgm:spPr/>
    </dgm:pt>
    <dgm:pt modelId="{A17FABD9-A972-A245-BA14-F2289A3388E9}" type="pres">
      <dgm:prSet presAssocID="{5634270E-561C-4352-AB51-8CF3B372B01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A159242-DC58-4749-9568-23BF2B12C1DA}" type="pres">
      <dgm:prSet presAssocID="{5634270E-561C-4352-AB51-8CF3B372B014}" presName="parSh" presStyleCnt="0"/>
      <dgm:spPr/>
    </dgm:pt>
    <dgm:pt modelId="{4209B4CD-BE5D-5F4D-9453-88879DA84767}" type="pres">
      <dgm:prSet presAssocID="{5634270E-561C-4352-AB51-8CF3B372B014}" presName="lineNode" presStyleLbl="alignAccFollowNode1" presStyleIdx="0" presStyleCnt="9"/>
      <dgm:spPr/>
    </dgm:pt>
    <dgm:pt modelId="{81A2DCE1-9039-E94E-B412-D5F0C6ABDE95}" type="pres">
      <dgm:prSet presAssocID="{5634270E-561C-4352-AB51-8CF3B372B014}" presName="lineArrowNode" presStyleLbl="alignAccFollowNode1" presStyleIdx="1" presStyleCnt="9"/>
      <dgm:spPr/>
    </dgm:pt>
    <dgm:pt modelId="{961313C1-AA3D-FF4F-9420-15D83C877F29}" type="pres">
      <dgm:prSet presAssocID="{08188CF0-BD19-4888-8638-1D6003A13B90}" presName="sibTransNodeCircle" presStyleLbl="alignNode1" presStyleIdx="0" presStyleCnt="3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0C9C487-6E49-D448-AB2A-F51C91B47117}" type="pres">
      <dgm:prSet presAssocID="{08188CF0-BD19-4888-8638-1D6003A13B90}" presName="spacerBetweenCircleAndCallout" presStyleCnt="0">
        <dgm:presLayoutVars/>
      </dgm:prSet>
      <dgm:spPr/>
    </dgm:pt>
    <dgm:pt modelId="{62F6547F-D456-8C4C-92D4-8FEFEF8394F4}" type="pres">
      <dgm:prSet presAssocID="{5634270E-561C-4352-AB51-8CF3B372B014}" presName="node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9DBB6-1D5E-8B40-B519-5DA6BAEFB21D}" type="pres">
      <dgm:prSet presAssocID="{08188CF0-BD19-4888-8638-1D6003A13B90}" presName="sibTransComposite" presStyleCnt="0"/>
      <dgm:spPr/>
    </dgm:pt>
    <dgm:pt modelId="{05BC810A-42F7-594E-91D5-D230F70DA814}" type="pres">
      <dgm:prSet presAssocID="{CC80DC37-BECF-4B39-8E14-A862BE280AEB}" presName="compositeNode" presStyleCnt="0"/>
      <dgm:spPr/>
    </dgm:pt>
    <dgm:pt modelId="{44B9E1D2-DDAC-3B42-A432-EAA9C8591FDC}" type="pres">
      <dgm:prSet presAssocID="{CC80DC37-BECF-4B39-8E14-A862BE280A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4730141-2DF7-4147-B98D-7908C04AF060}" type="pres">
      <dgm:prSet presAssocID="{CC80DC37-BECF-4B39-8E14-A862BE280AEB}" presName="parSh" presStyleCnt="0"/>
      <dgm:spPr/>
    </dgm:pt>
    <dgm:pt modelId="{2B1AA3F3-6A7B-B04D-BC42-30A646956106}" type="pres">
      <dgm:prSet presAssocID="{CC80DC37-BECF-4B39-8E14-A862BE280AEB}" presName="lineNode" presStyleLbl="alignAccFollowNode1" presStyleIdx="3" presStyleCnt="9"/>
      <dgm:spPr/>
    </dgm:pt>
    <dgm:pt modelId="{55F437C3-0044-2E44-87FF-6417078C721E}" type="pres">
      <dgm:prSet presAssocID="{CC80DC37-BECF-4B39-8E14-A862BE280AEB}" presName="lineArrowNode" presStyleLbl="alignAccFollowNode1" presStyleIdx="4" presStyleCnt="9"/>
      <dgm:spPr/>
    </dgm:pt>
    <dgm:pt modelId="{BFF1DECC-467E-EA44-86E5-1EB12A490EFE}" type="pres">
      <dgm:prSet presAssocID="{7512AC08-B37F-4BD9-966A-612FC4D4A8D0}" presName="sibTransNodeCircle" presStyleLbl="alignNode1" presStyleIdx="1" presStyleCnt="3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96699338-D7FA-524C-ADF1-8F6A5E2FCE49}" type="pres">
      <dgm:prSet presAssocID="{7512AC08-B37F-4BD9-966A-612FC4D4A8D0}" presName="spacerBetweenCircleAndCallout" presStyleCnt="0">
        <dgm:presLayoutVars/>
      </dgm:prSet>
      <dgm:spPr/>
    </dgm:pt>
    <dgm:pt modelId="{40EDEE90-C142-B94B-99C1-102CEE30C1C1}" type="pres">
      <dgm:prSet presAssocID="{CC80DC37-BECF-4B39-8E14-A862BE280AEB}" presName="node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7CC94-50A5-4046-8445-DB73924092DB}" type="pres">
      <dgm:prSet presAssocID="{7512AC08-B37F-4BD9-966A-612FC4D4A8D0}" presName="sibTransComposite" presStyleCnt="0"/>
      <dgm:spPr/>
    </dgm:pt>
    <dgm:pt modelId="{280722D7-15C5-E446-93C1-B7DB26672A7C}" type="pres">
      <dgm:prSet presAssocID="{C6B59AFE-C73B-4BFD-875D-7CF857D501AD}" presName="compositeNode" presStyleCnt="0"/>
      <dgm:spPr/>
    </dgm:pt>
    <dgm:pt modelId="{F4D12829-CEFF-E246-94CF-B1FB90245D15}" type="pres">
      <dgm:prSet presAssocID="{C6B59AFE-C73B-4BFD-875D-7CF857D501A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E7751AE-F4D6-F54F-9757-A15EFBA042F4}" type="pres">
      <dgm:prSet presAssocID="{C6B59AFE-C73B-4BFD-875D-7CF857D501AD}" presName="parSh" presStyleCnt="0"/>
      <dgm:spPr/>
    </dgm:pt>
    <dgm:pt modelId="{B695E56D-332E-6F4B-9961-7A52C75CAAF1}" type="pres">
      <dgm:prSet presAssocID="{C6B59AFE-C73B-4BFD-875D-7CF857D501AD}" presName="lineNode" presStyleLbl="alignAccFollowNode1" presStyleIdx="6" presStyleCnt="9"/>
      <dgm:spPr/>
    </dgm:pt>
    <dgm:pt modelId="{6709218A-AA1B-874A-BE6C-8A2CBDE52A6C}" type="pres">
      <dgm:prSet presAssocID="{C6B59AFE-C73B-4BFD-875D-7CF857D501AD}" presName="lineArrowNode" presStyleLbl="alignAccFollowNode1" presStyleIdx="7" presStyleCnt="9"/>
      <dgm:spPr/>
    </dgm:pt>
    <dgm:pt modelId="{B682B930-AAE8-4B4D-8E84-03F42B9CC80E}" type="pres">
      <dgm:prSet presAssocID="{EB28E832-782A-457B-B0AF-0332FAAD59C4}" presName="sibTransNodeCircle" presStyleLbl="alignNode1" presStyleIdx="2" presStyleCnt="3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F38A749-DA1C-5445-B541-A491C86D6CEE}" type="pres">
      <dgm:prSet presAssocID="{EB28E832-782A-457B-B0AF-0332FAAD59C4}" presName="spacerBetweenCircleAndCallout" presStyleCnt="0">
        <dgm:presLayoutVars/>
      </dgm:prSet>
      <dgm:spPr/>
    </dgm:pt>
    <dgm:pt modelId="{6F58AA1D-CBDB-EE48-BD13-5D1F4A7969ED}" type="pres">
      <dgm:prSet presAssocID="{C6B59AFE-C73B-4BFD-875D-7CF857D501AD}" presName="node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8F3C77-4B45-49D8-A5BC-634165A042A6}" srcId="{420A4AB7-FC44-4961-B2F0-CE46B65AD002}" destId="{5634270E-561C-4352-AB51-8CF3B372B014}" srcOrd="0" destOrd="0" parTransId="{498FA37F-92D7-4F73-8BC7-25EAB2ABB6AE}" sibTransId="{08188CF0-BD19-4888-8638-1D6003A13B90}"/>
    <dgm:cxn modelId="{1D3E9B36-27C6-4FE8-8228-9FF7F56A393D}" srcId="{420A4AB7-FC44-4961-B2F0-CE46B65AD002}" destId="{C6B59AFE-C73B-4BFD-875D-7CF857D501AD}" srcOrd="2" destOrd="0" parTransId="{E04CE9FC-45C7-43C5-AC8A-DA2E87DB0D58}" sibTransId="{EB28E832-782A-457B-B0AF-0332FAAD59C4}"/>
    <dgm:cxn modelId="{BE8D8903-5798-804D-8EA1-8687B3231F63}" type="presOf" srcId="{08188CF0-BD19-4888-8638-1D6003A13B90}" destId="{961313C1-AA3D-FF4F-9420-15D83C877F29}" srcOrd="0" destOrd="0" presId="urn:microsoft.com/office/officeart/2016/7/layout/LinearArrowProcessNumbered"/>
    <dgm:cxn modelId="{313E745F-B7F3-4310-829E-1D888DA9A6E6}" srcId="{420A4AB7-FC44-4961-B2F0-CE46B65AD002}" destId="{CC80DC37-BECF-4B39-8E14-A862BE280AEB}" srcOrd="1" destOrd="0" parTransId="{4DDFAC2E-9A9E-4EC5-A9B8-613477A79AA7}" sibTransId="{7512AC08-B37F-4BD9-966A-612FC4D4A8D0}"/>
    <dgm:cxn modelId="{8045ADAA-6242-2547-A99F-06617DABCC1D}" type="presOf" srcId="{7512AC08-B37F-4BD9-966A-612FC4D4A8D0}" destId="{BFF1DECC-467E-EA44-86E5-1EB12A490EFE}" srcOrd="0" destOrd="0" presId="urn:microsoft.com/office/officeart/2016/7/layout/LinearArrowProcessNumbered"/>
    <dgm:cxn modelId="{7813ACE0-8B38-AC45-A524-113D484F5832}" type="presOf" srcId="{5634270E-561C-4352-AB51-8CF3B372B014}" destId="{62F6547F-D456-8C4C-92D4-8FEFEF8394F4}" srcOrd="0" destOrd="0" presId="urn:microsoft.com/office/officeart/2016/7/layout/LinearArrowProcessNumbered"/>
    <dgm:cxn modelId="{47CAA144-2258-8846-906D-75F4D37BCE41}" type="presOf" srcId="{CC80DC37-BECF-4B39-8E14-A862BE280AEB}" destId="{40EDEE90-C142-B94B-99C1-102CEE30C1C1}" srcOrd="0" destOrd="0" presId="urn:microsoft.com/office/officeart/2016/7/layout/LinearArrowProcessNumbered"/>
    <dgm:cxn modelId="{7F0A9DFB-5153-F04F-A721-4C711E2A83B6}" type="presOf" srcId="{C6B59AFE-C73B-4BFD-875D-7CF857D501AD}" destId="{6F58AA1D-CBDB-EE48-BD13-5D1F4A7969ED}" srcOrd="0" destOrd="0" presId="urn:microsoft.com/office/officeart/2016/7/layout/LinearArrowProcessNumbered"/>
    <dgm:cxn modelId="{F84EF301-6203-3B43-B203-ACA9235E20FB}" type="presOf" srcId="{EB28E832-782A-457B-B0AF-0332FAAD59C4}" destId="{B682B930-AAE8-4B4D-8E84-03F42B9CC80E}" srcOrd="0" destOrd="0" presId="urn:microsoft.com/office/officeart/2016/7/layout/LinearArrowProcessNumbered"/>
    <dgm:cxn modelId="{B58136D9-5648-E046-B670-8A364BD9E847}" type="presOf" srcId="{420A4AB7-FC44-4961-B2F0-CE46B65AD002}" destId="{288AC883-5769-C944-A35D-EA92B08D5874}" srcOrd="0" destOrd="0" presId="urn:microsoft.com/office/officeart/2016/7/layout/LinearArrowProcessNumbered"/>
    <dgm:cxn modelId="{C4816843-34DA-854B-82DB-49CB88D586F6}" type="presParOf" srcId="{288AC883-5769-C944-A35D-EA92B08D5874}" destId="{503FF38A-77B2-534C-8A14-FFC9AD938699}" srcOrd="0" destOrd="0" presId="urn:microsoft.com/office/officeart/2016/7/layout/LinearArrowProcessNumbered"/>
    <dgm:cxn modelId="{8C9D35D6-C896-C24F-AABD-E469FAC11754}" type="presParOf" srcId="{503FF38A-77B2-534C-8A14-FFC9AD938699}" destId="{A17FABD9-A972-A245-BA14-F2289A3388E9}" srcOrd="0" destOrd="0" presId="urn:microsoft.com/office/officeart/2016/7/layout/LinearArrowProcessNumbered"/>
    <dgm:cxn modelId="{4B9E7A4C-550D-EF4C-9884-AC6CF192EBB5}" type="presParOf" srcId="{503FF38A-77B2-534C-8A14-FFC9AD938699}" destId="{4A159242-DC58-4749-9568-23BF2B12C1DA}" srcOrd="1" destOrd="0" presId="urn:microsoft.com/office/officeart/2016/7/layout/LinearArrowProcessNumbered"/>
    <dgm:cxn modelId="{91B792A6-4E6C-8249-AF28-43109D8CA2BA}" type="presParOf" srcId="{4A159242-DC58-4749-9568-23BF2B12C1DA}" destId="{4209B4CD-BE5D-5F4D-9453-88879DA84767}" srcOrd="0" destOrd="0" presId="urn:microsoft.com/office/officeart/2016/7/layout/LinearArrowProcessNumbered"/>
    <dgm:cxn modelId="{DC97EC68-8A95-1A48-A1AC-16EEE764AD15}" type="presParOf" srcId="{4A159242-DC58-4749-9568-23BF2B12C1DA}" destId="{81A2DCE1-9039-E94E-B412-D5F0C6ABDE95}" srcOrd="1" destOrd="0" presId="urn:microsoft.com/office/officeart/2016/7/layout/LinearArrowProcessNumbered"/>
    <dgm:cxn modelId="{581F9411-8C1E-8B45-A9FD-BC3A63AC7859}" type="presParOf" srcId="{4A159242-DC58-4749-9568-23BF2B12C1DA}" destId="{961313C1-AA3D-FF4F-9420-15D83C877F29}" srcOrd="2" destOrd="0" presId="urn:microsoft.com/office/officeart/2016/7/layout/LinearArrowProcessNumbered"/>
    <dgm:cxn modelId="{F5428343-5EAC-3246-947D-7ABA9CA5E08D}" type="presParOf" srcId="{4A159242-DC58-4749-9568-23BF2B12C1DA}" destId="{60C9C487-6E49-D448-AB2A-F51C91B47117}" srcOrd="3" destOrd="0" presId="urn:microsoft.com/office/officeart/2016/7/layout/LinearArrowProcessNumbered"/>
    <dgm:cxn modelId="{4E8D1BB3-34DA-7D48-9C40-2E9BC98D4DE3}" type="presParOf" srcId="{503FF38A-77B2-534C-8A14-FFC9AD938699}" destId="{62F6547F-D456-8C4C-92D4-8FEFEF8394F4}" srcOrd="2" destOrd="0" presId="urn:microsoft.com/office/officeart/2016/7/layout/LinearArrowProcessNumbered"/>
    <dgm:cxn modelId="{86561710-C43A-E446-810F-1BACFAE72842}" type="presParOf" srcId="{288AC883-5769-C944-A35D-EA92B08D5874}" destId="{1949DBB6-1D5E-8B40-B519-5DA6BAEFB21D}" srcOrd="1" destOrd="0" presId="urn:microsoft.com/office/officeart/2016/7/layout/LinearArrowProcessNumbered"/>
    <dgm:cxn modelId="{580E89F4-2EF5-9C44-90EC-58CC6B416FB9}" type="presParOf" srcId="{288AC883-5769-C944-A35D-EA92B08D5874}" destId="{05BC810A-42F7-594E-91D5-D230F70DA814}" srcOrd="2" destOrd="0" presId="urn:microsoft.com/office/officeart/2016/7/layout/LinearArrowProcessNumbered"/>
    <dgm:cxn modelId="{9AE9F1B6-BD40-8A45-998A-F39E43666BB3}" type="presParOf" srcId="{05BC810A-42F7-594E-91D5-D230F70DA814}" destId="{44B9E1D2-DDAC-3B42-A432-EAA9C8591FDC}" srcOrd="0" destOrd="0" presId="urn:microsoft.com/office/officeart/2016/7/layout/LinearArrowProcessNumbered"/>
    <dgm:cxn modelId="{199281E2-A7E8-0A4C-870C-5BB1BAA7D7BF}" type="presParOf" srcId="{05BC810A-42F7-594E-91D5-D230F70DA814}" destId="{84730141-2DF7-4147-B98D-7908C04AF060}" srcOrd="1" destOrd="0" presId="urn:microsoft.com/office/officeart/2016/7/layout/LinearArrowProcessNumbered"/>
    <dgm:cxn modelId="{9D23C2E0-711E-7E40-A573-40789110C450}" type="presParOf" srcId="{84730141-2DF7-4147-B98D-7908C04AF060}" destId="{2B1AA3F3-6A7B-B04D-BC42-30A646956106}" srcOrd="0" destOrd="0" presId="urn:microsoft.com/office/officeart/2016/7/layout/LinearArrowProcessNumbered"/>
    <dgm:cxn modelId="{E83C7B69-329C-6449-AD67-087201ED293A}" type="presParOf" srcId="{84730141-2DF7-4147-B98D-7908C04AF060}" destId="{55F437C3-0044-2E44-87FF-6417078C721E}" srcOrd="1" destOrd="0" presId="urn:microsoft.com/office/officeart/2016/7/layout/LinearArrowProcessNumbered"/>
    <dgm:cxn modelId="{1589F255-030E-1C4F-B84C-595087B091DB}" type="presParOf" srcId="{84730141-2DF7-4147-B98D-7908C04AF060}" destId="{BFF1DECC-467E-EA44-86E5-1EB12A490EFE}" srcOrd="2" destOrd="0" presId="urn:microsoft.com/office/officeart/2016/7/layout/LinearArrowProcessNumbered"/>
    <dgm:cxn modelId="{A3583649-B785-E44E-A590-E99ABAABAEC6}" type="presParOf" srcId="{84730141-2DF7-4147-B98D-7908C04AF060}" destId="{96699338-D7FA-524C-ADF1-8F6A5E2FCE49}" srcOrd="3" destOrd="0" presId="urn:microsoft.com/office/officeart/2016/7/layout/LinearArrowProcessNumbered"/>
    <dgm:cxn modelId="{7A285BCF-CFC3-8141-9B43-D4DBD8197622}" type="presParOf" srcId="{05BC810A-42F7-594E-91D5-D230F70DA814}" destId="{40EDEE90-C142-B94B-99C1-102CEE30C1C1}" srcOrd="2" destOrd="0" presId="urn:microsoft.com/office/officeart/2016/7/layout/LinearArrowProcessNumbered"/>
    <dgm:cxn modelId="{A26F4C4C-92FF-8A4D-9EB0-CD798904BC52}" type="presParOf" srcId="{288AC883-5769-C944-A35D-EA92B08D5874}" destId="{5A17CC94-50A5-4046-8445-DB73924092DB}" srcOrd="3" destOrd="0" presId="urn:microsoft.com/office/officeart/2016/7/layout/LinearArrowProcessNumbered"/>
    <dgm:cxn modelId="{DD8D8F6B-F0EE-1E4C-87E4-A11FBE0662D6}" type="presParOf" srcId="{288AC883-5769-C944-A35D-EA92B08D5874}" destId="{280722D7-15C5-E446-93C1-B7DB26672A7C}" srcOrd="4" destOrd="0" presId="urn:microsoft.com/office/officeart/2016/7/layout/LinearArrowProcessNumbered"/>
    <dgm:cxn modelId="{A2A884A5-5953-0C47-BACE-4CB7F47F3B3A}" type="presParOf" srcId="{280722D7-15C5-E446-93C1-B7DB26672A7C}" destId="{F4D12829-CEFF-E246-94CF-B1FB90245D15}" srcOrd="0" destOrd="0" presId="urn:microsoft.com/office/officeart/2016/7/layout/LinearArrowProcessNumbered"/>
    <dgm:cxn modelId="{2D801126-926E-4B4D-A3FD-47FB8327FA0D}" type="presParOf" srcId="{280722D7-15C5-E446-93C1-B7DB26672A7C}" destId="{BE7751AE-F4D6-F54F-9757-A15EFBA042F4}" srcOrd="1" destOrd="0" presId="urn:microsoft.com/office/officeart/2016/7/layout/LinearArrowProcessNumbered"/>
    <dgm:cxn modelId="{A97C86F0-7A62-444C-B72A-76B40246071F}" type="presParOf" srcId="{BE7751AE-F4D6-F54F-9757-A15EFBA042F4}" destId="{B695E56D-332E-6F4B-9961-7A52C75CAAF1}" srcOrd="0" destOrd="0" presId="urn:microsoft.com/office/officeart/2016/7/layout/LinearArrowProcessNumbered"/>
    <dgm:cxn modelId="{C0E391CF-7B92-8440-9251-318ADA4017DE}" type="presParOf" srcId="{BE7751AE-F4D6-F54F-9757-A15EFBA042F4}" destId="{6709218A-AA1B-874A-BE6C-8A2CBDE52A6C}" srcOrd="1" destOrd="0" presId="urn:microsoft.com/office/officeart/2016/7/layout/LinearArrowProcessNumbered"/>
    <dgm:cxn modelId="{11F6ED7B-186E-2949-B7E0-A3595E7F7746}" type="presParOf" srcId="{BE7751AE-F4D6-F54F-9757-A15EFBA042F4}" destId="{B682B930-AAE8-4B4D-8E84-03F42B9CC80E}" srcOrd="2" destOrd="0" presId="urn:microsoft.com/office/officeart/2016/7/layout/LinearArrowProcessNumbered"/>
    <dgm:cxn modelId="{CB363AF6-EEC7-7449-A04D-39BD346DB3CE}" type="presParOf" srcId="{BE7751AE-F4D6-F54F-9757-A15EFBA042F4}" destId="{CF38A749-DA1C-5445-B541-A491C86D6CEE}" srcOrd="3" destOrd="0" presId="urn:microsoft.com/office/officeart/2016/7/layout/LinearArrowProcessNumbered"/>
    <dgm:cxn modelId="{65FADF96-20A8-CD46-AE14-C9D9F75665B5}" type="presParOf" srcId="{280722D7-15C5-E446-93C1-B7DB26672A7C}" destId="{6F58AA1D-CBDB-EE48-BD13-5D1F4A7969E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BDD4AA-22F7-4051-92A8-0874BC127724}" type="doc">
      <dgm:prSet loTypeId="urn:microsoft.com/office/officeart/2005/8/layout/vList2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41C0B197-1893-4FAF-9040-5664353DF3CE}">
      <dgm:prSet/>
      <dgm:spPr/>
      <dgm:t>
        <a:bodyPr/>
        <a:lstStyle/>
        <a:p>
          <a:r>
            <a:rPr lang="en-US"/>
            <a:t>DATA Mining</a:t>
          </a:r>
        </a:p>
      </dgm:t>
    </dgm:pt>
    <dgm:pt modelId="{1BD16D4F-E897-439E-B9CB-B0CFC1787F62}" type="parTrans" cxnId="{2EC5522E-2E9E-4321-A6ED-F183B19749A7}">
      <dgm:prSet/>
      <dgm:spPr/>
      <dgm:t>
        <a:bodyPr/>
        <a:lstStyle/>
        <a:p>
          <a:endParaRPr lang="en-US"/>
        </a:p>
      </dgm:t>
    </dgm:pt>
    <dgm:pt modelId="{B6E25514-4319-4575-81AB-6F97DC6AE6C7}" type="sibTrans" cxnId="{2EC5522E-2E9E-4321-A6ED-F183B19749A7}">
      <dgm:prSet/>
      <dgm:spPr/>
      <dgm:t>
        <a:bodyPr/>
        <a:lstStyle/>
        <a:p>
          <a:endParaRPr lang="en-US"/>
        </a:p>
      </dgm:t>
    </dgm:pt>
    <dgm:pt modelId="{D760F147-92C8-4252-A2EC-3F11A4817153}">
      <dgm:prSet/>
      <dgm:spPr/>
      <dgm:t>
        <a:bodyPr/>
        <a:lstStyle/>
        <a:p>
          <a:r>
            <a:rPr lang="en-US"/>
            <a:t>DATA Wrangling </a:t>
          </a:r>
        </a:p>
      </dgm:t>
    </dgm:pt>
    <dgm:pt modelId="{37E1548D-0124-48FB-AB0F-931EA3A65043}" type="parTrans" cxnId="{E240CF5B-A5FE-43CF-8053-1CC1FE7747D0}">
      <dgm:prSet/>
      <dgm:spPr/>
      <dgm:t>
        <a:bodyPr/>
        <a:lstStyle/>
        <a:p>
          <a:endParaRPr lang="en-US"/>
        </a:p>
      </dgm:t>
    </dgm:pt>
    <dgm:pt modelId="{673EF655-2F62-477D-93A4-578072296937}" type="sibTrans" cxnId="{E240CF5B-A5FE-43CF-8053-1CC1FE7747D0}">
      <dgm:prSet/>
      <dgm:spPr/>
      <dgm:t>
        <a:bodyPr/>
        <a:lstStyle/>
        <a:p>
          <a:endParaRPr lang="en-US"/>
        </a:p>
      </dgm:t>
    </dgm:pt>
    <dgm:pt modelId="{3315A125-8A60-4D69-A378-F2F645C13115}">
      <dgm:prSet/>
      <dgm:spPr/>
      <dgm:t>
        <a:bodyPr/>
        <a:lstStyle/>
        <a:p>
          <a:r>
            <a:rPr lang="en-US"/>
            <a:t>EDA- Exploratory data analysis</a:t>
          </a:r>
        </a:p>
      </dgm:t>
    </dgm:pt>
    <dgm:pt modelId="{511EF175-74B9-4211-A6F5-0B04824F70B0}" type="parTrans" cxnId="{3F1A204C-F603-4943-A50E-4CBF058F588F}">
      <dgm:prSet/>
      <dgm:spPr/>
      <dgm:t>
        <a:bodyPr/>
        <a:lstStyle/>
        <a:p>
          <a:endParaRPr lang="en-US"/>
        </a:p>
      </dgm:t>
    </dgm:pt>
    <dgm:pt modelId="{D0B7C346-06CF-4E3C-83EA-ACDAAF276D6F}" type="sibTrans" cxnId="{3F1A204C-F603-4943-A50E-4CBF058F588F}">
      <dgm:prSet/>
      <dgm:spPr/>
      <dgm:t>
        <a:bodyPr/>
        <a:lstStyle/>
        <a:p>
          <a:endParaRPr lang="en-US"/>
        </a:p>
      </dgm:t>
    </dgm:pt>
    <dgm:pt modelId="{CADF3117-AE0F-4034-BBC9-F4FD8CA5BAE5}">
      <dgm:prSet/>
      <dgm:spPr/>
      <dgm:t>
        <a:bodyPr/>
        <a:lstStyle/>
        <a:p>
          <a:r>
            <a:rPr lang="en-US"/>
            <a:t>Machine Learning Models</a:t>
          </a:r>
        </a:p>
      </dgm:t>
    </dgm:pt>
    <dgm:pt modelId="{2E04D774-51BD-4EF8-ABC4-52D3C94B6750}" type="parTrans" cxnId="{64940658-6089-4866-ABCB-30C9FCCA8FF8}">
      <dgm:prSet/>
      <dgm:spPr/>
      <dgm:t>
        <a:bodyPr/>
        <a:lstStyle/>
        <a:p>
          <a:endParaRPr lang="en-US"/>
        </a:p>
      </dgm:t>
    </dgm:pt>
    <dgm:pt modelId="{29C3EBF4-C049-4E2D-B3F1-6740E8B4536B}" type="sibTrans" cxnId="{64940658-6089-4866-ABCB-30C9FCCA8FF8}">
      <dgm:prSet/>
      <dgm:spPr/>
      <dgm:t>
        <a:bodyPr/>
        <a:lstStyle/>
        <a:p>
          <a:endParaRPr lang="en-US"/>
        </a:p>
      </dgm:t>
    </dgm:pt>
    <dgm:pt modelId="{4F2865F9-E9C2-CE41-9625-10ECFA3E4558}" type="pres">
      <dgm:prSet presAssocID="{9DBDD4AA-22F7-4051-92A8-0874BC1277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AD9A40-F98B-554F-94E0-398E7A72C6D2}" type="pres">
      <dgm:prSet presAssocID="{41C0B197-1893-4FAF-9040-5664353DF3C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FE069-2472-DF4A-9EBB-50D3528EB2CC}" type="pres">
      <dgm:prSet presAssocID="{B6E25514-4319-4575-81AB-6F97DC6AE6C7}" presName="spacer" presStyleCnt="0"/>
      <dgm:spPr/>
    </dgm:pt>
    <dgm:pt modelId="{511A54B5-061A-4549-AA82-73BED5A253C1}" type="pres">
      <dgm:prSet presAssocID="{D760F147-92C8-4252-A2EC-3F11A481715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34005-F395-C541-9146-2E8A22A68C15}" type="pres">
      <dgm:prSet presAssocID="{673EF655-2F62-477D-93A4-578072296937}" presName="spacer" presStyleCnt="0"/>
      <dgm:spPr/>
    </dgm:pt>
    <dgm:pt modelId="{4924D751-F45D-C446-BF2F-00AEB26287C5}" type="pres">
      <dgm:prSet presAssocID="{3315A125-8A60-4D69-A378-F2F645C1311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B0B1F-8FDD-D143-83D7-BF0B6C19BF12}" type="pres">
      <dgm:prSet presAssocID="{D0B7C346-06CF-4E3C-83EA-ACDAAF276D6F}" presName="spacer" presStyleCnt="0"/>
      <dgm:spPr/>
    </dgm:pt>
    <dgm:pt modelId="{14F2A095-38EE-5241-9764-672C81FD0AB9}" type="pres">
      <dgm:prSet presAssocID="{CADF3117-AE0F-4034-BBC9-F4FD8CA5BAE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C5522E-2E9E-4321-A6ED-F183B19749A7}" srcId="{9DBDD4AA-22F7-4051-92A8-0874BC127724}" destId="{41C0B197-1893-4FAF-9040-5664353DF3CE}" srcOrd="0" destOrd="0" parTransId="{1BD16D4F-E897-439E-B9CB-B0CFC1787F62}" sibTransId="{B6E25514-4319-4575-81AB-6F97DC6AE6C7}"/>
    <dgm:cxn modelId="{23156646-A80F-F249-AA79-F6F5B82EEB10}" type="presOf" srcId="{D760F147-92C8-4252-A2EC-3F11A4817153}" destId="{511A54B5-061A-4549-AA82-73BED5A253C1}" srcOrd="0" destOrd="0" presId="urn:microsoft.com/office/officeart/2005/8/layout/vList2"/>
    <dgm:cxn modelId="{A2B524A1-B363-504B-99DD-42A082A93EF2}" type="presOf" srcId="{9DBDD4AA-22F7-4051-92A8-0874BC127724}" destId="{4F2865F9-E9C2-CE41-9625-10ECFA3E4558}" srcOrd="0" destOrd="0" presId="urn:microsoft.com/office/officeart/2005/8/layout/vList2"/>
    <dgm:cxn modelId="{658E287A-4E0A-FB49-9BAA-F4653B846A5D}" type="presOf" srcId="{41C0B197-1893-4FAF-9040-5664353DF3CE}" destId="{EFAD9A40-F98B-554F-94E0-398E7A72C6D2}" srcOrd="0" destOrd="0" presId="urn:microsoft.com/office/officeart/2005/8/layout/vList2"/>
    <dgm:cxn modelId="{E240CF5B-A5FE-43CF-8053-1CC1FE7747D0}" srcId="{9DBDD4AA-22F7-4051-92A8-0874BC127724}" destId="{D760F147-92C8-4252-A2EC-3F11A4817153}" srcOrd="1" destOrd="0" parTransId="{37E1548D-0124-48FB-AB0F-931EA3A65043}" sibTransId="{673EF655-2F62-477D-93A4-578072296937}"/>
    <dgm:cxn modelId="{64940658-6089-4866-ABCB-30C9FCCA8FF8}" srcId="{9DBDD4AA-22F7-4051-92A8-0874BC127724}" destId="{CADF3117-AE0F-4034-BBC9-F4FD8CA5BAE5}" srcOrd="3" destOrd="0" parTransId="{2E04D774-51BD-4EF8-ABC4-52D3C94B6750}" sibTransId="{29C3EBF4-C049-4E2D-B3F1-6740E8B4536B}"/>
    <dgm:cxn modelId="{C884E6A0-21BA-7C43-80C3-C88EADC45B4A}" type="presOf" srcId="{CADF3117-AE0F-4034-BBC9-F4FD8CA5BAE5}" destId="{14F2A095-38EE-5241-9764-672C81FD0AB9}" srcOrd="0" destOrd="0" presId="urn:microsoft.com/office/officeart/2005/8/layout/vList2"/>
    <dgm:cxn modelId="{8206278A-554F-C74A-A663-385A18885A22}" type="presOf" srcId="{3315A125-8A60-4D69-A378-F2F645C13115}" destId="{4924D751-F45D-C446-BF2F-00AEB26287C5}" srcOrd="0" destOrd="0" presId="urn:microsoft.com/office/officeart/2005/8/layout/vList2"/>
    <dgm:cxn modelId="{3F1A204C-F603-4943-A50E-4CBF058F588F}" srcId="{9DBDD4AA-22F7-4051-92A8-0874BC127724}" destId="{3315A125-8A60-4D69-A378-F2F645C13115}" srcOrd="2" destOrd="0" parTransId="{511EF175-74B9-4211-A6F5-0B04824F70B0}" sibTransId="{D0B7C346-06CF-4E3C-83EA-ACDAAF276D6F}"/>
    <dgm:cxn modelId="{852ED502-061B-A64A-A915-32D20DE6DA65}" type="presParOf" srcId="{4F2865F9-E9C2-CE41-9625-10ECFA3E4558}" destId="{EFAD9A40-F98B-554F-94E0-398E7A72C6D2}" srcOrd="0" destOrd="0" presId="urn:microsoft.com/office/officeart/2005/8/layout/vList2"/>
    <dgm:cxn modelId="{43B9BD55-013F-E643-8C45-D5DE2BCB07CD}" type="presParOf" srcId="{4F2865F9-E9C2-CE41-9625-10ECFA3E4558}" destId="{6F9FE069-2472-DF4A-9EBB-50D3528EB2CC}" srcOrd="1" destOrd="0" presId="urn:microsoft.com/office/officeart/2005/8/layout/vList2"/>
    <dgm:cxn modelId="{C139E0FF-27E4-3543-A6EC-827554BD8C91}" type="presParOf" srcId="{4F2865F9-E9C2-CE41-9625-10ECFA3E4558}" destId="{511A54B5-061A-4549-AA82-73BED5A253C1}" srcOrd="2" destOrd="0" presId="urn:microsoft.com/office/officeart/2005/8/layout/vList2"/>
    <dgm:cxn modelId="{1F26AB9E-FB91-B748-B92F-88C78C4E8C2E}" type="presParOf" srcId="{4F2865F9-E9C2-CE41-9625-10ECFA3E4558}" destId="{8A634005-F395-C541-9146-2E8A22A68C15}" srcOrd="3" destOrd="0" presId="urn:microsoft.com/office/officeart/2005/8/layout/vList2"/>
    <dgm:cxn modelId="{9DF6D8E9-C70B-6841-8088-3E2C2AE7F247}" type="presParOf" srcId="{4F2865F9-E9C2-CE41-9625-10ECFA3E4558}" destId="{4924D751-F45D-C446-BF2F-00AEB26287C5}" srcOrd="4" destOrd="0" presId="urn:microsoft.com/office/officeart/2005/8/layout/vList2"/>
    <dgm:cxn modelId="{4CDBCE98-8E7D-1642-BAFC-0785C8607C72}" type="presParOf" srcId="{4F2865F9-E9C2-CE41-9625-10ECFA3E4558}" destId="{630B0B1F-8FDD-D143-83D7-BF0B6C19BF12}" srcOrd="5" destOrd="0" presId="urn:microsoft.com/office/officeart/2005/8/layout/vList2"/>
    <dgm:cxn modelId="{54E15865-7003-3542-9D7F-1B0771539C4D}" type="presParOf" srcId="{4F2865F9-E9C2-CE41-9625-10ECFA3E4558}" destId="{14F2A095-38EE-5241-9764-672C81FD0A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E35E-AE7E-A541-A479-8603330F2296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C177B-4E53-1A4B-84BD-A5BBDBA4F447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JACOB STALLONE</a:t>
          </a:r>
        </a:p>
      </dsp:txBody>
      <dsp:txXfrm>
        <a:off x="0" y="2720"/>
        <a:ext cx="6269038" cy="1855561"/>
      </dsp:txXfrm>
    </dsp:sp>
    <dsp:sp modelId="{69F67521-D231-BA46-AE3C-D7D7E39C1D0B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5F5E8-1315-B045-81D1-EAF6EE17BA40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BACKGROUND IN ELECTRONICS ENGINEERING </a:t>
          </a:r>
        </a:p>
      </dsp:txBody>
      <dsp:txXfrm>
        <a:off x="0" y="1858281"/>
        <a:ext cx="6269038" cy="1855561"/>
      </dsp:txXfrm>
    </dsp:sp>
    <dsp:sp modelId="{4ECAA445-DC3F-DA4B-A291-D287393D5799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F0BFD-0EEF-AB4D-923D-7CC1A4D31B88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DATA SCIENCE ETHUSIAST </a:t>
          </a:r>
        </a:p>
      </dsp:txBody>
      <dsp:txXfrm>
        <a:off x="0" y="3713843"/>
        <a:ext cx="6269038" cy="1855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C2DEC-767B-9044-AAD4-6A44F22594DC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8A0C0-560E-B247-8890-8099DEECA8F2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German Credit Risk.</a:t>
          </a:r>
        </a:p>
      </dsp:txBody>
      <dsp:txXfrm>
        <a:off x="383617" y="1447754"/>
        <a:ext cx="2847502" cy="1768010"/>
      </dsp:txXfrm>
    </dsp:sp>
    <dsp:sp modelId="{0BC328F1-209A-6B49-A702-E1ED3E7F99D4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873DE-4D96-FF48-BBC1-1580850FD3C2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Credit Scoring Rule.</a:t>
          </a:r>
        </a:p>
      </dsp:txBody>
      <dsp:txXfrm>
        <a:off x="3998355" y="1447754"/>
        <a:ext cx="2847502" cy="1768010"/>
      </dsp:txXfrm>
    </dsp:sp>
    <dsp:sp modelId="{2D39F7A1-40D2-B04F-93BC-B6E4C8600BE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2EBBA-2B22-3A4A-B407-8A359B4FAF2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If a new applicant is a good credit risk or a bad credit risk.</a:t>
          </a:r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AF661-D744-5648-AA8D-07D98CF50176}">
      <dsp:nvSpPr>
        <dsp:cNvPr id="0" name=""/>
        <dsp:cNvSpPr/>
      </dsp:nvSpPr>
      <dsp:spPr>
        <a:xfrm>
          <a:off x="205" y="589245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BORROWER </a:t>
          </a:r>
        </a:p>
      </dsp:txBody>
      <dsp:txXfrm>
        <a:off x="205" y="1779644"/>
        <a:ext cx="2479997" cy="1785598"/>
      </dsp:txXfrm>
    </dsp:sp>
    <dsp:sp modelId="{021A67C3-9318-6C4C-A585-04F215FEFE7C}">
      <dsp:nvSpPr>
        <dsp:cNvPr id="0" name=""/>
        <dsp:cNvSpPr/>
      </dsp:nvSpPr>
      <dsp:spPr>
        <a:xfrm>
          <a:off x="205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01</a:t>
          </a:r>
        </a:p>
      </dsp:txBody>
      <dsp:txXfrm>
        <a:off x="205" y="589245"/>
        <a:ext cx="2479997" cy="1190398"/>
      </dsp:txXfrm>
    </dsp:sp>
    <dsp:sp modelId="{698A57C0-7C9F-1942-BF3B-474A62138EC5}">
      <dsp:nvSpPr>
        <dsp:cNvPr id="0" name=""/>
        <dsp:cNvSpPr/>
      </dsp:nvSpPr>
      <dsp:spPr>
        <a:xfrm>
          <a:off x="2678602" y="589245"/>
          <a:ext cx="2479997" cy="297599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LENDER </a:t>
          </a:r>
        </a:p>
      </dsp:txBody>
      <dsp:txXfrm>
        <a:off x="2678602" y="1779644"/>
        <a:ext cx="2479997" cy="1785598"/>
      </dsp:txXfrm>
    </dsp:sp>
    <dsp:sp modelId="{E4197930-62B3-A14A-99A6-6A6CD157C62F}">
      <dsp:nvSpPr>
        <dsp:cNvPr id="0" name=""/>
        <dsp:cNvSpPr/>
      </dsp:nvSpPr>
      <dsp:spPr>
        <a:xfrm>
          <a:off x="2678602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02</a:t>
          </a:r>
        </a:p>
      </dsp:txBody>
      <dsp:txXfrm>
        <a:off x="2678602" y="589245"/>
        <a:ext cx="2479997" cy="1190398"/>
      </dsp:txXfrm>
    </dsp:sp>
    <dsp:sp modelId="{5E1F1C51-A8D3-C54D-B41C-49CE5B4CB39B}">
      <dsp:nvSpPr>
        <dsp:cNvPr id="0" name=""/>
        <dsp:cNvSpPr/>
      </dsp:nvSpPr>
      <dsp:spPr>
        <a:xfrm>
          <a:off x="5356999" y="589245"/>
          <a:ext cx="2479997" cy="297599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BANK ANALYSTS</a:t>
          </a:r>
        </a:p>
      </dsp:txBody>
      <dsp:txXfrm>
        <a:off x="5356999" y="1779644"/>
        <a:ext cx="2479997" cy="1785598"/>
      </dsp:txXfrm>
    </dsp:sp>
    <dsp:sp modelId="{28A4DC77-598F-EE49-A6B2-820E0017E0EF}">
      <dsp:nvSpPr>
        <dsp:cNvPr id="0" name=""/>
        <dsp:cNvSpPr/>
      </dsp:nvSpPr>
      <dsp:spPr>
        <a:xfrm>
          <a:off x="5356999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03</a:t>
          </a:r>
        </a:p>
      </dsp:txBody>
      <dsp:txXfrm>
        <a:off x="5356999" y="589245"/>
        <a:ext cx="2479997" cy="1190398"/>
      </dsp:txXfrm>
    </dsp:sp>
    <dsp:sp modelId="{9F91E434-1592-534B-A575-9E0EFB80729A}">
      <dsp:nvSpPr>
        <dsp:cNvPr id="0" name=""/>
        <dsp:cNvSpPr/>
      </dsp:nvSpPr>
      <dsp:spPr>
        <a:xfrm>
          <a:off x="8035397" y="589245"/>
          <a:ext cx="2479997" cy="297599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DATA SCIENCE ETHUSIAST </a:t>
          </a:r>
        </a:p>
      </dsp:txBody>
      <dsp:txXfrm>
        <a:off x="8035397" y="1779644"/>
        <a:ext cx="2479997" cy="1785598"/>
      </dsp:txXfrm>
    </dsp:sp>
    <dsp:sp modelId="{073A9628-4433-BE48-BC55-08DAC9AD19EA}">
      <dsp:nvSpPr>
        <dsp:cNvPr id="0" name=""/>
        <dsp:cNvSpPr/>
      </dsp:nvSpPr>
      <dsp:spPr>
        <a:xfrm>
          <a:off x="8035397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04</a:t>
          </a:r>
        </a:p>
      </dsp:txBody>
      <dsp:txXfrm>
        <a:off x="8035397" y="589245"/>
        <a:ext cx="2479997" cy="1190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65A62-C8F5-CC4A-AF53-A05AA2DFDEE9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4D5B1-E456-CE40-9082-9666B560BB8B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The German Credit data set </a:t>
          </a:r>
        </a:p>
      </dsp:txBody>
      <dsp:txXfrm>
        <a:off x="0" y="0"/>
        <a:ext cx="6269038" cy="1393031"/>
      </dsp:txXfrm>
    </dsp:sp>
    <dsp:sp modelId="{DC38D7AB-5D6F-4D45-86E5-C76BFD961AB0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8B384-AE55-0D45-AC08-7479198E3454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From UC Irvine Machine Learning Repository.</a:t>
          </a:r>
        </a:p>
      </dsp:txBody>
      <dsp:txXfrm>
        <a:off x="0" y="1393031"/>
        <a:ext cx="6269038" cy="1393031"/>
      </dsp:txXfrm>
    </dsp:sp>
    <dsp:sp modelId="{9D9E08B5-9DC8-3B4C-A118-2098798105AD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C8F91-BB08-4D40-8C3B-4277AFCA6F7D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Contains observations on 30 variables for 1000 past applicants for credit. </a:t>
          </a:r>
        </a:p>
      </dsp:txBody>
      <dsp:txXfrm>
        <a:off x="0" y="2786062"/>
        <a:ext cx="6269038" cy="1393031"/>
      </dsp:txXfrm>
    </dsp:sp>
    <dsp:sp modelId="{BD4DD8F4-1180-1D45-87DA-70D52C7E19FD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1079-2B6C-6F43-A051-BAC73BB6D1C2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Each applicant was rated as “good credit” (700 cases) or “bad credit” (300 cases).</a:t>
          </a:r>
        </a:p>
      </dsp:txBody>
      <dsp:txXfrm>
        <a:off x="0" y="4179093"/>
        <a:ext cx="6269038" cy="1393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2D907-37F6-114C-84F7-AC6B96D621CD}">
      <dsp:nvSpPr>
        <dsp:cNvPr id="0" name=""/>
        <dsp:cNvSpPr/>
      </dsp:nvSpPr>
      <dsp:spPr>
        <a:xfrm>
          <a:off x="898" y="1627166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DATA CLEANING </a:t>
          </a:r>
        </a:p>
      </dsp:txBody>
      <dsp:txXfrm>
        <a:off x="898" y="1627166"/>
        <a:ext cx="1800308" cy="900154"/>
      </dsp:txXfrm>
    </dsp:sp>
    <dsp:sp modelId="{5B7CBF02-3AF7-E044-ACDE-E35ACB9B0792}">
      <dsp:nvSpPr>
        <dsp:cNvPr id="0" name=""/>
        <dsp:cNvSpPr/>
      </dsp:nvSpPr>
      <dsp:spPr>
        <a:xfrm>
          <a:off x="2179272" y="1627166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DATA FEATURE ENGINEERING </a:t>
          </a:r>
        </a:p>
      </dsp:txBody>
      <dsp:txXfrm>
        <a:off x="2179272" y="1627166"/>
        <a:ext cx="1800308" cy="900154"/>
      </dsp:txXfrm>
    </dsp:sp>
    <dsp:sp modelId="{B6D25AEB-028A-9A43-9AC3-BF35ED854FEB}">
      <dsp:nvSpPr>
        <dsp:cNvPr id="0" name=""/>
        <dsp:cNvSpPr/>
      </dsp:nvSpPr>
      <dsp:spPr>
        <a:xfrm>
          <a:off x="4357645" y="1627166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DATA VISUALISATION</a:t>
          </a:r>
        </a:p>
      </dsp:txBody>
      <dsp:txXfrm>
        <a:off x="4357645" y="1627166"/>
        <a:ext cx="1800308" cy="900154"/>
      </dsp:txXfrm>
    </dsp:sp>
    <dsp:sp modelId="{97468EB6-053C-E745-AF44-D1DF9FBF2B8F}">
      <dsp:nvSpPr>
        <dsp:cNvPr id="0" name=""/>
        <dsp:cNvSpPr/>
      </dsp:nvSpPr>
      <dsp:spPr>
        <a:xfrm>
          <a:off x="6536019" y="1627166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FEATURE SELECTION </a:t>
          </a:r>
        </a:p>
      </dsp:txBody>
      <dsp:txXfrm>
        <a:off x="6536019" y="1627166"/>
        <a:ext cx="1800308" cy="900154"/>
      </dsp:txXfrm>
    </dsp:sp>
    <dsp:sp modelId="{ED07D234-F1CF-A345-8DC8-34F4CBC2D6A0}">
      <dsp:nvSpPr>
        <dsp:cNvPr id="0" name=""/>
        <dsp:cNvSpPr/>
      </dsp:nvSpPr>
      <dsp:spPr>
        <a:xfrm>
          <a:off x="8714392" y="1627166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MACHINE LEARNING MODELS FOR PREDICTION </a:t>
          </a:r>
        </a:p>
      </dsp:txBody>
      <dsp:txXfrm>
        <a:off x="8714392" y="1627166"/>
        <a:ext cx="1800308" cy="900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9B4CD-BE5D-5F4D-9453-88879DA84767}">
      <dsp:nvSpPr>
        <dsp:cNvPr id="0" name=""/>
        <dsp:cNvSpPr/>
      </dsp:nvSpPr>
      <dsp:spPr>
        <a:xfrm>
          <a:off x="1756023" y="1011050"/>
          <a:ext cx="140071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2DCE1-9039-E94E-B412-D5F0C6ABDE95}">
      <dsp:nvSpPr>
        <dsp:cNvPr id="0" name=""/>
        <dsp:cNvSpPr/>
      </dsp:nvSpPr>
      <dsp:spPr>
        <a:xfrm>
          <a:off x="3240776" y="893426"/>
          <a:ext cx="161081" cy="30233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06153"/>
            <a:satOff val="-9418"/>
            <a:lumOff val="-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6153"/>
              <a:satOff val="-9418"/>
              <a:lumOff val="-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313C1-AA3D-FF4F-9420-15D83C877F29}">
      <dsp:nvSpPr>
        <dsp:cNvPr id="0" name=""/>
        <dsp:cNvSpPr/>
      </dsp:nvSpPr>
      <dsp:spPr>
        <a:xfrm>
          <a:off x="824550" y="254702"/>
          <a:ext cx="1512767" cy="15127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4" tIns="58704" rIns="58704" bIns="58704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1</a:t>
          </a:r>
        </a:p>
      </dsp:txBody>
      <dsp:txXfrm>
        <a:off x="1046090" y="476242"/>
        <a:ext cx="1069687" cy="1069687"/>
      </dsp:txXfrm>
    </dsp:sp>
    <dsp:sp modelId="{62F6547F-D456-8C4C-92D4-8FEFEF8394F4}">
      <dsp:nvSpPr>
        <dsp:cNvPr id="0" name=""/>
        <dsp:cNvSpPr/>
      </dsp:nvSpPr>
      <dsp:spPr>
        <a:xfrm>
          <a:off x="5134" y="1934251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12307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7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Ridge  ,Lasso</a:t>
          </a:r>
        </a:p>
      </dsp:txBody>
      <dsp:txXfrm>
        <a:off x="5134" y="2327371"/>
        <a:ext cx="3151599" cy="1572480"/>
      </dsp:txXfrm>
    </dsp:sp>
    <dsp:sp modelId="{2B1AA3F3-6A7B-B04D-BC42-30A646956106}">
      <dsp:nvSpPr>
        <dsp:cNvPr id="0" name=""/>
        <dsp:cNvSpPr/>
      </dsp:nvSpPr>
      <dsp:spPr>
        <a:xfrm>
          <a:off x="3506911" y="1011607"/>
          <a:ext cx="3151599" cy="72"/>
        </a:xfrm>
        <a:prstGeom prst="rect">
          <a:avLst/>
        </a:prstGeom>
        <a:solidFill>
          <a:schemeClr val="accent2">
            <a:tint val="40000"/>
            <a:alpha val="90000"/>
            <a:hueOff val="-318460"/>
            <a:satOff val="-28255"/>
            <a:lumOff val="-2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8460"/>
              <a:satOff val="-28255"/>
              <a:lumOff val="-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437C3-0044-2E44-87FF-6417078C721E}">
      <dsp:nvSpPr>
        <dsp:cNvPr id="0" name=""/>
        <dsp:cNvSpPr/>
      </dsp:nvSpPr>
      <dsp:spPr>
        <a:xfrm>
          <a:off x="6742553" y="893897"/>
          <a:ext cx="161081" cy="3027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4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4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1DECC-467E-EA44-86E5-1EB12A490EFE}">
      <dsp:nvSpPr>
        <dsp:cNvPr id="0" name=""/>
        <dsp:cNvSpPr/>
      </dsp:nvSpPr>
      <dsp:spPr>
        <a:xfrm>
          <a:off x="4325770" y="254703"/>
          <a:ext cx="1513881" cy="151388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47" tIns="58747" rIns="58747" bIns="58747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2</a:t>
          </a:r>
        </a:p>
      </dsp:txBody>
      <dsp:txXfrm>
        <a:off x="4547473" y="476406"/>
        <a:ext cx="1070475" cy="1070475"/>
      </dsp:txXfrm>
    </dsp:sp>
    <dsp:sp modelId="{40EDEE90-C142-B94B-99C1-102CEE30C1C1}">
      <dsp:nvSpPr>
        <dsp:cNvPr id="0" name=""/>
        <dsp:cNvSpPr/>
      </dsp:nvSpPr>
      <dsp:spPr>
        <a:xfrm>
          <a:off x="3506911" y="1935489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30767"/>
            <a:satOff val="-47091"/>
            <a:lumOff val="-48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30767"/>
              <a:satOff val="-47091"/>
              <a:lumOff val="-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Random forest , decision tree ,Xgboost, AdaBoost</a:t>
          </a:r>
        </a:p>
      </dsp:txBody>
      <dsp:txXfrm>
        <a:off x="3506911" y="2328609"/>
        <a:ext cx="3151599" cy="1572480"/>
      </dsp:txXfrm>
    </dsp:sp>
    <dsp:sp modelId="{B695E56D-332E-6F4B-9961-7A52C75CAAF1}">
      <dsp:nvSpPr>
        <dsp:cNvPr id="0" name=""/>
        <dsp:cNvSpPr/>
      </dsp:nvSpPr>
      <dsp:spPr>
        <a:xfrm>
          <a:off x="7008688" y="1011607"/>
          <a:ext cx="1575799" cy="72"/>
        </a:xfrm>
        <a:prstGeom prst="rect">
          <a:avLst/>
        </a:prstGeom>
        <a:solidFill>
          <a:schemeClr val="accent2">
            <a:tint val="40000"/>
            <a:alpha val="90000"/>
            <a:hueOff val="-636920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20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2B930-AAE8-4B4D-8E84-03F42B9CC80E}">
      <dsp:nvSpPr>
        <dsp:cNvPr id="0" name=""/>
        <dsp:cNvSpPr/>
      </dsp:nvSpPr>
      <dsp:spPr>
        <a:xfrm>
          <a:off x="7826800" y="253956"/>
          <a:ext cx="1515374" cy="151537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05" tIns="58805" rIns="58805" bIns="58805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3</a:t>
          </a:r>
        </a:p>
      </dsp:txBody>
      <dsp:txXfrm>
        <a:off x="8048721" y="475877"/>
        <a:ext cx="1071532" cy="1071532"/>
      </dsp:txXfrm>
    </dsp:sp>
    <dsp:sp modelId="{6F58AA1D-CBDB-EE48-BD13-5D1F4A7969ED}">
      <dsp:nvSpPr>
        <dsp:cNvPr id="0" name=""/>
        <dsp:cNvSpPr/>
      </dsp:nvSpPr>
      <dsp:spPr>
        <a:xfrm>
          <a:off x="7008688" y="1935489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7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7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KNN, Logistic regression , Support Vector Machine</a:t>
          </a:r>
        </a:p>
      </dsp:txBody>
      <dsp:txXfrm>
        <a:off x="7008688" y="2328609"/>
        <a:ext cx="3151599" cy="15724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D9A40-F98B-554F-94E0-398E7A72C6D2}">
      <dsp:nvSpPr>
        <dsp:cNvPr id="0" name=""/>
        <dsp:cNvSpPr/>
      </dsp:nvSpPr>
      <dsp:spPr>
        <a:xfrm>
          <a:off x="0" y="851332"/>
          <a:ext cx="6269038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DATA Mining</a:t>
          </a:r>
        </a:p>
      </dsp:txBody>
      <dsp:txXfrm>
        <a:off x="43321" y="894653"/>
        <a:ext cx="6182396" cy="800803"/>
      </dsp:txXfrm>
    </dsp:sp>
    <dsp:sp modelId="{511A54B5-061A-4549-AA82-73BED5A253C1}">
      <dsp:nvSpPr>
        <dsp:cNvPr id="0" name=""/>
        <dsp:cNvSpPr/>
      </dsp:nvSpPr>
      <dsp:spPr>
        <a:xfrm>
          <a:off x="0" y="1845337"/>
          <a:ext cx="6269038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DATA Wrangling </a:t>
          </a:r>
        </a:p>
      </dsp:txBody>
      <dsp:txXfrm>
        <a:off x="43321" y="1888658"/>
        <a:ext cx="6182396" cy="800803"/>
      </dsp:txXfrm>
    </dsp:sp>
    <dsp:sp modelId="{4924D751-F45D-C446-BF2F-00AEB26287C5}">
      <dsp:nvSpPr>
        <dsp:cNvPr id="0" name=""/>
        <dsp:cNvSpPr/>
      </dsp:nvSpPr>
      <dsp:spPr>
        <a:xfrm>
          <a:off x="0" y="2839342"/>
          <a:ext cx="6269038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EDA- Exploratory data analysis</a:t>
          </a:r>
        </a:p>
      </dsp:txBody>
      <dsp:txXfrm>
        <a:off x="43321" y="2882663"/>
        <a:ext cx="6182396" cy="800803"/>
      </dsp:txXfrm>
    </dsp:sp>
    <dsp:sp modelId="{14F2A095-38EE-5241-9764-672C81FD0AB9}">
      <dsp:nvSpPr>
        <dsp:cNvPr id="0" name=""/>
        <dsp:cNvSpPr/>
      </dsp:nvSpPr>
      <dsp:spPr>
        <a:xfrm>
          <a:off x="0" y="3833347"/>
          <a:ext cx="6269038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Machine Learning Models</a:t>
          </a:r>
        </a:p>
      </dsp:txBody>
      <dsp:txXfrm>
        <a:off x="43321" y="3876668"/>
        <a:ext cx="6182396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0313B-351C-0D4F-B095-E557A51BB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02DB-A0FE-1449-81DF-237A763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xmlns="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xmlns="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36" y="709740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Credit Risk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By : Jacob Stallone</a:t>
            </a:r>
          </a:p>
        </p:txBody>
      </p:sp>
    </p:spTree>
    <p:extLst>
      <p:ext uri="{BB962C8B-B14F-4D97-AF65-F5344CB8AC3E}">
        <p14:creationId xmlns:p14="http://schemas.microsoft.com/office/powerpoint/2010/main" val="2926034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62" y="492573"/>
            <a:ext cx="4910464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1"/>
            <a:ext cx="3657600" cy="1495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VISUALISATION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607" y="3448602"/>
            <a:ext cx="327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Credit Amount vs Occupation 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Purpose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3433" y="492573"/>
            <a:ext cx="5560578" cy="58807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1"/>
            <a:ext cx="3657600" cy="156930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VISUALISATION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2541" y="4122887"/>
            <a:ext cx="32239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Credit Amount vs Occupation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811553"/>
            <a:ext cx="6553545" cy="5242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VISUALISTAION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8931" y="4210536"/>
            <a:ext cx="376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Credit Amount vs Account Balance.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Creditability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Machine learning Models 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2141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386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23">
            <a:extLst>
              <a:ext uri="{FF2B5EF4-FFF2-40B4-BE49-F238E27FC236}">
                <a16:creationId xmlns:a16="http://schemas.microsoft.com/office/drawing/2014/main" xmlns="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97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/>
              <a:t>Decision Tree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Account Balance </a:t>
            </a:r>
          </a:p>
          <a:p>
            <a:endParaRPr lang="en-US" sz="1800" dirty="0"/>
          </a:p>
          <a:p>
            <a:r>
              <a:rPr lang="en-US" sz="1800" dirty="0" smtClean="0"/>
              <a:t>Credit amount : 1000 &gt; &amp; &lt;=15000</a:t>
            </a:r>
          </a:p>
          <a:p>
            <a:endParaRPr lang="en-US" sz="1800" dirty="0"/>
          </a:p>
          <a:p>
            <a:r>
              <a:rPr lang="en-US" sz="1800" dirty="0" smtClean="0"/>
              <a:t>Duration of credit : &lt;=6 </a:t>
            </a:r>
          </a:p>
          <a:p>
            <a:endParaRPr lang="en-US" sz="1800" dirty="0"/>
          </a:p>
          <a:p>
            <a:r>
              <a:rPr lang="en-US" sz="1800" dirty="0" smtClean="0"/>
              <a:t>Purpose : Used cars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5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39" y="492573"/>
            <a:ext cx="6190311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Accuracy 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34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Model Accuracy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Best scores Between 78 to 85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INFERENCE </a:t>
            </a:r>
            <a:r>
              <a:rPr lang="en-US" sz="3200" dirty="0" smtClean="0"/>
              <a:t>AND IMPROVEMENT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Try other feature selection methods like PCA , ANOVA , CHI2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Model parameter tuning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 credit scoring model is just one of the factors used in evaluating a credit application. Assessment by a credit expert remains the decisive factor.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&amp; SUMMARY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41139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3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31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ME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62641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3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95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1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TARGET AUDIENCE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232451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48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6" y="712269"/>
            <a:ext cx="3139327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57468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3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349076"/>
            <a:ext cx="7423597" cy="2156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OVERVIEW </a:t>
            </a:r>
          </a:p>
        </p:txBody>
      </p:sp>
    </p:spTree>
    <p:extLst>
      <p:ext uri="{BB962C8B-B14F-4D97-AF65-F5344CB8AC3E}">
        <p14:creationId xmlns:p14="http://schemas.microsoft.com/office/powerpoint/2010/main" val="6039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88473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33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r="-2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DATA VISUALISATION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Correlation 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Not Lot of strong correlation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Categorical data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VISUALISATION 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Credit Amount vs </a:t>
            </a:r>
            <a:r>
              <a:rPr lang="en-US" sz="1800" dirty="0" smtClean="0">
                <a:solidFill>
                  <a:schemeClr val="bg1"/>
                </a:solidFill>
              </a:rPr>
              <a:t>Occupation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277</Words>
  <Application>Microsoft Macintosh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Credit Risk Analysis</vt:lpstr>
      <vt:lpstr>ABOUT ME  </vt:lpstr>
      <vt:lpstr>Introduction </vt:lpstr>
      <vt:lpstr>TARGET AUDIENCE </vt:lpstr>
      <vt:lpstr>DATA </vt:lpstr>
      <vt:lpstr> DATA OVERVIEW </vt:lpstr>
      <vt:lpstr>METHODS</vt:lpstr>
      <vt:lpstr>DATA VISUALISATION </vt:lpstr>
      <vt:lpstr>DATA VISUALISATION </vt:lpstr>
      <vt:lpstr>DATA VISUALISATION </vt:lpstr>
      <vt:lpstr>DATA VISUALISATION </vt:lpstr>
      <vt:lpstr>DATA VISUALISTAION </vt:lpstr>
      <vt:lpstr>Machine learning Models </vt:lpstr>
      <vt:lpstr>Decision Tree </vt:lpstr>
      <vt:lpstr>Model Accuracy </vt:lpstr>
      <vt:lpstr>Model Accuracy </vt:lpstr>
      <vt:lpstr>INFERENCE AND IMPROVEMENT </vt:lpstr>
      <vt:lpstr>CONCLUSION &amp; SUMMARY </vt:lpstr>
      <vt:lpstr>THANK YOU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</dc:title>
  <dc:creator>Stallone Jacob</dc:creator>
  <cp:lastModifiedBy>Stallone Jacob</cp:lastModifiedBy>
  <cp:revision>9</cp:revision>
  <dcterms:created xsi:type="dcterms:W3CDTF">2017-10-24T00:53:30Z</dcterms:created>
  <dcterms:modified xsi:type="dcterms:W3CDTF">2017-10-24T02:49:34Z</dcterms:modified>
</cp:coreProperties>
</file>