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sldIdLst>
    <p:sldId id="256" r:id="rId2"/>
    <p:sldId id="258" r:id="rId3"/>
    <p:sldId id="285" r:id="rId4"/>
    <p:sldId id="259" r:id="rId5"/>
    <p:sldId id="266" r:id="rId6"/>
    <p:sldId id="260" r:id="rId7"/>
    <p:sldId id="261" r:id="rId8"/>
    <p:sldId id="262" r:id="rId9"/>
    <p:sldId id="274" r:id="rId10"/>
    <p:sldId id="265" r:id="rId11"/>
    <p:sldId id="272" r:id="rId12"/>
    <p:sldId id="286" r:id="rId13"/>
    <p:sldId id="273" r:id="rId14"/>
    <p:sldId id="267" r:id="rId15"/>
    <p:sldId id="280" r:id="rId16"/>
    <p:sldId id="281" r:id="rId17"/>
    <p:sldId id="282" r:id="rId18"/>
    <p:sldId id="283" r:id="rId19"/>
    <p:sldId id="284" r:id="rId20"/>
    <p:sldId id="268" r:id="rId21"/>
    <p:sldId id="270" r:id="rId22"/>
    <p:sldId id="269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napToGrid="0" snapToObjects="1">
      <p:cViewPr>
        <p:scale>
          <a:sx n="88" d="100"/>
          <a:sy n="88" d="100"/>
        </p:scale>
        <p:origin x="2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170D7-F1FE-4289-AC65-7126027BDF1B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822401AA-6781-4B02-905C-EF047A47E69C}">
      <dgm:prSet/>
      <dgm:spPr/>
      <dgm:t>
        <a:bodyPr/>
        <a:lstStyle/>
        <a:p>
          <a:r>
            <a:rPr lang="en-US"/>
            <a:t>AGE </a:t>
          </a:r>
        </a:p>
      </dgm:t>
    </dgm:pt>
    <dgm:pt modelId="{5F5F8737-5871-4423-8353-0A818D5A4B24}" type="parTrans" cxnId="{34271F80-24A0-4D5F-99D6-D091EE23104E}">
      <dgm:prSet/>
      <dgm:spPr/>
      <dgm:t>
        <a:bodyPr/>
        <a:lstStyle/>
        <a:p>
          <a:endParaRPr lang="en-US"/>
        </a:p>
      </dgm:t>
    </dgm:pt>
    <dgm:pt modelId="{F47C29EF-E29E-40D6-B2B0-B65ECB5095EC}" type="sibTrans" cxnId="{34271F80-24A0-4D5F-99D6-D091EE23104E}">
      <dgm:prSet/>
      <dgm:spPr/>
      <dgm:t>
        <a:bodyPr/>
        <a:lstStyle/>
        <a:p>
          <a:endParaRPr lang="en-US"/>
        </a:p>
      </dgm:t>
    </dgm:pt>
    <dgm:pt modelId="{6EAC9D3B-A94F-416A-A469-3D65708D1EFC}">
      <dgm:prSet/>
      <dgm:spPr/>
      <dgm:t>
        <a:bodyPr/>
        <a:lstStyle/>
        <a:p>
          <a:r>
            <a:rPr lang="en-US"/>
            <a:t>DRUG-USE</a:t>
          </a:r>
        </a:p>
      </dgm:t>
    </dgm:pt>
    <dgm:pt modelId="{F4707482-5150-46B7-BD36-6DE371777292}" type="parTrans" cxnId="{A656282B-6BDF-418E-AA11-DAA643942FB1}">
      <dgm:prSet/>
      <dgm:spPr/>
      <dgm:t>
        <a:bodyPr/>
        <a:lstStyle/>
        <a:p>
          <a:endParaRPr lang="en-US"/>
        </a:p>
      </dgm:t>
    </dgm:pt>
    <dgm:pt modelId="{8EABBE8D-601C-4CA1-B759-7770CAC8ADFA}" type="sibTrans" cxnId="{A656282B-6BDF-418E-AA11-DAA643942FB1}">
      <dgm:prSet/>
      <dgm:spPr/>
      <dgm:t>
        <a:bodyPr/>
        <a:lstStyle/>
        <a:p>
          <a:endParaRPr lang="en-US"/>
        </a:p>
      </dgm:t>
    </dgm:pt>
    <dgm:pt modelId="{3724EECE-39FC-4EB5-B39C-E4C83DF1C43E}">
      <dgm:prSet/>
      <dgm:spPr/>
      <dgm:t>
        <a:bodyPr/>
        <a:lstStyle/>
        <a:p>
          <a:r>
            <a:rPr lang="en-US"/>
            <a:t>DRUG-FREQUENCY</a:t>
          </a:r>
        </a:p>
      </dgm:t>
    </dgm:pt>
    <dgm:pt modelId="{B92E7A76-3C0B-4535-9A00-A25FA4677FA9}" type="parTrans" cxnId="{900557CF-43F5-4086-B526-620CBF7CF00D}">
      <dgm:prSet/>
      <dgm:spPr/>
      <dgm:t>
        <a:bodyPr/>
        <a:lstStyle/>
        <a:p>
          <a:endParaRPr lang="en-US"/>
        </a:p>
      </dgm:t>
    </dgm:pt>
    <dgm:pt modelId="{853AE098-6A64-43FD-9A65-629E2A29B9AE}" type="sibTrans" cxnId="{900557CF-43F5-4086-B526-620CBF7CF00D}">
      <dgm:prSet/>
      <dgm:spPr/>
      <dgm:t>
        <a:bodyPr/>
        <a:lstStyle/>
        <a:p>
          <a:endParaRPr lang="en-US"/>
        </a:p>
      </dgm:t>
    </dgm:pt>
    <dgm:pt modelId="{39490CA7-009C-CF4A-AD1E-88332843C96C}" type="pres">
      <dgm:prSet presAssocID="{202170D7-F1FE-4289-AC65-7126027BDF1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2E5F57-A3BB-EE49-8A19-F6977073ABCB}" type="pres">
      <dgm:prSet presAssocID="{822401AA-6781-4B02-905C-EF047A47E69C}" presName="thickLine" presStyleLbl="alignNode1" presStyleIdx="0" presStyleCnt="3"/>
      <dgm:spPr/>
    </dgm:pt>
    <dgm:pt modelId="{5EB67DEF-CD6D-874D-8247-8532F499F103}" type="pres">
      <dgm:prSet presAssocID="{822401AA-6781-4B02-905C-EF047A47E69C}" presName="horz1" presStyleCnt="0"/>
      <dgm:spPr/>
    </dgm:pt>
    <dgm:pt modelId="{D5A46581-637B-CA4D-B834-1A209B300E6B}" type="pres">
      <dgm:prSet presAssocID="{822401AA-6781-4B02-905C-EF047A47E69C}" presName="tx1" presStyleLbl="revTx" presStyleIdx="0" presStyleCnt="3"/>
      <dgm:spPr/>
      <dgm:t>
        <a:bodyPr/>
        <a:lstStyle/>
        <a:p>
          <a:endParaRPr lang="en-US"/>
        </a:p>
      </dgm:t>
    </dgm:pt>
    <dgm:pt modelId="{A968229A-AA26-2540-B19D-0899F7576FEB}" type="pres">
      <dgm:prSet presAssocID="{822401AA-6781-4B02-905C-EF047A47E69C}" presName="vert1" presStyleCnt="0"/>
      <dgm:spPr/>
    </dgm:pt>
    <dgm:pt modelId="{8EFBDA58-EA1C-6A44-9CA0-A92AC94E4EF9}" type="pres">
      <dgm:prSet presAssocID="{6EAC9D3B-A94F-416A-A469-3D65708D1EFC}" presName="thickLine" presStyleLbl="alignNode1" presStyleIdx="1" presStyleCnt="3"/>
      <dgm:spPr/>
    </dgm:pt>
    <dgm:pt modelId="{CDF55178-044B-F340-914B-263FD5F620A9}" type="pres">
      <dgm:prSet presAssocID="{6EAC9D3B-A94F-416A-A469-3D65708D1EFC}" presName="horz1" presStyleCnt="0"/>
      <dgm:spPr/>
    </dgm:pt>
    <dgm:pt modelId="{FBC4CF29-1C9D-294A-AAFA-C48E9A8E1D6C}" type="pres">
      <dgm:prSet presAssocID="{6EAC9D3B-A94F-416A-A469-3D65708D1EFC}" presName="tx1" presStyleLbl="revTx" presStyleIdx="1" presStyleCnt="3"/>
      <dgm:spPr/>
      <dgm:t>
        <a:bodyPr/>
        <a:lstStyle/>
        <a:p>
          <a:endParaRPr lang="en-US"/>
        </a:p>
      </dgm:t>
    </dgm:pt>
    <dgm:pt modelId="{C0B6DEE7-5628-1E48-8E1A-7BAC1A92FE38}" type="pres">
      <dgm:prSet presAssocID="{6EAC9D3B-A94F-416A-A469-3D65708D1EFC}" presName="vert1" presStyleCnt="0"/>
      <dgm:spPr/>
    </dgm:pt>
    <dgm:pt modelId="{B34A8B99-8695-A94C-9807-DA732D91A483}" type="pres">
      <dgm:prSet presAssocID="{3724EECE-39FC-4EB5-B39C-E4C83DF1C43E}" presName="thickLine" presStyleLbl="alignNode1" presStyleIdx="2" presStyleCnt="3"/>
      <dgm:spPr/>
    </dgm:pt>
    <dgm:pt modelId="{99E9DD48-7576-E64F-9195-ED293054D036}" type="pres">
      <dgm:prSet presAssocID="{3724EECE-39FC-4EB5-B39C-E4C83DF1C43E}" presName="horz1" presStyleCnt="0"/>
      <dgm:spPr/>
    </dgm:pt>
    <dgm:pt modelId="{3B8B0176-0CD9-974A-9D8A-DDED01210F14}" type="pres">
      <dgm:prSet presAssocID="{3724EECE-39FC-4EB5-B39C-E4C83DF1C43E}" presName="tx1" presStyleLbl="revTx" presStyleIdx="2" presStyleCnt="3"/>
      <dgm:spPr/>
      <dgm:t>
        <a:bodyPr/>
        <a:lstStyle/>
        <a:p>
          <a:endParaRPr lang="en-US"/>
        </a:p>
      </dgm:t>
    </dgm:pt>
    <dgm:pt modelId="{E2CE1FCC-5E59-B440-B81A-ECDE9E45ED14}" type="pres">
      <dgm:prSet presAssocID="{3724EECE-39FC-4EB5-B39C-E4C83DF1C43E}" presName="vert1" presStyleCnt="0"/>
      <dgm:spPr/>
    </dgm:pt>
  </dgm:ptLst>
  <dgm:cxnLst>
    <dgm:cxn modelId="{09417F6E-4981-F645-B834-8CF2FC296DD9}" type="presOf" srcId="{3724EECE-39FC-4EB5-B39C-E4C83DF1C43E}" destId="{3B8B0176-0CD9-974A-9D8A-DDED01210F14}" srcOrd="0" destOrd="0" presId="urn:microsoft.com/office/officeart/2008/layout/LinedList"/>
    <dgm:cxn modelId="{81455EDB-E7B8-4F41-B735-9FD27A067530}" type="presOf" srcId="{202170D7-F1FE-4289-AC65-7126027BDF1B}" destId="{39490CA7-009C-CF4A-AD1E-88332843C96C}" srcOrd="0" destOrd="0" presId="urn:microsoft.com/office/officeart/2008/layout/LinedList"/>
    <dgm:cxn modelId="{A656282B-6BDF-418E-AA11-DAA643942FB1}" srcId="{202170D7-F1FE-4289-AC65-7126027BDF1B}" destId="{6EAC9D3B-A94F-416A-A469-3D65708D1EFC}" srcOrd="1" destOrd="0" parTransId="{F4707482-5150-46B7-BD36-6DE371777292}" sibTransId="{8EABBE8D-601C-4CA1-B759-7770CAC8ADFA}"/>
    <dgm:cxn modelId="{900557CF-43F5-4086-B526-620CBF7CF00D}" srcId="{202170D7-F1FE-4289-AC65-7126027BDF1B}" destId="{3724EECE-39FC-4EB5-B39C-E4C83DF1C43E}" srcOrd="2" destOrd="0" parTransId="{B92E7A76-3C0B-4535-9A00-A25FA4677FA9}" sibTransId="{853AE098-6A64-43FD-9A65-629E2A29B9AE}"/>
    <dgm:cxn modelId="{34271F80-24A0-4D5F-99D6-D091EE23104E}" srcId="{202170D7-F1FE-4289-AC65-7126027BDF1B}" destId="{822401AA-6781-4B02-905C-EF047A47E69C}" srcOrd="0" destOrd="0" parTransId="{5F5F8737-5871-4423-8353-0A818D5A4B24}" sibTransId="{F47C29EF-E29E-40D6-B2B0-B65ECB5095EC}"/>
    <dgm:cxn modelId="{096AD38F-A540-A548-8E8A-839214AC98A1}" type="presOf" srcId="{6EAC9D3B-A94F-416A-A469-3D65708D1EFC}" destId="{FBC4CF29-1C9D-294A-AAFA-C48E9A8E1D6C}" srcOrd="0" destOrd="0" presId="urn:microsoft.com/office/officeart/2008/layout/LinedList"/>
    <dgm:cxn modelId="{08379964-6881-C947-9F27-4474CEB2D864}" type="presOf" srcId="{822401AA-6781-4B02-905C-EF047A47E69C}" destId="{D5A46581-637B-CA4D-B834-1A209B300E6B}" srcOrd="0" destOrd="0" presId="urn:microsoft.com/office/officeart/2008/layout/LinedList"/>
    <dgm:cxn modelId="{97A2849C-C0F3-F849-83AD-65D48C56C597}" type="presParOf" srcId="{39490CA7-009C-CF4A-AD1E-88332843C96C}" destId="{542E5F57-A3BB-EE49-8A19-F6977073ABCB}" srcOrd="0" destOrd="0" presId="urn:microsoft.com/office/officeart/2008/layout/LinedList"/>
    <dgm:cxn modelId="{8A1765AB-ED94-624A-91F3-40B6C28DB053}" type="presParOf" srcId="{39490CA7-009C-CF4A-AD1E-88332843C96C}" destId="{5EB67DEF-CD6D-874D-8247-8532F499F103}" srcOrd="1" destOrd="0" presId="urn:microsoft.com/office/officeart/2008/layout/LinedList"/>
    <dgm:cxn modelId="{F089E05A-BF85-2246-8EEB-4D1B4F59CD96}" type="presParOf" srcId="{5EB67DEF-CD6D-874D-8247-8532F499F103}" destId="{D5A46581-637B-CA4D-B834-1A209B300E6B}" srcOrd="0" destOrd="0" presId="urn:microsoft.com/office/officeart/2008/layout/LinedList"/>
    <dgm:cxn modelId="{35B02158-732E-C34A-92E1-DF78046F8B3D}" type="presParOf" srcId="{5EB67DEF-CD6D-874D-8247-8532F499F103}" destId="{A968229A-AA26-2540-B19D-0899F7576FEB}" srcOrd="1" destOrd="0" presId="urn:microsoft.com/office/officeart/2008/layout/LinedList"/>
    <dgm:cxn modelId="{109FBE27-4518-3349-9A32-45493A56813F}" type="presParOf" srcId="{39490CA7-009C-CF4A-AD1E-88332843C96C}" destId="{8EFBDA58-EA1C-6A44-9CA0-A92AC94E4EF9}" srcOrd="2" destOrd="0" presId="urn:microsoft.com/office/officeart/2008/layout/LinedList"/>
    <dgm:cxn modelId="{9A5CDED1-C8CE-B64E-8EB6-4D4BA8ED6CA7}" type="presParOf" srcId="{39490CA7-009C-CF4A-AD1E-88332843C96C}" destId="{CDF55178-044B-F340-914B-263FD5F620A9}" srcOrd="3" destOrd="0" presId="urn:microsoft.com/office/officeart/2008/layout/LinedList"/>
    <dgm:cxn modelId="{573E1C95-E132-0D42-AE45-438255DD912C}" type="presParOf" srcId="{CDF55178-044B-F340-914B-263FD5F620A9}" destId="{FBC4CF29-1C9D-294A-AAFA-C48E9A8E1D6C}" srcOrd="0" destOrd="0" presId="urn:microsoft.com/office/officeart/2008/layout/LinedList"/>
    <dgm:cxn modelId="{FA2EF5AE-58CD-5B4C-B4C8-8DA7AA4DE281}" type="presParOf" srcId="{CDF55178-044B-F340-914B-263FD5F620A9}" destId="{C0B6DEE7-5628-1E48-8E1A-7BAC1A92FE38}" srcOrd="1" destOrd="0" presId="urn:microsoft.com/office/officeart/2008/layout/LinedList"/>
    <dgm:cxn modelId="{07AB705F-0807-634C-A51C-C7563C1DE77B}" type="presParOf" srcId="{39490CA7-009C-CF4A-AD1E-88332843C96C}" destId="{B34A8B99-8695-A94C-9807-DA732D91A483}" srcOrd="4" destOrd="0" presId="urn:microsoft.com/office/officeart/2008/layout/LinedList"/>
    <dgm:cxn modelId="{630B2E90-47A1-9649-AA11-1750752EF2D3}" type="presParOf" srcId="{39490CA7-009C-CF4A-AD1E-88332843C96C}" destId="{99E9DD48-7576-E64F-9195-ED293054D036}" srcOrd="5" destOrd="0" presId="urn:microsoft.com/office/officeart/2008/layout/LinedList"/>
    <dgm:cxn modelId="{AF0F96D9-FAB8-F447-A525-D98746A65AD6}" type="presParOf" srcId="{99E9DD48-7576-E64F-9195-ED293054D036}" destId="{3B8B0176-0CD9-974A-9D8A-DDED01210F14}" srcOrd="0" destOrd="0" presId="urn:microsoft.com/office/officeart/2008/layout/LinedList"/>
    <dgm:cxn modelId="{9516FA76-7AC3-2441-8228-691A03AB0BAE}" type="presParOf" srcId="{99E9DD48-7576-E64F-9195-ED293054D036}" destId="{E2CE1FCC-5E59-B440-B81A-ECDE9E45ED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F6F00-4E2B-44A2-954D-104F53D451CA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10B0022-BD41-4BBB-8119-E0D4AA01234A}">
      <dgm:prSet/>
      <dgm:spPr/>
      <dgm:t>
        <a:bodyPr/>
        <a:lstStyle/>
        <a:p>
          <a:r>
            <a:rPr lang="en-US"/>
            <a:t>Its clear that there is very high usage of alcohol &amp; marijuana which increases with age .</a:t>
          </a:r>
        </a:p>
      </dgm:t>
    </dgm:pt>
    <dgm:pt modelId="{930AF4DB-174E-4A9C-94AD-EA53A4449E99}" type="parTrans" cxnId="{CB32F1F5-4520-4EDC-835B-C2274E381936}">
      <dgm:prSet/>
      <dgm:spPr/>
      <dgm:t>
        <a:bodyPr/>
        <a:lstStyle/>
        <a:p>
          <a:endParaRPr lang="en-US"/>
        </a:p>
      </dgm:t>
    </dgm:pt>
    <dgm:pt modelId="{1B225BD3-40B3-4DEA-9F77-E4CF19A8F099}" type="sibTrans" cxnId="{CB32F1F5-4520-4EDC-835B-C2274E381936}">
      <dgm:prSet/>
      <dgm:spPr/>
      <dgm:t>
        <a:bodyPr/>
        <a:lstStyle/>
        <a:p>
          <a:endParaRPr lang="en-US"/>
        </a:p>
      </dgm:t>
    </dgm:pt>
    <dgm:pt modelId="{9B7FA296-99D2-4BA3-92A3-DF1144C3E432}">
      <dgm:prSet/>
      <dgm:spPr/>
      <dgm:t>
        <a:bodyPr/>
        <a:lstStyle/>
        <a:p>
          <a:r>
            <a:rPr lang="en-US"/>
            <a:t>There is an increase of overall drug usage from age 16 on-wards and starts to reduce at the group age 35-49</a:t>
          </a:r>
        </a:p>
      </dgm:t>
    </dgm:pt>
    <dgm:pt modelId="{8A2CC0D8-5E90-4655-8461-319D11C3BD52}" type="parTrans" cxnId="{5D4D4520-4F54-4370-A720-5E93CB8E54FD}">
      <dgm:prSet/>
      <dgm:spPr/>
      <dgm:t>
        <a:bodyPr/>
        <a:lstStyle/>
        <a:p>
          <a:endParaRPr lang="en-US"/>
        </a:p>
      </dgm:t>
    </dgm:pt>
    <dgm:pt modelId="{DA2FF187-AC8A-4E5A-92D8-D34D9FBF02FF}" type="sibTrans" cxnId="{5D4D4520-4F54-4370-A720-5E93CB8E54FD}">
      <dgm:prSet/>
      <dgm:spPr/>
      <dgm:t>
        <a:bodyPr/>
        <a:lstStyle/>
        <a:p>
          <a:endParaRPr lang="en-US"/>
        </a:p>
      </dgm:t>
    </dgm:pt>
    <dgm:pt modelId="{DDBAC2FE-B2AB-CF4D-AB3B-FF23828F63E0}" type="pres">
      <dgm:prSet presAssocID="{7C1F6F00-4E2B-44A2-954D-104F53D451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6B8D62E-BDAF-9941-98E9-07ABEF06FF72}" type="pres">
      <dgm:prSet presAssocID="{310B0022-BD41-4BBB-8119-E0D4AA01234A}" presName="thickLine" presStyleLbl="alignNode1" presStyleIdx="0" presStyleCnt="2"/>
      <dgm:spPr/>
    </dgm:pt>
    <dgm:pt modelId="{E3AB3980-6B81-8E44-B2A7-820ECFE2A4FC}" type="pres">
      <dgm:prSet presAssocID="{310B0022-BD41-4BBB-8119-E0D4AA01234A}" presName="horz1" presStyleCnt="0"/>
      <dgm:spPr/>
    </dgm:pt>
    <dgm:pt modelId="{D27BD9EC-0ABF-2642-8795-386E0D145411}" type="pres">
      <dgm:prSet presAssocID="{310B0022-BD41-4BBB-8119-E0D4AA01234A}" presName="tx1" presStyleLbl="revTx" presStyleIdx="0" presStyleCnt="2"/>
      <dgm:spPr/>
      <dgm:t>
        <a:bodyPr/>
        <a:lstStyle/>
        <a:p>
          <a:endParaRPr lang="en-US"/>
        </a:p>
      </dgm:t>
    </dgm:pt>
    <dgm:pt modelId="{A54AC150-85A0-0640-9F52-32F2581FE3E2}" type="pres">
      <dgm:prSet presAssocID="{310B0022-BD41-4BBB-8119-E0D4AA01234A}" presName="vert1" presStyleCnt="0"/>
      <dgm:spPr/>
    </dgm:pt>
    <dgm:pt modelId="{150031E5-F6B9-DC42-8954-442BBE1EEC26}" type="pres">
      <dgm:prSet presAssocID="{9B7FA296-99D2-4BA3-92A3-DF1144C3E432}" presName="thickLine" presStyleLbl="alignNode1" presStyleIdx="1" presStyleCnt="2"/>
      <dgm:spPr/>
    </dgm:pt>
    <dgm:pt modelId="{4F489A98-1D5F-594D-A955-C87B36E5D0D4}" type="pres">
      <dgm:prSet presAssocID="{9B7FA296-99D2-4BA3-92A3-DF1144C3E432}" presName="horz1" presStyleCnt="0"/>
      <dgm:spPr/>
    </dgm:pt>
    <dgm:pt modelId="{37F9C7A2-BE43-8942-B575-595199E861FD}" type="pres">
      <dgm:prSet presAssocID="{9B7FA296-99D2-4BA3-92A3-DF1144C3E432}" presName="tx1" presStyleLbl="revTx" presStyleIdx="1" presStyleCnt="2"/>
      <dgm:spPr/>
      <dgm:t>
        <a:bodyPr/>
        <a:lstStyle/>
        <a:p>
          <a:endParaRPr lang="en-US"/>
        </a:p>
      </dgm:t>
    </dgm:pt>
    <dgm:pt modelId="{231D1255-B229-4840-8B53-BD45853DB90A}" type="pres">
      <dgm:prSet presAssocID="{9B7FA296-99D2-4BA3-92A3-DF1144C3E432}" presName="vert1" presStyleCnt="0"/>
      <dgm:spPr/>
    </dgm:pt>
  </dgm:ptLst>
  <dgm:cxnLst>
    <dgm:cxn modelId="{CB32F1F5-4520-4EDC-835B-C2274E381936}" srcId="{7C1F6F00-4E2B-44A2-954D-104F53D451CA}" destId="{310B0022-BD41-4BBB-8119-E0D4AA01234A}" srcOrd="0" destOrd="0" parTransId="{930AF4DB-174E-4A9C-94AD-EA53A4449E99}" sibTransId="{1B225BD3-40B3-4DEA-9F77-E4CF19A8F099}"/>
    <dgm:cxn modelId="{5D4D4520-4F54-4370-A720-5E93CB8E54FD}" srcId="{7C1F6F00-4E2B-44A2-954D-104F53D451CA}" destId="{9B7FA296-99D2-4BA3-92A3-DF1144C3E432}" srcOrd="1" destOrd="0" parTransId="{8A2CC0D8-5E90-4655-8461-319D11C3BD52}" sibTransId="{DA2FF187-AC8A-4E5A-92D8-D34D9FBF02FF}"/>
    <dgm:cxn modelId="{1E21EBB2-8CA3-774F-8B65-B02913017677}" type="presOf" srcId="{9B7FA296-99D2-4BA3-92A3-DF1144C3E432}" destId="{37F9C7A2-BE43-8942-B575-595199E861FD}" srcOrd="0" destOrd="0" presId="urn:microsoft.com/office/officeart/2008/layout/LinedList"/>
    <dgm:cxn modelId="{61BA785E-AF4B-F540-BB8A-EB20976BFEB8}" type="presOf" srcId="{7C1F6F00-4E2B-44A2-954D-104F53D451CA}" destId="{DDBAC2FE-B2AB-CF4D-AB3B-FF23828F63E0}" srcOrd="0" destOrd="0" presId="urn:microsoft.com/office/officeart/2008/layout/LinedList"/>
    <dgm:cxn modelId="{97D8C28F-D84E-224B-A3C2-3FB3FA84DD18}" type="presOf" srcId="{310B0022-BD41-4BBB-8119-E0D4AA01234A}" destId="{D27BD9EC-0ABF-2642-8795-386E0D145411}" srcOrd="0" destOrd="0" presId="urn:microsoft.com/office/officeart/2008/layout/LinedList"/>
    <dgm:cxn modelId="{31F694AB-B385-9249-99C2-67916D429F6A}" type="presParOf" srcId="{DDBAC2FE-B2AB-CF4D-AB3B-FF23828F63E0}" destId="{76B8D62E-BDAF-9941-98E9-07ABEF06FF72}" srcOrd="0" destOrd="0" presId="urn:microsoft.com/office/officeart/2008/layout/LinedList"/>
    <dgm:cxn modelId="{7DFA4E42-4EFA-2E4C-B490-D6165DA0AACB}" type="presParOf" srcId="{DDBAC2FE-B2AB-CF4D-AB3B-FF23828F63E0}" destId="{E3AB3980-6B81-8E44-B2A7-820ECFE2A4FC}" srcOrd="1" destOrd="0" presId="urn:microsoft.com/office/officeart/2008/layout/LinedList"/>
    <dgm:cxn modelId="{0760F891-6496-1247-A732-91CE39C82131}" type="presParOf" srcId="{E3AB3980-6B81-8E44-B2A7-820ECFE2A4FC}" destId="{D27BD9EC-0ABF-2642-8795-386E0D145411}" srcOrd="0" destOrd="0" presId="urn:microsoft.com/office/officeart/2008/layout/LinedList"/>
    <dgm:cxn modelId="{45E49BD6-0601-3B4E-AEE2-ABC730C5FACA}" type="presParOf" srcId="{E3AB3980-6B81-8E44-B2A7-820ECFE2A4FC}" destId="{A54AC150-85A0-0640-9F52-32F2581FE3E2}" srcOrd="1" destOrd="0" presId="urn:microsoft.com/office/officeart/2008/layout/LinedList"/>
    <dgm:cxn modelId="{9FF8A69E-5558-D342-8A3E-07AF5A4B4CA9}" type="presParOf" srcId="{DDBAC2FE-B2AB-CF4D-AB3B-FF23828F63E0}" destId="{150031E5-F6B9-DC42-8954-442BBE1EEC26}" srcOrd="2" destOrd="0" presId="urn:microsoft.com/office/officeart/2008/layout/LinedList"/>
    <dgm:cxn modelId="{645127ED-219D-F843-9407-B79AA80D3FEC}" type="presParOf" srcId="{DDBAC2FE-B2AB-CF4D-AB3B-FF23828F63E0}" destId="{4F489A98-1D5F-594D-A955-C87B36E5D0D4}" srcOrd="3" destOrd="0" presId="urn:microsoft.com/office/officeart/2008/layout/LinedList"/>
    <dgm:cxn modelId="{C37EBC63-305F-5145-AE94-A1B794384FB0}" type="presParOf" srcId="{4F489A98-1D5F-594D-A955-C87B36E5D0D4}" destId="{37F9C7A2-BE43-8942-B575-595199E861FD}" srcOrd="0" destOrd="0" presId="urn:microsoft.com/office/officeart/2008/layout/LinedList"/>
    <dgm:cxn modelId="{02EAF9D5-74E2-6640-839B-78368717BF28}" type="presParOf" srcId="{4F489A98-1D5F-594D-A955-C87B36E5D0D4}" destId="{231D1255-B229-4840-8B53-BD45853DB9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B7AB1B-E78D-4E8D-BD2A-53F64D20D737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812D95ED-17B2-425F-BD1D-92A6555762BD}">
      <dgm:prSet/>
      <dgm:spPr/>
      <dgm:t>
        <a:bodyPr/>
        <a:lstStyle/>
        <a:p>
          <a:r>
            <a:rPr lang="en-US"/>
            <a:t>There is a drastic  increase in sedative-frequency and hallucinogen-frequency between the age 34 and 50.</a:t>
          </a:r>
        </a:p>
      </dgm:t>
    </dgm:pt>
    <dgm:pt modelId="{39D88516-AC98-4394-BEA7-78ABBC104774}" type="parTrans" cxnId="{A04D524C-194D-43F8-9DBB-10DBFA944E92}">
      <dgm:prSet/>
      <dgm:spPr/>
      <dgm:t>
        <a:bodyPr/>
        <a:lstStyle/>
        <a:p>
          <a:endParaRPr lang="en-US"/>
        </a:p>
      </dgm:t>
    </dgm:pt>
    <dgm:pt modelId="{2F67C9E7-4D04-493B-B18A-E8025C13EA2A}" type="sibTrans" cxnId="{A04D524C-194D-43F8-9DBB-10DBFA944E92}">
      <dgm:prSet/>
      <dgm:spPr/>
      <dgm:t>
        <a:bodyPr/>
        <a:lstStyle/>
        <a:p>
          <a:endParaRPr lang="en-US"/>
        </a:p>
      </dgm:t>
    </dgm:pt>
    <dgm:pt modelId="{062F7DC5-6891-4414-8801-6CC32D3B6BC0}">
      <dgm:prSet/>
      <dgm:spPr/>
      <dgm:t>
        <a:bodyPr/>
        <a:lstStyle/>
        <a:p>
          <a:r>
            <a:rPr lang="en-US"/>
            <a:t>Steady increase of frequency of drugs from age 17.</a:t>
          </a:r>
        </a:p>
      </dgm:t>
    </dgm:pt>
    <dgm:pt modelId="{F34239CC-B8E7-403B-802D-77A44AF364A1}" type="parTrans" cxnId="{8132B3E4-56E6-4FAE-8869-2FD04FEBC6E0}">
      <dgm:prSet/>
      <dgm:spPr/>
      <dgm:t>
        <a:bodyPr/>
        <a:lstStyle/>
        <a:p>
          <a:endParaRPr lang="en-US"/>
        </a:p>
      </dgm:t>
    </dgm:pt>
    <dgm:pt modelId="{0DF2BC25-0803-4D4D-9412-D1F541879ADD}" type="sibTrans" cxnId="{8132B3E4-56E6-4FAE-8869-2FD04FEBC6E0}">
      <dgm:prSet/>
      <dgm:spPr/>
      <dgm:t>
        <a:bodyPr/>
        <a:lstStyle/>
        <a:p>
          <a:endParaRPr lang="en-US"/>
        </a:p>
      </dgm:t>
    </dgm:pt>
    <dgm:pt modelId="{C95A676E-FCA4-4B37-B88F-6EE51E7FFBDA}">
      <dgm:prSet/>
      <dgm:spPr/>
      <dgm:t>
        <a:bodyPr/>
        <a:lstStyle/>
        <a:p>
          <a:r>
            <a:rPr lang="en-US"/>
            <a:t>There is a drastic increase in the use of sedative-frequency from the age of 21.</a:t>
          </a:r>
        </a:p>
      </dgm:t>
    </dgm:pt>
    <dgm:pt modelId="{FFAF8310-7918-4FFC-84B1-159014E24194}" type="parTrans" cxnId="{5C258396-79A0-4C23-AA1E-18DF93F57714}">
      <dgm:prSet/>
      <dgm:spPr/>
      <dgm:t>
        <a:bodyPr/>
        <a:lstStyle/>
        <a:p>
          <a:endParaRPr lang="en-US"/>
        </a:p>
      </dgm:t>
    </dgm:pt>
    <dgm:pt modelId="{55DA914C-7CF4-4058-B485-FDC290BFCD14}" type="sibTrans" cxnId="{5C258396-79A0-4C23-AA1E-18DF93F57714}">
      <dgm:prSet/>
      <dgm:spPr/>
      <dgm:t>
        <a:bodyPr/>
        <a:lstStyle/>
        <a:p>
          <a:endParaRPr lang="en-US"/>
        </a:p>
      </dgm:t>
    </dgm:pt>
    <dgm:pt modelId="{A1286036-B7BE-154A-8D27-B30977F62BF5}" type="pres">
      <dgm:prSet presAssocID="{B0B7AB1B-E78D-4E8D-BD2A-53F64D20D7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BA9A3A-5E90-3548-B3F8-128F1D348468}" type="pres">
      <dgm:prSet presAssocID="{812D95ED-17B2-425F-BD1D-92A6555762BD}" presName="thickLine" presStyleLbl="alignNode1" presStyleIdx="0" presStyleCnt="3"/>
      <dgm:spPr/>
    </dgm:pt>
    <dgm:pt modelId="{D6A08F44-2109-0244-B8A2-8A80BCD47AAB}" type="pres">
      <dgm:prSet presAssocID="{812D95ED-17B2-425F-BD1D-92A6555762BD}" presName="horz1" presStyleCnt="0"/>
      <dgm:spPr/>
    </dgm:pt>
    <dgm:pt modelId="{0958267B-5688-2E44-A952-10A64E74F00F}" type="pres">
      <dgm:prSet presAssocID="{812D95ED-17B2-425F-BD1D-92A6555762BD}" presName="tx1" presStyleLbl="revTx" presStyleIdx="0" presStyleCnt="3"/>
      <dgm:spPr/>
      <dgm:t>
        <a:bodyPr/>
        <a:lstStyle/>
        <a:p>
          <a:endParaRPr lang="en-US"/>
        </a:p>
      </dgm:t>
    </dgm:pt>
    <dgm:pt modelId="{0AFCDA38-C5E2-664C-885F-30D3292382C1}" type="pres">
      <dgm:prSet presAssocID="{812D95ED-17B2-425F-BD1D-92A6555762BD}" presName="vert1" presStyleCnt="0"/>
      <dgm:spPr/>
    </dgm:pt>
    <dgm:pt modelId="{D5894C3F-8279-A844-9661-CEF541FE46EC}" type="pres">
      <dgm:prSet presAssocID="{062F7DC5-6891-4414-8801-6CC32D3B6BC0}" presName="thickLine" presStyleLbl="alignNode1" presStyleIdx="1" presStyleCnt="3"/>
      <dgm:spPr/>
    </dgm:pt>
    <dgm:pt modelId="{04E6A849-4E13-C644-95E2-DF4DBF07A057}" type="pres">
      <dgm:prSet presAssocID="{062F7DC5-6891-4414-8801-6CC32D3B6BC0}" presName="horz1" presStyleCnt="0"/>
      <dgm:spPr/>
    </dgm:pt>
    <dgm:pt modelId="{72EABFEC-7267-B246-B677-B1D8E159244D}" type="pres">
      <dgm:prSet presAssocID="{062F7DC5-6891-4414-8801-6CC32D3B6BC0}" presName="tx1" presStyleLbl="revTx" presStyleIdx="1" presStyleCnt="3"/>
      <dgm:spPr/>
      <dgm:t>
        <a:bodyPr/>
        <a:lstStyle/>
        <a:p>
          <a:endParaRPr lang="en-US"/>
        </a:p>
      </dgm:t>
    </dgm:pt>
    <dgm:pt modelId="{6A96A834-4D79-4247-AA47-ACDB8AE6371C}" type="pres">
      <dgm:prSet presAssocID="{062F7DC5-6891-4414-8801-6CC32D3B6BC0}" presName="vert1" presStyleCnt="0"/>
      <dgm:spPr/>
    </dgm:pt>
    <dgm:pt modelId="{7E0B53D6-1C9A-AB4E-AC74-3624866B415B}" type="pres">
      <dgm:prSet presAssocID="{C95A676E-FCA4-4B37-B88F-6EE51E7FFBDA}" presName="thickLine" presStyleLbl="alignNode1" presStyleIdx="2" presStyleCnt="3"/>
      <dgm:spPr/>
    </dgm:pt>
    <dgm:pt modelId="{EA76B1C7-6979-294B-84FC-E8B48A08E049}" type="pres">
      <dgm:prSet presAssocID="{C95A676E-FCA4-4B37-B88F-6EE51E7FFBDA}" presName="horz1" presStyleCnt="0"/>
      <dgm:spPr/>
    </dgm:pt>
    <dgm:pt modelId="{6FB2512A-BF15-3547-AF45-76CA95C9CA26}" type="pres">
      <dgm:prSet presAssocID="{C95A676E-FCA4-4B37-B88F-6EE51E7FFBDA}" presName="tx1" presStyleLbl="revTx" presStyleIdx="2" presStyleCnt="3"/>
      <dgm:spPr/>
      <dgm:t>
        <a:bodyPr/>
        <a:lstStyle/>
        <a:p>
          <a:endParaRPr lang="en-US"/>
        </a:p>
      </dgm:t>
    </dgm:pt>
    <dgm:pt modelId="{D4EB3C04-C318-7F47-9275-211348AD5B76}" type="pres">
      <dgm:prSet presAssocID="{C95A676E-FCA4-4B37-B88F-6EE51E7FFBDA}" presName="vert1" presStyleCnt="0"/>
      <dgm:spPr/>
    </dgm:pt>
  </dgm:ptLst>
  <dgm:cxnLst>
    <dgm:cxn modelId="{7E07EFF2-9D79-D642-BF4C-C04DBF7DF610}" type="presOf" srcId="{812D95ED-17B2-425F-BD1D-92A6555762BD}" destId="{0958267B-5688-2E44-A952-10A64E74F00F}" srcOrd="0" destOrd="0" presId="urn:microsoft.com/office/officeart/2008/layout/LinedList"/>
    <dgm:cxn modelId="{8132B3E4-56E6-4FAE-8869-2FD04FEBC6E0}" srcId="{B0B7AB1B-E78D-4E8D-BD2A-53F64D20D737}" destId="{062F7DC5-6891-4414-8801-6CC32D3B6BC0}" srcOrd="1" destOrd="0" parTransId="{F34239CC-B8E7-403B-802D-77A44AF364A1}" sibTransId="{0DF2BC25-0803-4D4D-9412-D1F541879ADD}"/>
    <dgm:cxn modelId="{A04D524C-194D-43F8-9DBB-10DBFA944E92}" srcId="{B0B7AB1B-E78D-4E8D-BD2A-53F64D20D737}" destId="{812D95ED-17B2-425F-BD1D-92A6555762BD}" srcOrd="0" destOrd="0" parTransId="{39D88516-AC98-4394-BEA7-78ABBC104774}" sibTransId="{2F67C9E7-4D04-493B-B18A-E8025C13EA2A}"/>
    <dgm:cxn modelId="{D55BDD5C-0909-4A46-960F-8AC0ED26E6DB}" type="presOf" srcId="{B0B7AB1B-E78D-4E8D-BD2A-53F64D20D737}" destId="{A1286036-B7BE-154A-8D27-B30977F62BF5}" srcOrd="0" destOrd="0" presId="urn:microsoft.com/office/officeart/2008/layout/LinedList"/>
    <dgm:cxn modelId="{743E9C3C-B56E-934E-99B2-60B62C7648B0}" type="presOf" srcId="{062F7DC5-6891-4414-8801-6CC32D3B6BC0}" destId="{72EABFEC-7267-B246-B677-B1D8E159244D}" srcOrd="0" destOrd="0" presId="urn:microsoft.com/office/officeart/2008/layout/LinedList"/>
    <dgm:cxn modelId="{29FD28F0-B1CC-814B-845E-39F7C143F470}" type="presOf" srcId="{C95A676E-FCA4-4B37-B88F-6EE51E7FFBDA}" destId="{6FB2512A-BF15-3547-AF45-76CA95C9CA26}" srcOrd="0" destOrd="0" presId="urn:microsoft.com/office/officeart/2008/layout/LinedList"/>
    <dgm:cxn modelId="{5C258396-79A0-4C23-AA1E-18DF93F57714}" srcId="{B0B7AB1B-E78D-4E8D-BD2A-53F64D20D737}" destId="{C95A676E-FCA4-4B37-B88F-6EE51E7FFBDA}" srcOrd="2" destOrd="0" parTransId="{FFAF8310-7918-4FFC-84B1-159014E24194}" sibTransId="{55DA914C-7CF4-4058-B485-FDC290BFCD14}"/>
    <dgm:cxn modelId="{F5075972-F9F0-9F4F-B426-22A6F8BABCE1}" type="presParOf" srcId="{A1286036-B7BE-154A-8D27-B30977F62BF5}" destId="{6BBA9A3A-5E90-3548-B3F8-128F1D348468}" srcOrd="0" destOrd="0" presId="urn:microsoft.com/office/officeart/2008/layout/LinedList"/>
    <dgm:cxn modelId="{0860C746-1793-DD4F-87F5-85E0EA42BF17}" type="presParOf" srcId="{A1286036-B7BE-154A-8D27-B30977F62BF5}" destId="{D6A08F44-2109-0244-B8A2-8A80BCD47AAB}" srcOrd="1" destOrd="0" presId="urn:microsoft.com/office/officeart/2008/layout/LinedList"/>
    <dgm:cxn modelId="{27DBD3C9-F9AC-C542-B671-05B5349AC50F}" type="presParOf" srcId="{D6A08F44-2109-0244-B8A2-8A80BCD47AAB}" destId="{0958267B-5688-2E44-A952-10A64E74F00F}" srcOrd="0" destOrd="0" presId="urn:microsoft.com/office/officeart/2008/layout/LinedList"/>
    <dgm:cxn modelId="{3769BE52-6FF6-DD4B-AEF9-3874833B172D}" type="presParOf" srcId="{D6A08F44-2109-0244-B8A2-8A80BCD47AAB}" destId="{0AFCDA38-C5E2-664C-885F-30D3292382C1}" srcOrd="1" destOrd="0" presId="urn:microsoft.com/office/officeart/2008/layout/LinedList"/>
    <dgm:cxn modelId="{6BC420A5-17F3-9348-86DE-518467AF5532}" type="presParOf" srcId="{A1286036-B7BE-154A-8D27-B30977F62BF5}" destId="{D5894C3F-8279-A844-9661-CEF541FE46EC}" srcOrd="2" destOrd="0" presId="urn:microsoft.com/office/officeart/2008/layout/LinedList"/>
    <dgm:cxn modelId="{46970DED-441D-1B40-9417-BE72B6DE58C3}" type="presParOf" srcId="{A1286036-B7BE-154A-8D27-B30977F62BF5}" destId="{04E6A849-4E13-C644-95E2-DF4DBF07A057}" srcOrd="3" destOrd="0" presId="urn:microsoft.com/office/officeart/2008/layout/LinedList"/>
    <dgm:cxn modelId="{627186A8-2792-CB4F-B66A-8192DB18179E}" type="presParOf" srcId="{04E6A849-4E13-C644-95E2-DF4DBF07A057}" destId="{72EABFEC-7267-B246-B677-B1D8E159244D}" srcOrd="0" destOrd="0" presId="urn:microsoft.com/office/officeart/2008/layout/LinedList"/>
    <dgm:cxn modelId="{F61EB57D-9DF1-3E4B-96A7-AC67A4338965}" type="presParOf" srcId="{04E6A849-4E13-C644-95E2-DF4DBF07A057}" destId="{6A96A834-4D79-4247-AA47-ACDB8AE6371C}" srcOrd="1" destOrd="0" presId="urn:microsoft.com/office/officeart/2008/layout/LinedList"/>
    <dgm:cxn modelId="{7988D86D-B444-F043-96A7-80BF344D1B00}" type="presParOf" srcId="{A1286036-B7BE-154A-8D27-B30977F62BF5}" destId="{7E0B53D6-1C9A-AB4E-AC74-3624866B415B}" srcOrd="4" destOrd="0" presId="urn:microsoft.com/office/officeart/2008/layout/LinedList"/>
    <dgm:cxn modelId="{A5FF3753-5887-464A-854E-975CC71D6D96}" type="presParOf" srcId="{A1286036-B7BE-154A-8D27-B30977F62BF5}" destId="{EA76B1C7-6979-294B-84FC-E8B48A08E049}" srcOrd="5" destOrd="0" presId="urn:microsoft.com/office/officeart/2008/layout/LinedList"/>
    <dgm:cxn modelId="{78E943CC-5144-7E45-9135-C55EFB131E79}" type="presParOf" srcId="{EA76B1C7-6979-294B-84FC-E8B48A08E049}" destId="{6FB2512A-BF15-3547-AF45-76CA95C9CA26}" srcOrd="0" destOrd="0" presId="urn:microsoft.com/office/officeart/2008/layout/LinedList"/>
    <dgm:cxn modelId="{1A6A0D12-F3D4-CF4C-BB01-B5A6E070F6AA}" type="presParOf" srcId="{EA76B1C7-6979-294B-84FC-E8B48A08E049}" destId="{D4EB3C04-C318-7F47-9275-211348AD5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339FC8-155A-4582-8759-A8E56049515C}" type="doc">
      <dgm:prSet loTypeId="urn:microsoft.com/office/officeart/2005/8/layout/hierarchy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140896A-67A0-400D-9032-D4F5BFBBFFD4}">
      <dgm:prSet/>
      <dgm:spPr/>
      <dgm:t>
        <a:bodyPr/>
        <a:lstStyle/>
        <a:p>
          <a:r>
            <a:rPr lang="en-US"/>
            <a:t>The increase in the average use of a certain drug category can decrease the average use of another drug category </a:t>
          </a:r>
        </a:p>
      </dgm:t>
    </dgm:pt>
    <dgm:pt modelId="{375513A2-4703-4D74-BCC9-761E288DB63D}" type="parTrans" cxnId="{B872BA8C-6BB9-49A7-8D44-462AC03B5E16}">
      <dgm:prSet/>
      <dgm:spPr/>
      <dgm:t>
        <a:bodyPr/>
        <a:lstStyle/>
        <a:p>
          <a:endParaRPr lang="en-US"/>
        </a:p>
      </dgm:t>
    </dgm:pt>
    <dgm:pt modelId="{469FA984-E2DF-4003-B670-70274BBF5203}" type="sibTrans" cxnId="{B872BA8C-6BB9-49A7-8D44-462AC03B5E16}">
      <dgm:prSet/>
      <dgm:spPr/>
      <dgm:t>
        <a:bodyPr/>
        <a:lstStyle/>
        <a:p>
          <a:endParaRPr lang="en-US"/>
        </a:p>
      </dgm:t>
    </dgm:pt>
    <dgm:pt modelId="{1EA8691B-0F9B-4467-A46B-33B0556298BD}">
      <dgm:prSet/>
      <dgm:spPr/>
      <dgm:t>
        <a:bodyPr/>
        <a:lstStyle/>
        <a:p>
          <a:r>
            <a:rPr lang="en-US"/>
            <a:t>If there is a  negative correlation between two drug category (use/frequency )</a:t>
          </a:r>
        </a:p>
      </dgm:t>
    </dgm:pt>
    <dgm:pt modelId="{F5607351-7BEA-47EB-B679-B5323CCF1887}" type="parTrans" cxnId="{815A092D-C0A1-431B-9CE2-E6081B1A5225}">
      <dgm:prSet/>
      <dgm:spPr/>
      <dgm:t>
        <a:bodyPr/>
        <a:lstStyle/>
        <a:p>
          <a:endParaRPr lang="en-US"/>
        </a:p>
      </dgm:t>
    </dgm:pt>
    <dgm:pt modelId="{0F1C0402-BEEC-4C6A-9E3C-AD52FDCE690F}" type="sibTrans" cxnId="{815A092D-C0A1-431B-9CE2-E6081B1A5225}">
      <dgm:prSet/>
      <dgm:spPr/>
      <dgm:t>
        <a:bodyPr/>
        <a:lstStyle/>
        <a:p>
          <a:endParaRPr lang="en-US"/>
        </a:p>
      </dgm:t>
    </dgm:pt>
    <dgm:pt modelId="{794F5901-7D82-9E47-B398-7C8B7FCC1D69}" type="pres">
      <dgm:prSet presAssocID="{13339FC8-155A-4582-8759-A8E5604951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8F23BA-9395-B64B-92DC-0683D62AAC39}" type="pres">
      <dgm:prSet presAssocID="{B140896A-67A0-400D-9032-D4F5BFBBFFD4}" presName="root1" presStyleCnt="0"/>
      <dgm:spPr/>
    </dgm:pt>
    <dgm:pt modelId="{DD1F2649-5462-C440-97FC-C86F251016F5}" type="pres">
      <dgm:prSet presAssocID="{B140896A-67A0-400D-9032-D4F5BFBBFFD4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DFB7E-007A-B942-AA4C-4A5EB600C22F}" type="pres">
      <dgm:prSet presAssocID="{B140896A-67A0-400D-9032-D4F5BFBBFFD4}" presName="level2hierChild" presStyleCnt="0"/>
      <dgm:spPr/>
    </dgm:pt>
    <dgm:pt modelId="{0F946FBB-CC3D-D742-811F-14F3074CC4FF}" type="pres">
      <dgm:prSet presAssocID="{1EA8691B-0F9B-4467-A46B-33B0556298BD}" presName="root1" presStyleCnt="0"/>
      <dgm:spPr/>
    </dgm:pt>
    <dgm:pt modelId="{82E258A1-4188-5244-B92C-2D118B0543E8}" type="pres">
      <dgm:prSet presAssocID="{1EA8691B-0F9B-4467-A46B-33B0556298BD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1987E-5035-564B-94F4-55689652C909}" type="pres">
      <dgm:prSet presAssocID="{1EA8691B-0F9B-4467-A46B-33B0556298BD}" presName="level2hierChild" presStyleCnt="0"/>
      <dgm:spPr/>
    </dgm:pt>
  </dgm:ptLst>
  <dgm:cxnLst>
    <dgm:cxn modelId="{C14EE36C-E44F-C94E-9B31-C0BC774BFD95}" type="presOf" srcId="{13339FC8-155A-4582-8759-A8E56049515C}" destId="{794F5901-7D82-9E47-B398-7C8B7FCC1D69}" srcOrd="0" destOrd="0" presId="urn:microsoft.com/office/officeart/2005/8/layout/hierarchy2"/>
    <dgm:cxn modelId="{B872BA8C-6BB9-49A7-8D44-462AC03B5E16}" srcId="{13339FC8-155A-4582-8759-A8E56049515C}" destId="{B140896A-67A0-400D-9032-D4F5BFBBFFD4}" srcOrd="0" destOrd="0" parTransId="{375513A2-4703-4D74-BCC9-761E288DB63D}" sibTransId="{469FA984-E2DF-4003-B670-70274BBF5203}"/>
    <dgm:cxn modelId="{EACC8710-6B45-024D-B1ED-97343E888AF4}" type="presOf" srcId="{B140896A-67A0-400D-9032-D4F5BFBBFFD4}" destId="{DD1F2649-5462-C440-97FC-C86F251016F5}" srcOrd="0" destOrd="0" presId="urn:microsoft.com/office/officeart/2005/8/layout/hierarchy2"/>
    <dgm:cxn modelId="{FF2F5356-FD5A-E345-90CD-FD33AC6C7133}" type="presOf" srcId="{1EA8691B-0F9B-4467-A46B-33B0556298BD}" destId="{82E258A1-4188-5244-B92C-2D118B0543E8}" srcOrd="0" destOrd="0" presId="urn:microsoft.com/office/officeart/2005/8/layout/hierarchy2"/>
    <dgm:cxn modelId="{815A092D-C0A1-431B-9CE2-E6081B1A5225}" srcId="{13339FC8-155A-4582-8759-A8E56049515C}" destId="{1EA8691B-0F9B-4467-A46B-33B0556298BD}" srcOrd="1" destOrd="0" parTransId="{F5607351-7BEA-47EB-B679-B5323CCF1887}" sibTransId="{0F1C0402-BEEC-4C6A-9E3C-AD52FDCE690F}"/>
    <dgm:cxn modelId="{6629E4CC-118D-D548-92D9-71473877759B}" type="presParOf" srcId="{794F5901-7D82-9E47-B398-7C8B7FCC1D69}" destId="{AE8F23BA-9395-B64B-92DC-0683D62AAC39}" srcOrd="0" destOrd="0" presId="urn:microsoft.com/office/officeart/2005/8/layout/hierarchy2"/>
    <dgm:cxn modelId="{551CC2A4-89B3-A641-B0B8-594792F67467}" type="presParOf" srcId="{AE8F23BA-9395-B64B-92DC-0683D62AAC39}" destId="{DD1F2649-5462-C440-97FC-C86F251016F5}" srcOrd="0" destOrd="0" presId="urn:microsoft.com/office/officeart/2005/8/layout/hierarchy2"/>
    <dgm:cxn modelId="{9BE175D0-B148-3942-AD4E-3AF82D266BBF}" type="presParOf" srcId="{AE8F23BA-9395-B64B-92DC-0683D62AAC39}" destId="{0B9DFB7E-007A-B942-AA4C-4A5EB600C22F}" srcOrd="1" destOrd="0" presId="urn:microsoft.com/office/officeart/2005/8/layout/hierarchy2"/>
    <dgm:cxn modelId="{40EDB09E-C78E-5245-B621-4D3241522434}" type="presParOf" srcId="{794F5901-7D82-9E47-B398-7C8B7FCC1D69}" destId="{0F946FBB-CC3D-D742-811F-14F3074CC4FF}" srcOrd="1" destOrd="0" presId="urn:microsoft.com/office/officeart/2005/8/layout/hierarchy2"/>
    <dgm:cxn modelId="{5578CFA6-5FF6-2645-8F96-4607899C3C43}" type="presParOf" srcId="{0F946FBB-CC3D-D742-811F-14F3074CC4FF}" destId="{82E258A1-4188-5244-B92C-2D118B0543E8}" srcOrd="0" destOrd="0" presId="urn:microsoft.com/office/officeart/2005/8/layout/hierarchy2"/>
    <dgm:cxn modelId="{3AEF0AE4-6C36-CE44-9678-7B0C1E8EA3A7}" type="presParOf" srcId="{0F946FBB-CC3D-D742-811F-14F3074CC4FF}" destId="{1381987E-5035-564B-94F4-55689652C9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0CBD05-3792-49B5-A8F0-C1FF5E6D67DE}" type="doc">
      <dgm:prSet loTypeId="urn:microsoft.com/office/officeart/2005/8/layout/hierarchy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E74153D-A89C-4426-9F58-E038656E2D1B}">
      <dgm:prSet/>
      <dgm:spPr/>
      <dgm:t>
        <a:bodyPr/>
        <a:lstStyle/>
        <a:p>
          <a:r>
            <a:rPr lang="en-US"/>
            <a:t>There is a negative correlation between alcohol-use and  inhalant-use of -0.65</a:t>
          </a:r>
        </a:p>
      </dgm:t>
    </dgm:pt>
    <dgm:pt modelId="{00E6C66E-77F9-45CC-9FAD-9B6568F0817A}" type="parTrans" cxnId="{1C948653-D401-4FC2-957E-F36C7F81801B}">
      <dgm:prSet/>
      <dgm:spPr/>
      <dgm:t>
        <a:bodyPr/>
        <a:lstStyle/>
        <a:p>
          <a:endParaRPr lang="en-US"/>
        </a:p>
      </dgm:t>
    </dgm:pt>
    <dgm:pt modelId="{09980DF2-0E24-4292-BC58-D7D9C70133BB}" type="sibTrans" cxnId="{1C948653-D401-4FC2-957E-F36C7F81801B}">
      <dgm:prSet/>
      <dgm:spPr/>
      <dgm:t>
        <a:bodyPr/>
        <a:lstStyle/>
        <a:p>
          <a:endParaRPr lang="en-US"/>
        </a:p>
      </dgm:t>
    </dgm:pt>
    <dgm:pt modelId="{E30A74CD-EA77-4D41-A4AF-FC00B6BD1A3C}">
      <dgm:prSet/>
      <dgm:spPr/>
      <dgm:t>
        <a:bodyPr/>
        <a:lstStyle/>
        <a:p>
          <a:r>
            <a:rPr lang="en-US"/>
            <a:t>The increase in the average use of a alcohol category can decrease the average use of another inhalant category </a:t>
          </a:r>
        </a:p>
      </dgm:t>
    </dgm:pt>
    <dgm:pt modelId="{130D9BBA-C107-4C7C-B5EF-8B90EBA49C91}" type="parTrans" cxnId="{27AD705E-5253-4C90-8737-C4B590084E6A}">
      <dgm:prSet/>
      <dgm:spPr/>
      <dgm:t>
        <a:bodyPr/>
        <a:lstStyle/>
        <a:p>
          <a:endParaRPr lang="en-US"/>
        </a:p>
      </dgm:t>
    </dgm:pt>
    <dgm:pt modelId="{A0B79705-C0B5-44A9-90CB-8887BC7379DB}" type="sibTrans" cxnId="{27AD705E-5253-4C90-8737-C4B590084E6A}">
      <dgm:prSet/>
      <dgm:spPr/>
      <dgm:t>
        <a:bodyPr/>
        <a:lstStyle/>
        <a:p>
          <a:endParaRPr lang="en-US"/>
        </a:p>
      </dgm:t>
    </dgm:pt>
    <dgm:pt modelId="{D7FEA06B-636E-40AF-8169-CC1B9843E4C7}">
      <dgm:prSet/>
      <dgm:spPr/>
      <dgm:t>
        <a:bodyPr/>
        <a:lstStyle/>
        <a:p>
          <a:r>
            <a:rPr lang="en-US"/>
            <a:t>The increase in the average use of a inhalant category can decrease  the average use of another alcohol category </a:t>
          </a:r>
        </a:p>
      </dgm:t>
    </dgm:pt>
    <dgm:pt modelId="{E77EA1E9-E088-447B-B6E6-533E58DAE113}" type="parTrans" cxnId="{745433C7-29FC-4640-9FBE-5B4D9EB8524C}">
      <dgm:prSet/>
      <dgm:spPr/>
      <dgm:t>
        <a:bodyPr/>
        <a:lstStyle/>
        <a:p>
          <a:endParaRPr lang="en-US"/>
        </a:p>
      </dgm:t>
    </dgm:pt>
    <dgm:pt modelId="{9FE3460C-5E2F-4CAD-AF9D-49875ACB164C}" type="sibTrans" cxnId="{745433C7-29FC-4640-9FBE-5B4D9EB8524C}">
      <dgm:prSet/>
      <dgm:spPr/>
      <dgm:t>
        <a:bodyPr/>
        <a:lstStyle/>
        <a:p>
          <a:endParaRPr lang="en-US"/>
        </a:p>
      </dgm:t>
    </dgm:pt>
    <dgm:pt modelId="{5F4679D6-0599-404F-B421-A8B14AF82C00}" type="pres">
      <dgm:prSet presAssocID="{910CBD05-3792-49B5-A8F0-C1FF5E6D67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AC4E31-20B3-8D41-A439-71CB0FF5053D}" type="pres">
      <dgm:prSet presAssocID="{6E74153D-A89C-4426-9F58-E038656E2D1B}" presName="root1" presStyleCnt="0"/>
      <dgm:spPr/>
    </dgm:pt>
    <dgm:pt modelId="{4043F894-8088-2149-9769-983FF10A6E0D}" type="pres">
      <dgm:prSet presAssocID="{6E74153D-A89C-4426-9F58-E038656E2D1B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D60F9-EBC5-AB48-9848-A9E2F4355D9F}" type="pres">
      <dgm:prSet presAssocID="{6E74153D-A89C-4426-9F58-E038656E2D1B}" presName="level2hierChild" presStyleCnt="0"/>
      <dgm:spPr/>
    </dgm:pt>
    <dgm:pt modelId="{C707F569-4EFC-FC44-9BEA-59306BC65BE1}" type="pres">
      <dgm:prSet presAssocID="{E30A74CD-EA77-4D41-A4AF-FC00B6BD1A3C}" presName="root1" presStyleCnt="0"/>
      <dgm:spPr/>
    </dgm:pt>
    <dgm:pt modelId="{C5E09380-5839-6540-A1C4-1BD56A7E9EAD}" type="pres">
      <dgm:prSet presAssocID="{E30A74CD-EA77-4D41-A4AF-FC00B6BD1A3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98CA1-1B2A-324F-B2BE-5FD193AB8683}" type="pres">
      <dgm:prSet presAssocID="{E30A74CD-EA77-4D41-A4AF-FC00B6BD1A3C}" presName="level2hierChild" presStyleCnt="0"/>
      <dgm:spPr/>
    </dgm:pt>
    <dgm:pt modelId="{979116AB-ADE3-0C4B-A12E-E791C055D532}" type="pres">
      <dgm:prSet presAssocID="{D7FEA06B-636E-40AF-8169-CC1B9843E4C7}" presName="root1" presStyleCnt="0"/>
      <dgm:spPr/>
    </dgm:pt>
    <dgm:pt modelId="{C53D4C38-B7E3-434B-9678-249398D1E967}" type="pres">
      <dgm:prSet presAssocID="{D7FEA06B-636E-40AF-8169-CC1B9843E4C7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46D72-63DF-EB44-A70F-6C8561A3129E}" type="pres">
      <dgm:prSet presAssocID="{D7FEA06B-636E-40AF-8169-CC1B9843E4C7}" presName="level2hierChild" presStyleCnt="0"/>
      <dgm:spPr/>
    </dgm:pt>
  </dgm:ptLst>
  <dgm:cxnLst>
    <dgm:cxn modelId="{7E222C62-6EEF-CB47-9BC2-D69C479D2E13}" type="presOf" srcId="{910CBD05-3792-49B5-A8F0-C1FF5E6D67DE}" destId="{5F4679D6-0599-404F-B421-A8B14AF82C00}" srcOrd="0" destOrd="0" presId="urn:microsoft.com/office/officeart/2005/8/layout/hierarchy2"/>
    <dgm:cxn modelId="{745433C7-29FC-4640-9FBE-5B4D9EB8524C}" srcId="{910CBD05-3792-49B5-A8F0-C1FF5E6D67DE}" destId="{D7FEA06B-636E-40AF-8169-CC1B9843E4C7}" srcOrd="2" destOrd="0" parTransId="{E77EA1E9-E088-447B-B6E6-533E58DAE113}" sibTransId="{9FE3460C-5E2F-4CAD-AF9D-49875ACB164C}"/>
    <dgm:cxn modelId="{2AF989F9-6093-D242-9180-3DDEFD0AD821}" type="presOf" srcId="{6E74153D-A89C-4426-9F58-E038656E2D1B}" destId="{4043F894-8088-2149-9769-983FF10A6E0D}" srcOrd="0" destOrd="0" presId="urn:microsoft.com/office/officeart/2005/8/layout/hierarchy2"/>
    <dgm:cxn modelId="{1C948653-D401-4FC2-957E-F36C7F81801B}" srcId="{910CBD05-3792-49B5-A8F0-C1FF5E6D67DE}" destId="{6E74153D-A89C-4426-9F58-E038656E2D1B}" srcOrd="0" destOrd="0" parTransId="{00E6C66E-77F9-45CC-9FAD-9B6568F0817A}" sibTransId="{09980DF2-0E24-4292-BC58-D7D9C70133BB}"/>
    <dgm:cxn modelId="{5A7D76D3-0FDC-CF4B-820A-A483A8FC2A4C}" type="presOf" srcId="{D7FEA06B-636E-40AF-8169-CC1B9843E4C7}" destId="{C53D4C38-B7E3-434B-9678-249398D1E967}" srcOrd="0" destOrd="0" presId="urn:microsoft.com/office/officeart/2005/8/layout/hierarchy2"/>
    <dgm:cxn modelId="{E042E2BA-F328-A14B-99E7-8984B11CF5E9}" type="presOf" srcId="{E30A74CD-EA77-4D41-A4AF-FC00B6BD1A3C}" destId="{C5E09380-5839-6540-A1C4-1BD56A7E9EAD}" srcOrd="0" destOrd="0" presId="urn:microsoft.com/office/officeart/2005/8/layout/hierarchy2"/>
    <dgm:cxn modelId="{27AD705E-5253-4C90-8737-C4B590084E6A}" srcId="{910CBD05-3792-49B5-A8F0-C1FF5E6D67DE}" destId="{E30A74CD-EA77-4D41-A4AF-FC00B6BD1A3C}" srcOrd="1" destOrd="0" parTransId="{130D9BBA-C107-4C7C-B5EF-8B90EBA49C91}" sibTransId="{A0B79705-C0B5-44A9-90CB-8887BC7379DB}"/>
    <dgm:cxn modelId="{AB8185BA-4DA9-3342-A433-2D2F6305625D}" type="presParOf" srcId="{5F4679D6-0599-404F-B421-A8B14AF82C00}" destId="{38AC4E31-20B3-8D41-A439-71CB0FF5053D}" srcOrd="0" destOrd="0" presId="urn:microsoft.com/office/officeart/2005/8/layout/hierarchy2"/>
    <dgm:cxn modelId="{3D9AA76B-1E67-1741-84A3-F8AF8927D3A7}" type="presParOf" srcId="{38AC4E31-20B3-8D41-A439-71CB0FF5053D}" destId="{4043F894-8088-2149-9769-983FF10A6E0D}" srcOrd="0" destOrd="0" presId="urn:microsoft.com/office/officeart/2005/8/layout/hierarchy2"/>
    <dgm:cxn modelId="{0AD89AC7-EF0B-8E41-B193-985FB29DC282}" type="presParOf" srcId="{38AC4E31-20B3-8D41-A439-71CB0FF5053D}" destId="{D5CD60F9-EBC5-AB48-9848-A9E2F4355D9F}" srcOrd="1" destOrd="0" presId="urn:microsoft.com/office/officeart/2005/8/layout/hierarchy2"/>
    <dgm:cxn modelId="{AD3BEFA1-A92A-6045-A03C-248EA4471DDA}" type="presParOf" srcId="{5F4679D6-0599-404F-B421-A8B14AF82C00}" destId="{C707F569-4EFC-FC44-9BEA-59306BC65BE1}" srcOrd="1" destOrd="0" presId="urn:microsoft.com/office/officeart/2005/8/layout/hierarchy2"/>
    <dgm:cxn modelId="{A811604B-0CDE-184A-8746-7552E34BA780}" type="presParOf" srcId="{C707F569-4EFC-FC44-9BEA-59306BC65BE1}" destId="{C5E09380-5839-6540-A1C4-1BD56A7E9EAD}" srcOrd="0" destOrd="0" presId="urn:microsoft.com/office/officeart/2005/8/layout/hierarchy2"/>
    <dgm:cxn modelId="{5B93911C-31D6-D243-A11E-677978A62F0B}" type="presParOf" srcId="{C707F569-4EFC-FC44-9BEA-59306BC65BE1}" destId="{3A498CA1-1B2A-324F-B2BE-5FD193AB8683}" srcOrd="1" destOrd="0" presId="urn:microsoft.com/office/officeart/2005/8/layout/hierarchy2"/>
    <dgm:cxn modelId="{2729DDE7-3CAB-CC47-BB12-0A839452D565}" type="presParOf" srcId="{5F4679D6-0599-404F-B421-A8B14AF82C00}" destId="{979116AB-ADE3-0C4B-A12E-E791C055D532}" srcOrd="2" destOrd="0" presId="urn:microsoft.com/office/officeart/2005/8/layout/hierarchy2"/>
    <dgm:cxn modelId="{7AE0C84C-34FA-BB43-9BA1-12C43925E7E7}" type="presParOf" srcId="{979116AB-ADE3-0C4B-A12E-E791C055D532}" destId="{C53D4C38-B7E3-434B-9678-249398D1E967}" srcOrd="0" destOrd="0" presId="urn:microsoft.com/office/officeart/2005/8/layout/hierarchy2"/>
    <dgm:cxn modelId="{4422E160-28A7-1B43-B48A-F85C8BA15931}" type="presParOf" srcId="{979116AB-ADE3-0C4B-A12E-E791C055D532}" destId="{FBB46D72-63DF-EB44-A70F-6C8561A312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91DC9-0294-4813-B19B-199584E2E6AD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4026AD5-8DA2-444B-BE9C-1C4F2B3A51DF}">
      <dgm:prSet/>
      <dgm:spPr/>
      <dgm:t>
        <a:bodyPr/>
        <a:lstStyle/>
        <a:p>
          <a:r>
            <a:rPr lang="en-US"/>
            <a:t>No much negative correlation </a:t>
          </a:r>
        </a:p>
      </dgm:t>
    </dgm:pt>
    <dgm:pt modelId="{064B23DA-2893-4A48-AA4D-91B6C7BD8971}" type="parTrans" cxnId="{1CA3B24E-2FD5-40FB-A3A3-CC5C7BC3FDA6}">
      <dgm:prSet/>
      <dgm:spPr/>
      <dgm:t>
        <a:bodyPr/>
        <a:lstStyle/>
        <a:p>
          <a:endParaRPr lang="en-US"/>
        </a:p>
      </dgm:t>
    </dgm:pt>
    <dgm:pt modelId="{D6340DCF-908D-49C4-9601-F8494C75A411}" type="sibTrans" cxnId="{1CA3B24E-2FD5-40FB-A3A3-CC5C7BC3FDA6}">
      <dgm:prSet/>
      <dgm:spPr/>
      <dgm:t>
        <a:bodyPr/>
        <a:lstStyle/>
        <a:p>
          <a:endParaRPr lang="en-US"/>
        </a:p>
      </dgm:t>
    </dgm:pt>
    <dgm:pt modelId="{B3E482F4-3B6E-4C33-B542-26122FCDB118}">
      <dgm:prSet/>
      <dgm:spPr/>
      <dgm:t>
        <a:bodyPr/>
        <a:lstStyle/>
        <a:p>
          <a:r>
            <a:rPr lang="en-US"/>
            <a:t>Not much inferred. </a:t>
          </a:r>
        </a:p>
      </dgm:t>
    </dgm:pt>
    <dgm:pt modelId="{6DB29984-B7EA-448B-A675-7E79FFF12735}" type="parTrans" cxnId="{EDE47D5E-4A18-4408-B95E-A23E0349C7CE}">
      <dgm:prSet/>
      <dgm:spPr/>
      <dgm:t>
        <a:bodyPr/>
        <a:lstStyle/>
        <a:p>
          <a:endParaRPr lang="en-US"/>
        </a:p>
      </dgm:t>
    </dgm:pt>
    <dgm:pt modelId="{F69A81B4-6C07-434E-99DA-1A9A82D08829}" type="sibTrans" cxnId="{EDE47D5E-4A18-4408-B95E-A23E0349C7CE}">
      <dgm:prSet/>
      <dgm:spPr/>
      <dgm:t>
        <a:bodyPr/>
        <a:lstStyle/>
        <a:p>
          <a:endParaRPr lang="en-US"/>
        </a:p>
      </dgm:t>
    </dgm:pt>
    <dgm:pt modelId="{EA8D5969-4E5C-7141-B7F0-23AEF2866F00}" type="pres">
      <dgm:prSet presAssocID="{F7A91DC9-0294-4813-B19B-199584E2E6A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66F47D1-7C6B-6342-9893-A6D795814739}" type="pres">
      <dgm:prSet presAssocID="{24026AD5-8DA2-444B-BE9C-1C4F2B3A51DF}" presName="thickLine" presStyleLbl="alignNode1" presStyleIdx="0" presStyleCnt="2"/>
      <dgm:spPr/>
    </dgm:pt>
    <dgm:pt modelId="{5EFE1805-84E6-8A47-B1C1-851787E2EDC4}" type="pres">
      <dgm:prSet presAssocID="{24026AD5-8DA2-444B-BE9C-1C4F2B3A51DF}" presName="horz1" presStyleCnt="0"/>
      <dgm:spPr/>
    </dgm:pt>
    <dgm:pt modelId="{81653197-6319-F34D-B4BF-6A46B69A93FB}" type="pres">
      <dgm:prSet presAssocID="{24026AD5-8DA2-444B-BE9C-1C4F2B3A51DF}" presName="tx1" presStyleLbl="revTx" presStyleIdx="0" presStyleCnt="2"/>
      <dgm:spPr/>
      <dgm:t>
        <a:bodyPr/>
        <a:lstStyle/>
        <a:p>
          <a:endParaRPr lang="en-US"/>
        </a:p>
      </dgm:t>
    </dgm:pt>
    <dgm:pt modelId="{05B2A3D3-56AC-7D4E-A839-5D32687DFA71}" type="pres">
      <dgm:prSet presAssocID="{24026AD5-8DA2-444B-BE9C-1C4F2B3A51DF}" presName="vert1" presStyleCnt="0"/>
      <dgm:spPr/>
    </dgm:pt>
    <dgm:pt modelId="{F6890032-E003-954E-96CC-7BA1F517BCBD}" type="pres">
      <dgm:prSet presAssocID="{B3E482F4-3B6E-4C33-B542-26122FCDB118}" presName="thickLine" presStyleLbl="alignNode1" presStyleIdx="1" presStyleCnt="2"/>
      <dgm:spPr/>
    </dgm:pt>
    <dgm:pt modelId="{15C1B123-AEEE-624E-8724-CDA0811832E3}" type="pres">
      <dgm:prSet presAssocID="{B3E482F4-3B6E-4C33-B542-26122FCDB118}" presName="horz1" presStyleCnt="0"/>
      <dgm:spPr/>
    </dgm:pt>
    <dgm:pt modelId="{41473B53-55D7-C149-9A50-E35233EC0551}" type="pres">
      <dgm:prSet presAssocID="{B3E482F4-3B6E-4C33-B542-26122FCDB118}" presName="tx1" presStyleLbl="revTx" presStyleIdx="1" presStyleCnt="2"/>
      <dgm:spPr/>
      <dgm:t>
        <a:bodyPr/>
        <a:lstStyle/>
        <a:p>
          <a:endParaRPr lang="en-US"/>
        </a:p>
      </dgm:t>
    </dgm:pt>
    <dgm:pt modelId="{DE87B540-D47A-2E48-AB47-69554F8DC6A5}" type="pres">
      <dgm:prSet presAssocID="{B3E482F4-3B6E-4C33-B542-26122FCDB118}" presName="vert1" presStyleCnt="0"/>
      <dgm:spPr/>
    </dgm:pt>
  </dgm:ptLst>
  <dgm:cxnLst>
    <dgm:cxn modelId="{EDE47D5E-4A18-4408-B95E-A23E0349C7CE}" srcId="{F7A91DC9-0294-4813-B19B-199584E2E6AD}" destId="{B3E482F4-3B6E-4C33-B542-26122FCDB118}" srcOrd="1" destOrd="0" parTransId="{6DB29984-B7EA-448B-A675-7E79FFF12735}" sibTransId="{F69A81B4-6C07-434E-99DA-1A9A82D08829}"/>
    <dgm:cxn modelId="{7296C206-0A26-D349-87F1-B7127708DDF3}" type="presOf" srcId="{24026AD5-8DA2-444B-BE9C-1C4F2B3A51DF}" destId="{81653197-6319-F34D-B4BF-6A46B69A93FB}" srcOrd="0" destOrd="0" presId="urn:microsoft.com/office/officeart/2008/layout/LinedList"/>
    <dgm:cxn modelId="{E6B58E12-898B-9049-9102-BF6D0C2CA4D6}" type="presOf" srcId="{B3E482F4-3B6E-4C33-B542-26122FCDB118}" destId="{41473B53-55D7-C149-9A50-E35233EC0551}" srcOrd="0" destOrd="0" presId="urn:microsoft.com/office/officeart/2008/layout/LinedList"/>
    <dgm:cxn modelId="{1CA3B24E-2FD5-40FB-A3A3-CC5C7BC3FDA6}" srcId="{F7A91DC9-0294-4813-B19B-199584E2E6AD}" destId="{24026AD5-8DA2-444B-BE9C-1C4F2B3A51DF}" srcOrd="0" destOrd="0" parTransId="{064B23DA-2893-4A48-AA4D-91B6C7BD8971}" sibTransId="{D6340DCF-908D-49C4-9601-F8494C75A411}"/>
    <dgm:cxn modelId="{E68251B4-F6A0-AE46-B757-1A8696FF461D}" type="presOf" srcId="{F7A91DC9-0294-4813-B19B-199584E2E6AD}" destId="{EA8D5969-4E5C-7141-B7F0-23AEF2866F00}" srcOrd="0" destOrd="0" presId="urn:microsoft.com/office/officeart/2008/layout/LinedList"/>
    <dgm:cxn modelId="{B3A50A10-5678-C744-B6EC-E5B2FA54FDB2}" type="presParOf" srcId="{EA8D5969-4E5C-7141-B7F0-23AEF2866F00}" destId="{266F47D1-7C6B-6342-9893-A6D795814739}" srcOrd="0" destOrd="0" presId="urn:microsoft.com/office/officeart/2008/layout/LinedList"/>
    <dgm:cxn modelId="{0AD6EDE3-0342-294B-A495-78D54470D011}" type="presParOf" srcId="{EA8D5969-4E5C-7141-B7F0-23AEF2866F00}" destId="{5EFE1805-84E6-8A47-B1C1-851787E2EDC4}" srcOrd="1" destOrd="0" presId="urn:microsoft.com/office/officeart/2008/layout/LinedList"/>
    <dgm:cxn modelId="{DD7061C2-5FC1-1244-BBC4-51FC919B018F}" type="presParOf" srcId="{5EFE1805-84E6-8A47-B1C1-851787E2EDC4}" destId="{81653197-6319-F34D-B4BF-6A46B69A93FB}" srcOrd="0" destOrd="0" presId="urn:microsoft.com/office/officeart/2008/layout/LinedList"/>
    <dgm:cxn modelId="{3328D1B7-B10E-C341-9766-7DB48F294207}" type="presParOf" srcId="{5EFE1805-84E6-8A47-B1C1-851787E2EDC4}" destId="{05B2A3D3-56AC-7D4E-A839-5D32687DFA71}" srcOrd="1" destOrd="0" presId="urn:microsoft.com/office/officeart/2008/layout/LinedList"/>
    <dgm:cxn modelId="{446FDFAE-3F8C-9E49-B6DF-9949238B9DE3}" type="presParOf" srcId="{EA8D5969-4E5C-7141-B7F0-23AEF2866F00}" destId="{F6890032-E003-954E-96CC-7BA1F517BCBD}" srcOrd="2" destOrd="0" presId="urn:microsoft.com/office/officeart/2008/layout/LinedList"/>
    <dgm:cxn modelId="{051F64DB-86DC-8947-8DCD-0EEAB04918C0}" type="presParOf" srcId="{EA8D5969-4E5C-7141-B7F0-23AEF2866F00}" destId="{15C1B123-AEEE-624E-8724-CDA0811832E3}" srcOrd="3" destOrd="0" presId="urn:microsoft.com/office/officeart/2008/layout/LinedList"/>
    <dgm:cxn modelId="{589D9C6B-35F3-AD45-8326-BF446551A309}" type="presParOf" srcId="{15C1B123-AEEE-624E-8724-CDA0811832E3}" destId="{41473B53-55D7-C149-9A50-E35233EC0551}" srcOrd="0" destOrd="0" presId="urn:microsoft.com/office/officeart/2008/layout/LinedList"/>
    <dgm:cxn modelId="{7EF934F1-A782-B141-BA1A-91CE0EE04814}" type="presParOf" srcId="{15C1B123-AEEE-624E-8724-CDA0811832E3}" destId="{DE87B540-D47A-2E48-AB47-69554F8DC6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61BC68-9935-4B54-95FA-3D2EE76D5968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12ED1DF-C0D0-44D6-B5AC-C1242D67841C}">
      <dgm:prSet/>
      <dgm:spPr/>
      <dgm:t>
        <a:bodyPr/>
        <a:lstStyle/>
        <a:p>
          <a:r>
            <a:rPr lang="en-US"/>
            <a:t>There is strong negative correlation between inhalant-use and alcohol-frequency  of -0.86</a:t>
          </a:r>
        </a:p>
      </dgm:t>
    </dgm:pt>
    <dgm:pt modelId="{757B54D3-A5B8-4576-BB4F-41E415E96C5D}" type="parTrans" cxnId="{6C28B4E6-2DD1-4344-A8E6-5152819A2F83}">
      <dgm:prSet/>
      <dgm:spPr/>
      <dgm:t>
        <a:bodyPr/>
        <a:lstStyle/>
        <a:p>
          <a:endParaRPr lang="en-US"/>
        </a:p>
      </dgm:t>
    </dgm:pt>
    <dgm:pt modelId="{376A75B7-4AA8-4287-8A35-C004729AD7B4}" type="sibTrans" cxnId="{6C28B4E6-2DD1-4344-A8E6-5152819A2F83}">
      <dgm:prSet/>
      <dgm:spPr/>
      <dgm:t>
        <a:bodyPr/>
        <a:lstStyle/>
        <a:p>
          <a:endParaRPr lang="en-US"/>
        </a:p>
      </dgm:t>
    </dgm:pt>
    <dgm:pt modelId="{A5230075-E901-44CE-93E6-EF7E253EB2AB}">
      <dgm:prSet/>
      <dgm:spPr/>
      <dgm:t>
        <a:bodyPr/>
        <a:lstStyle/>
        <a:p>
          <a:r>
            <a:rPr lang="en-US"/>
            <a:t>There is also a negative correlation between inhalant-use and alcohol-use  of -0.65</a:t>
          </a:r>
        </a:p>
      </dgm:t>
    </dgm:pt>
    <dgm:pt modelId="{CB224C8E-A056-48E7-BFE8-D4FB6903647E}" type="parTrans" cxnId="{94A72456-9C59-4C33-BCA5-80AA20EEFFD3}">
      <dgm:prSet/>
      <dgm:spPr/>
      <dgm:t>
        <a:bodyPr/>
        <a:lstStyle/>
        <a:p>
          <a:endParaRPr lang="en-US"/>
        </a:p>
      </dgm:t>
    </dgm:pt>
    <dgm:pt modelId="{5302D81F-88FA-43F3-B23C-3B6FDB910C6C}" type="sibTrans" cxnId="{94A72456-9C59-4C33-BCA5-80AA20EEFFD3}">
      <dgm:prSet/>
      <dgm:spPr/>
      <dgm:t>
        <a:bodyPr/>
        <a:lstStyle/>
        <a:p>
          <a:endParaRPr lang="en-US"/>
        </a:p>
      </dgm:t>
    </dgm:pt>
    <dgm:pt modelId="{97877D7C-FF9C-4AA7-AEE5-7BBA1BAB01FE}">
      <dgm:prSet/>
      <dgm:spPr/>
      <dgm:t>
        <a:bodyPr/>
        <a:lstStyle/>
        <a:p>
          <a:r>
            <a:rPr lang="en-US"/>
            <a:t>The increase in the average use of a alcohol can reduce the average use of inhalant.</a:t>
          </a:r>
        </a:p>
      </dgm:t>
    </dgm:pt>
    <dgm:pt modelId="{36566A3B-9E33-4A94-8654-5F1B25F83996}" type="parTrans" cxnId="{8D8E9F9D-20F1-4F7F-92B4-3D4EDA0B8308}">
      <dgm:prSet/>
      <dgm:spPr/>
      <dgm:t>
        <a:bodyPr/>
        <a:lstStyle/>
        <a:p>
          <a:endParaRPr lang="en-US"/>
        </a:p>
      </dgm:t>
    </dgm:pt>
    <dgm:pt modelId="{0D69B6FC-17F2-4F76-9B68-BCFDAF3934CA}" type="sibTrans" cxnId="{8D8E9F9D-20F1-4F7F-92B4-3D4EDA0B8308}">
      <dgm:prSet/>
      <dgm:spPr/>
      <dgm:t>
        <a:bodyPr/>
        <a:lstStyle/>
        <a:p>
          <a:endParaRPr lang="en-US"/>
        </a:p>
      </dgm:t>
    </dgm:pt>
    <dgm:pt modelId="{64DC018F-0EC5-4205-893B-9DC3BF32A959}">
      <dgm:prSet/>
      <dgm:spPr/>
      <dgm:t>
        <a:bodyPr/>
        <a:lstStyle/>
        <a:p>
          <a:r>
            <a:rPr lang="en-US"/>
            <a:t>The increase in the average use of a inhalant can reduce the average use of alcohol.</a:t>
          </a:r>
        </a:p>
      </dgm:t>
    </dgm:pt>
    <dgm:pt modelId="{EDB26E65-BA9B-4614-8EA6-924C6F0FB11D}" type="parTrans" cxnId="{76D7E11C-B348-4289-BBD5-3AEC8135F29E}">
      <dgm:prSet/>
      <dgm:spPr/>
      <dgm:t>
        <a:bodyPr/>
        <a:lstStyle/>
        <a:p>
          <a:endParaRPr lang="en-US"/>
        </a:p>
      </dgm:t>
    </dgm:pt>
    <dgm:pt modelId="{AA1D03DF-0871-4A50-A23A-9C920E7B97AF}" type="sibTrans" cxnId="{76D7E11C-B348-4289-BBD5-3AEC8135F29E}">
      <dgm:prSet/>
      <dgm:spPr/>
      <dgm:t>
        <a:bodyPr/>
        <a:lstStyle/>
        <a:p>
          <a:endParaRPr lang="en-US"/>
        </a:p>
      </dgm:t>
    </dgm:pt>
    <dgm:pt modelId="{1CC6E34A-458C-4241-94BD-EE060C6FAAEB}">
      <dgm:prSet/>
      <dgm:spPr/>
      <dgm:t>
        <a:bodyPr/>
        <a:lstStyle/>
        <a:p>
          <a:r>
            <a:rPr lang="en-US"/>
            <a:t>The hypothesis is not rejected :The increase in the average use of a certain drug category can reduce the average use of another drug category. </a:t>
          </a:r>
        </a:p>
      </dgm:t>
    </dgm:pt>
    <dgm:pt modelId="{BBDA3960-F287-49CD-940D-231CC608FBE1}" type="parTrans" cxnId="{2BC44AD4-35C4-4606-8D24-4C595F33E043}">
      <dgm:prSet/>
      <dgm:spPr/>
      <dgm:t>
        <a:bodyPr/>
        <a:lstStyle/>
        <a:p>
          <a:endParaRPr lang="en-US"/>
        </a:p>
      </dgm:t>
    </dgm:pt>
    <dgm:pt modelId="{00A21839-2FB5-4BE2-BCDA-262BEE65AC28}" type="sibTrans" cxnId="{2BC44AD4-35C4-4606-8D24-4C595F33E043}">
      <dgm:prSet/>
      <dgm:spPr/>
      <dgm:t>
        <a:bodyPr/>
        <a:lstStyle/>
        <a:p>
          <a:endParaRPr lang="en-US"/>
        </a:p>
      </dgm:t>
    </dgm:pt>
    <dgm:pt modelId="{A1B5A6FC-DCBB-9344-9DA2-7DDCD027275F}" type="pres">
      <dgm:prSet presAssocID="{D561BC68-9935-4B54-95FA-3D2EE76D596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67EC6-5F45-9D4C-A65B-CE7BC09570E8}" type="pres">
      <dgm:prSet presAssocID="{612ED1DF-C0D0-44D6-B5AC-C1242D67841C}" presName="thickLine" presStyleLbl="alignNode1" presStyleIdx="0" presStyleCnt="5"/>
      <dgm:spPr/>
    </dgm:pt>
    <dgm:pt modelId="{F8C4B951-FF58-1943-90D1-3E55215E128E}" type="pres">
      <dgm:prSet presAssocID="{612ED1DF-C0D0-44D6-B5AC-C1242D67841C}" presName="horz1" presStyleCnt="0"/>
      <dgm:spPr/>
    </dgm:pt>
    <dgm:pt modelId="{2B852B6B-6C2D-3F43-842A-44F93743B3FF}" type="pres">
      <dgm:prSet presAssocID="{612ED1DF-C0D0-44D6-B5AC-C1242D67841C}" presName="tx1" presStyleLbl="revTx" presStyleIdx="0" presStyleCnt="5"/>
      <dgm:spPr/>
      <dgm:t>
        <a:bodyPr/>
        <a:lstStyle/>
        <a:p>
          <a:endParaRPr lang="en-US"/>
        </a:p>
      </dgm:t>
    </dgm:pt>
    <dgm:pt modelId="{C8C13AC7-A18E-AB45-8037-4E165FD2E9A5}" type="pres">
      <dgm:prSet presAssocID="{612ED1DF-C0D0-44D6-B5AC-C1242D67841C}" presName="vert1" presStyleCnt="0"/>
      <dgm:spPr/>
    </dgm:pt>
    <dgm:pt modelId="{6ADFF060-FDE5-EF44-9580-16ADBC5BD5CC}" type="pres">
      <dgm:prSet presAssocID="{A5230075-E901-44CE-93E6-EF7E253EB2AB}" presName="thickLine" presStyleLbl="alignNode1" presStyleIdx="1" presStyleCnt="5"/>
      <dgm:spPr/>
    </dgm:pt>
    <dgm:pt modelId="{2EDD156B-09BD-EA46-9C16-7980293DEA12}" type="pres">
      <dgm:prSet presAssocID="{A5230075-E901-44CE-93E6-EF7E253EB2AB}" presName="horz1" presStyleCnt="0"/>
      <dgm:spPr/>
    </dgm:pt>
    <dgm:pt modelId="{14059446-9A94-8940-A824-DF15350E5329}" type="pres">
      <dgm:prSet presAssocID="{A5230075-E901-44CE-93E6-EF7E253EB2AB}" presName="tx1" presStyleLbl="revTx" presStyleIdx="1" presStyleCnt="5"/>
      <dgm:spPr/>
      <dgm:t>
        <a:bodyPr/>
        <a:lstStyle/>
        <a:p>
          <a:endParaRPr lang="en-US"/>
        </a:p>
      </dgm:t>
    </dgm:pt>
    <dgm:pt modelId="{852F75B5-4BEF-7842-8059-ED18BD78D9E6}" type="pres">
      <dgm:prSet presAssocID="{A5230075-E901-44CE-93E6-EF7E253EB2AB}" presName="vert1" presStyleCnt="0"/>
      <dgm:spPr/>
    </dgm:pt>
    <dgm:pt modelId="{B74DF9BA-2207-7147-9418-95DBB3734E8A}" type="pres">
      <dgm:prSet presAssocID="{97877D7C-FF9C-4AA7-AEE5-7BBA1BAB01FE}" presName="thickLine" presStyleLbl="alignNode1" presStyleIdx="2" presStyleCnt="5"/>
      <dgm:spPr/>
    </dgm:pt>
    <dgm:pt modelId="{FE424F11-EC27-D745-ADD4-197B5CFAF32E}" type="pres">
      <dgm:prSet presAssocID="{97877D7C-FF9C-4AA7-AEE5-7BBA1BAB01FE}" presName="horz1" presStyleCnt="0"/>
      <dgm:spPr/>
    </dgm:pt>
    <dgm:pt modelId="{5DDCE74F-CDB9-AB4C-A77D-771667E9A326}" type="pres">
      <dgm:prSet presAssocID="{97877D7C-FF9C-4AA7-AEE5-7BBA1BAB01FE}" presName="tx1" presStyleLbl="revTx" presStyleIdx="2" presStyleCnt="5"/>
      <dgm:spPr/>
      <dgm:t>
        <a:bodyPr/>
        <a:lstStyle/>
        <a:p>
          <a:endParaRPr lang="en-US"/>
        </a:p>
      </dgm:t>
    </dgm:pt>
    <dgm:pt modelId="{87CB9DFB-7150-DF4D-9669-DFA95D906BC0}" type="pres">
      <dgm:prSet presAssocID="{97877D7C-FF9C-4AA7-AEE5-7BBA1BAB01FE}" presName="vert1" presStyleCnt="0"/>
      <dgm:spPr/>
    </dgm:pt>
    <dgm:pt modelId="{8672306E-191D-F74D-8B45-169ED93E3589}" type="pres">
      <dgm:prSet presAssocID="{64DC018F-0EC5-4205-893B-9DC3BF32A959}" presName="thickLine" presStyleLbl="alignNode1" presStyleIdx="3" presStyleCnt="5"/>
      <dgm:spPr/>
    </dgm:pt>
    <dgm:pt modelId="{BA645BDF-3765-C843-BA71-2F2B4AB6C492}" type="pres">
      <dgm:prSet presAssocID="{64DC018F-0EC5-4205-893B-9DC3BF32A959}" presName="horz1" presStyleCnt="0"/>
      <dgm:spPr/>
    </dgm:pt>
    <dgm:pt modelId="{42CE909D-DBDC-F042-A61A-AAD004F44206}" type="pres">
      <dgm:prSet presAssocID="{64DC018F-0EC5-4205-893B-9DC3BF32A959}" presName="tx1" presStyleLbl="revTx" presStyleIdx="3" presStyleCnt="5"/>
      <dgm:spPr/>
      <dgm:t>
        <a:bodyPr/>
        <a:lstStyle/>
        <a:p>
          <a:endParaRPr lang="en-US"/>
        </a:p>
      </dgm:t>
    </dgm:pt>
    <dgm:pt modelId="{59EE5837-EACF-8149-B332-CDA10D6274E5}" type="pres">
      <dgm:prSet presAssocID="{64DC018F-0EC5-4205-893B-9DC3BF32A959}" presName="vert1" presStyleCnt="0"/>
      <dgm:spPr/>
    </dgm:pt>
    <dgm:pt modelId="{5031FFDC-BEEA-7945-91A0-5E6130FB178B}" type="pres">
      <dgm:prSet presAssocID="{1CC6E34A-458C-4241-94BD-EE060C6FAAEB}" presName="thickLine" presStyleLbl="alignNode1" presStyleIdx="4" presStyleCnt="5"/>
      <dgm:spPr/>
    </dgm:pt>
    <dgm:pt modelId="{0EE17607-3985-5D4D-BC11-967DCE2DDB24}" type="pres">
      <dgm:prSet presAssocID="{1CC6E34A-458C-4241-94BD-EE060C6FAAEB}" presName="horz1" presStyleCnt="0"/>
      <dgm:spPr/>
    </dgm:pt>
    <dgm:pt modelId="{610E1F0A-F7E9-1C43-84A9-B6F860FBB5F7}" type="pres">
      <dgm:prSet presAssocID="{1CC6E34A-458C-4241-94BD-EE060C6FAAEB}" presName="tx1" presStyleLbl="revTx" presStyleIdx="4" presStyleCnt="5"/>
      <dgm:spPr/>
      <dgm:t>
        <a:bodyPr/>
        <a:lstStyle/>
        <a:p>
          <a:endParaRPr lang="en-US"/>
        </a:p>
      </dgm:t>
    </dgm:pt>
    <dgm:pt modelId="{3AB9C85A-3A48-AE40-BA0B-86E2CC6A7905}" type="pres">
      <dgm:prSet presAssocID="{1CC6E34A-458C-4241-94BD-EE060C6FAAEB}" presName="vert1" presStyleCnt="0"/>
      <dgm:spPr/>
    </dgm:pt>
  </dgm:ptLst>
  <dgm:cxnLst>
    <dgm:cxn modelId="{18108A6A-8CBE-5143-9A1F-1BB7775768FA}" type="presOf" srcId="{1CC6E34A-458C-4241-94BD-EE060C6FAAEB}" destId="{610E1F0A-F7E9-1C43-84A9-B6F860FBB5F7}" srcOrd="0" destOrd="0" presId="urn:microsoft.com/office/officeart/2008/layout/LinedList"/>
    <dgm:cxn modelId="{8D8E9F9D-20F1-4F7F-92B4-3D4EDA0B8308}" srcId="{D561BC68-9935-4B54-95FA-3D2EE76D5968}" destId="{97877D7C-FF9C-4AA7-AEE5-7BBA1BAB01FE}" srcOrd="2" destOrd="0" parTransId="{36566A3B-9E33-4A94-8654-5F1B25F83996}" sibTransId="{0D69B6FC-17F2-4F76-9B68-BCFDAF3934CA}"/>
    <dgm:cxn modelId="{238356EF-56E1-C949-A9F8-4BF283439278}" type="presOf" srcId="{64DC018F-0EC5-4205-893B-9DC3BF32A959}" destId="{42CE909D-DBDC-F042-A61A-AAD004F44206}" srcOrd="0" destOrd="0" presId="urn:microsoft.com/office/officeart/2008/layout/LinedList"/>
    <dgm:cxn modelId="{76D7E11C-B348-4289-BBD5-3AEC8135F29E}" srcId="{D561BC68-9935-4B54-95FA-3D2EE76D5968}" destId="{64DC018F-0EC5-4205-893B-9DC3BF32A959}" srcOrd="3" destOrd="0" parTransId="{EDB26E65-BA9B-4614-8EA6-924C6F0FB11D}" sibTransId="{AA1D03DF-0871-4A50-A23A-9C920E7B97AF}"/>
    <dgm:cxn modelId="{1FC95537-6650-8040-A198-D7075A4D2237}" type="presOf" srcId="{D561BC68-9935-4B54-95FA-3D2EE76D5968}" destId="{A1B5A6FC-DCBB-9344-9DA2-7DDCD027275F}" srcOrd="0" destOrd="0" presId="urn:microsoft.com/office/officeart/2008/layout/LinedList"/>
    <dgm:cxn modelId="{94A72456-9C59-4C33-BCA5-80AA20EEFFD3}" srcId="{D561BC68-9935-4B54-95FA-3D2EE76D5968}" destId="{A5230075-E901-44CE-93E6-EF7E253EB2AB}" srcOrd="1" destOrd="0" parTransId="{CB224C8E-A056-48E7-BFE8-D4FB6903647E}" sibTransId="{5302D81F-88FA-43F3-B23C-3B6FDB910C6C}"/>
    <dgm:cxn modelId="{52028BDC-CD93-A647-9199-B78E6EB6E827}" type="presOf" srcId="{97877D7C-FF9C-4AA7-AEE5-7BBA1BAB01FE}" destId="{5DDCE74F-CDB9-AB4C-A77D-771667E9A326}" srcOrd="0" destOrd="0" presId="urn:microsoft.com/office/officeart/2008/layout/LinedList"/>
    <dgm:cxn modelId="{6C28B4E6-2DD1-4344-A8E6-5152819A2F83}" srcId="{D561BC68-9935-4B54-95FA-3D2EE76D5968}" destId="{612ED1DF-C0D0-44D6-B5AC-C1242D67841C}" srcOrd="0" destOrd="0" parTransId="{757B54D3-A5B8-4576-BB4F-41E415E96C5D}" sibTransId="{376A75B7-4AA8-4287-8A35-C004729AD7B4}"/>
    <dgm:cxn modelId="{2BC44AD4-35C4-4606-8D24-4C595F33E043}" srcId="{D561BC68-9935-4B54-95FA-3D2EE76D5968}" destId="{1CC6E34A-458C-4241-94BD-EE060C6FAAEB}" srcOrd="4" destOrd="0" parTransId="{BBDA3960-F287-49CD-940D-231CC608FBE1}" sibTransId="{00A21839-2FB5-4BE2-BCDA-262BEE65AC28}"/>
    <dgm:cxn modelId="{9B93C532-6A70-074A-A5F6-8594DB6D0771}" type="presOf" srcId="{A5230075-E901-44CE-93E6-EF7E253EB2AB}" destId="{14059446-9A94-8940-A824-DF15350E5329}" srcOrd="0" destOrd="0" presId="urn:microsoft.com/office/officeart/2008/layout/LinedList"/>
    <dgm:cxn modelId="{553CB8A0-1D8C-344D-B5FF-19351112A96B}" type="presOf" srcId="{612ED1DF-C0D0-44D6-B5AC-C1242D67841C}" destId="{2B852B6B-6C2D-3F43-842A-44F93743B3FF}" srcOrd="0" destOrd="0" presId="urn:microsoft.com/office/officeart/2008/layout/LinedList"/>
    <dgm:cxn modelId="{61E6FD48-6C63-094C-B672-1ED55C725DC7}" type="presParOf" srcId="{A1B5A6FC-DCBB-9344-9DA2-7DDCD027275F}" destId="{63C67EC6-5F45-9D4C-A65B-CE7BC09570E8}" srcOrd="0" destOrd="0" presId="urn:microsoft.com/office/officeart/2008/layout/LinedList"/>
    <dgm:cxn modelId="{46A87FDB-77A9-C04E-9A00-D65E0197D106}" type="presParOf" srcId="{A1B5A6FC-DCBB-9344-9DA2-7DDCD027275F}" destId="{F8C4B951-FF58-1943-90D1-3E55215E128E}" srcOrd="1" destOrd="0" presId="urn:microsoft.com/office/officeart/2008/layout/LinedList"/>
    <dgm:cxn modelId="{3914BF74-6389-AE42-AA98-64BCCBD1BD74}" type="presParOf" srcId="{F8C4B951-FF58-1943-90D1-3E55215E128E}" destId="{2B852B6B-6C2D-3F43-842A-44F93743B3FF}" srcOrd="0" destOrd="0" presId="urn:microsoft.com/office/officeart/2008/layout/LinedList"/>
    <dgm:cxn modelId="{104775C6-FA2C-CE4C-A0FB-9FA54EA2C05D}" type="presParOf" srcId="{F8C4B951-FF58-1943-90D1-3E55215E128E}" destId="{C8C13AC7-A18E-AB45-8037-4E165FD2E9A5}" srcOrd="1" destOrd="0" presId="urn:microsoft.com/office/officeart/2008/layout/LinedList"/>
    <dgm:cxn modelId="{2FA67BBD-B220-3B4E-B355-0CE5B00C2CA4}" type="presParOf" srcId="{A1B5A6FC-DCBB-9344-9DA2-7DDCD027275F}" destId="{6ADFF060-FDE5-EF44-9580-16ADBC5BD5CC}" srcOrd="2" destOrd="0" presId="urn:microsoft.com/office/officeart/2008/layout/LinedList"/>
    <dgm:cxn modelId="{DAB9A93F-C1C4-DF4A-AF95-2C4D41E84281}" type="presParOf" srcId="{A1B5A6FC-DCBB-9344-9DA2-7DDCD027275F}" destId="{2EDD156B-09BD-EA46-9C16-7980293DEA12}" srcOrd="3" destOrd="0" presId="urn:microsoft.com/office/officeart/2008/layout/LinedList"/>
    <dgm:cxn modelId="{08CA3887-A9E9-5A46-8ED3-ED05DA75A1FF}" type="presParOf" srcId="{2EDD156B-09BD-EA46-9C16-7980293DEA12}" destId="{14059446-9A94-8940-A824-DF15350E5329}" srcOrd="0" destOrd="0" presId="urn:microsoft.com/office/officeart/2008/layout/LinedList"/>
    <dgm:cxn modelId="{B43005CF-0033-9B4C-8EF6-82E7CCD9D008}" type="presParOf" srcId="{2EDD156B-09BD-EA46-9C16-7980293DEA12}" destId="{852F75B5-4BEF-7842-8059-ED18BD78D9E6}" srcOrd="1" destOrd="0" presId="urn:microsoft.com/office/officeart/2008/layout/LinedList"/>
    <dgm:cxn modelId="{49F32F27-E3E0-754D-912B-7580D1CC0B1A}" type="presParOf" srcId="{A1B5A6FC-DCBB-9344-9DA2-7DDCD027275F}" destId="{B74DF9BA-2207-7147-9418-95DBB3734E8A}" srcOrd="4" destOrd="0" presId="urn:microsoft.com/office/officeart/2008/layout/LinedList"/>
    <dgm:cxn modelId="{6E054F08-B844-BB47-BE5C-5FA3C55F4AC8}" type="presParOf" srcId="{A1B5A6FC-DCBB-9344-9DA2-7DDCD027275F}" destId="{FE424F11-EC27-D745-ADD4-197B5CFAF32E}" srcOrd="5" destOrd="0" presId="urn:microsoft.com/office/officeart/2008/layout/LinedList"/>
    <dgm:cxn modelId="{508B3E64-2B14-3A4F-8F99-B625847B777A}" type="presParOf" srcId="{FE424F11-EC27-D745-ADD4-197B5CFAF32E}" destId="{5DDCE74F-CDB9-AB4C-A77D-771667E9A326}" srcOrd="0" destOrd="0" presId="urn:microsoft.com/office/officeart/2008/layout/LinedList"/>
    <dgm:cxn modelId="{FFC8EDDE-2466-ED47-8EC3-4A1135AFD196}" type="presParOf" srcId="{FE424F11-EC27-D745-ADD4-197B5CFAF32E}" destId="{87CB9DFB-7150-DF4D-9669-DFA95D906BC0}" srcOrd="1" destOrd="0" presId="urn:microsoft.com/office/officeart/2008/layout/LinedList"/>
    <dgm:cxn modelId="{DC4E2EA6-388D-F843-B808-307A099693C6}" type="presParOf" srcId="{A1B5A6FC-DCBB-9344-9DA2-7DDCD027275F}" destId="{8672306E-191D-F74D-8B45-169ED93E3589}" srcOrd="6" destOrd="0" presId="urn:microsoft.com/office/officeart/2008/layout/LinedList"/>
    <dgm:cxn modelId="{C7B343B1-456A-FE49-9946-B5C032617C7C}" type="presParOf" srcId="{A1B5A6FC-DCBB-9344-9DA2-7DDCD027275F}" destId="{BA645BDF-3765-C843-BA71-2F2B4AB6C492}" srcOrd="7" destOrd="0" presId="urn:microsoft.com/office/officeart/2008/layout/LinedList"/>
    <dgm:cxn modelId="{9FF27877-1DD5-304A-9194-E2A1482F834C}" type="presParOf" srcId="{BA645BDF-3765-C843-BA71-2F2B4AB6C492}" destId="{42CE909D-DBDC-F042-A61A-AAD004F44206}" srcOrd="0" destOrd="0" presId="urn:microsoft.com/office/officeart/2008/layout/LinedList"/>
    <dgm:cxn modelId="{7667E5B9-D1A0-7F4B-903B-431763B3299B}" type="presParOf" srcId="{BA645BDF-3765-C843-BA71-2F2B4AB6C492}" destId="{59EE5837-EACF-8149-B332-CDA10D6274E5}" srcOrd="1" destOrd="0" presId="urn:microsoft.com/office/officeart/2008/layout/LinedList"/>
    <dgm:cxn modelId="{CCBEEB7B-EF92-9343-956C-99A4F55388BB}" type="presParOf" srcId="{A1B5A6FC-DCBB-9344-9DA2-7DDCD027275F}" destId="{5031FFDC-BEEA-7945-91A0-5E6130FB178B}" srcOrd="8" destOrd="0" presId="urn:microsoft.com/office/officeart/2008/layout/LinedList"/>
    <dgm:cxn modelId="{69659E1F-F49D-A748-AFAE-03DF1312C4AE}" type="presParOf" srcId="{A1B5A6FC-DCBB-9344-9DA2-7DDCD027275F}" destId="{0EE17607-3985-5D4D-BC11-967DCE2DDB24}" srcOrd="9" destOrd="0" presId="urn:microsoft.com/office/officeart/2008/layout/LinedList"/>
    <dgm:cxn modelId="{C34AAFCB-97EE-A04A-AF25-02E1BFAF9E76}" type="presParOf" srcId="{0EE17607-3985-5D4D-BC11-967DCE2DDB24}" destId="{610E1F0A-F7E9-1C43-84A9-B6F860FBB5F7}" srcOrd="0" destOrd="0" presId="urn:microsoft.com/office/officeart/2008/layout/LinedList"/>
    <dgm:cxn modelId="{115E72A7-0523-684F-A152-0F43E5BDD3F1}" type="presParOf" srcId="{0EE17607-3985-5D4D-BC11-967DCE2DDB24}" destId="{3AB9C85A-3A48-AE40-BA0B-86E2CC6A79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E5F57-A3BB-EE49-8A19-F6977073ABCB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6581-637B-CA4D-B834-1A209B300E6B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AGE </a:t>
          </a:r>
        </a:p>
      </dsp:txBody>
      <dsp:txXfrm>
        <a:off x="0" y="2720"/>
        <a:ext cx="6269038" cy="1855561"/>
      </dsp:txXfrm>
    </dsp:sp>
    <dsp:sp modelId="{8EFBDA58-EA1C-6A44-9CA0-A92AC94E4EF9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4CF29-1C9D-294A-AAFA-C48E9A8E1D6C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DRUG-USE</a:t>
          </a:r>
        </a:p>
      </dsp:txBody>
      <dsp:txXfrm>
        <a:off x="0" y="1858281"/>
        <a:ext cx="6269038" cy="1855561"/>
      </dsp:txXfrm>
    </dsp:sp>
    <dsp:sp modelId="{B34A8B99-8695-A94C-9807-DA732D91A483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0176-0CD9-974A-9D8A-DDED01210F14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DRUG-FREQUENCY</a:t>
          </a:r>
        </a:p>
      </dsp:txBody>
      <dsp:txXfrm>
        <a:off x="0" y="3713843"/>
        <a:ext cx="6269038" cy="1855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8D62E-BDAF-9941-98E9-07ABEF06FF72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BD9EC-0ABF-2642-8795-386E0D145411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Its clear that there is very high usage of alcohol &amp; marijuana which increases with age .</a:t>
          </a:r>
        </a:p>
      </dsp:txBody>
      <dsp:txXfrm>
        <a:off x="0" y="0"/>
        <a:ext cx="6269038" cy="2786062"/>
      </dsp:txXfrm>
    </dsp:sp>
    <dsp:sp modelId="{150031E5-F6B9-DC42-8954-442BBE1EEC26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9C7A2-BE43-8942-B575-595199E861FD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There is an increase of overall drug usage from age 16 on-wards and starts to reduce at the group age 35-49</a:t>
          </a:r>
        </a:p>
      </dsp:txBody>
      <dsp:txXfrm>
        <a:off x="0" y="2786062"/>
        <a:ext cx="6269038" cy="2786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A9A3A-5E90-3548-B3F8-128F1D348468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267B-5688-2E44-A952-10A64E74F00F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There is a drastic  increase in sedative-frequency and hallucinogen-frequency between the age 34 and 50.</a:t>
          </a:r>
        </a:p>
      </dsp:txBody>
      <dsp:txXfrm>
        <a:off x="0" y="2720"/>
        <a:ext cx="6269038" cy="1855561"/>
      </dsp:txXfrm>
    </dsp:sp>
    <dsp:sp modelId="{D5894C3F-8279-A844-9661-CEF541FE46EC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ABFEC-7267-B246-B677-B1D8E159244D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Steady increase of frequency of drugs from age 17.</a:t>
          </a:r>
        </a:p>
      </dsp:txBody>
      <dsp:txXfrm>
        <a:off x="0" y="1858281"/>
        <a:ext cx="6269038" cy="1855561"/>
      </dsp:txXfrm>
    </dsp:sp>
    <dsp:sp modelId="{7E0B53D6-1C9A-AB4E-AC74-3624866B415B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512A-BF15-3547-AF45-76CA95C9CA26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There is a drastic increase in the use of sedative-frequency from the age of 21.</a:t>
          </a:r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F2649-5462-C440-97FC-C86F251016F5}">
      <dsp:nvSpPr>
        <dsp:cNvPr id="0" name=""/>
        <dsp:cNvSpPr/>
      </dsp:nvSpPr>
      <dsp:spPr>
        <a:xfrm>
          <a:off x="544351" y="1632"/>
          <a:ext cx="5180334" cy="259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The increase in the average use of a certain drug category can decrease the average use of another drug category </a:t>
          </a:r>
        </a:p>
      </dsp:txBody>
      <dsp:txXfrm>
        <a:off x="620214" y="77495"/>
        <a:ext cx="5028608" cy="2438441"/>
      </dsp:txXfrm>
    </dsp:sp>
    <dsp:sp modelId="{82E258A1-4188-5244-B92C-2D118B0543E8}">
      <dsp:nvSpPr>
        <dsp:cNvPr id="0" name=""/>
        <dsp:cNvSpPr/>
      </dsp:nvSpPr>
      <dsp:spPr>
        <a:xfrm>
          <a:off x="544351" y="2980325"/>
          <a:ext cx="5180334" cy="259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If there is a  negative correlation between two drug category (use/frequency )</a:t>
          </a:r>
        </a:p>
      </dsp:txBody>
      <dsp:txXfrm>
        <a:off x="620214" y="3056188"/>
        <a:ext cx="5028608" cy="2438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3F894-8088-2149-9769-983FF10A6E0D}">
      <dsp:nvSpPr>
        <dsp:cNvPr id="0" name=""/>
        <dsp:cNvSpPr/>
      </dsp:nvSpPr>
      <dsp:spPr>
        <a:xfrm>
          <a:off x="1447645" y="2720"/>
          <a:ext cx="3373747" cy="168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There is a negative correlation between alcohol-use and  inhalant-use of -0.65</a:t>
          </a:r>
        </a:p>
      </dsp:txBody>
      <dsp:txXfrm>
        <a:off x="1497052" y="52127"/>
        <a:ext cx="3274933" cy="1588059"/>
      </dsp:txXfrm>
    </dsp:sp>
    <dsp:sp modelId="{C5E09380-5839-6540-A1C4-1BD56A7E9EAD}">
      <dsp:nvSpPr>
        <dsp:cNvPr id="0" name=""/>
        <dsp:cNvSpPr/>
      </dsp:nvSpPr>
      <dsp:spPr>
        <a:xfrm>
          <a:off x="1447645" y="1942625"/>
          <a:ext cx="3373747" cy="168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increase in the average use of a alcohol category can decrease the average use of another inhalant category </a:t>
          </a:r>
        </a:p>
      </dsp:txBody>
      <dsp:txXfrm>
        <a:off x="1497052" y="1992032"/>
        <a:ext cx="3274933" cy="1588059"/>
      </dsp:txXfrm>
    </dsp:sp>
    <dsp:sp modelId="{C53D4C38-B7E3-434B-9678-249398D1E967}">
      <dsp:nvSpPr>
        <dsp:cNvPr id="0" name=""/>
        <dsp:cNvSpPr/>
      </dsp:nvSpPr>
      <dsp:spPr>
        <a:xfrm>
          <a:off x="1447645" y="3882530"/>
          <a:ext cx="3373747" cy="168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increase in the average use of a inhalant category can decrease  the average use of another alcohol category </a:t>
          </a:r>
        </a:p>
      </dsp:txBody>
      <dsp:txXfrm>
        <a:off x="1497052" y="3931937"/>
        <a:ext cx="3274933" cy="1588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F47D1-7C6B-6342-9893-A6D79581473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3197-6319-F34D-B4BF-6A46B69A93FB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/>
            <a:t>No much negative correlation </a:t>
          </a:r>
        </a:p>
      </dsp:txBody>
      <dsp:txXfrm>
        <a:off x="0" y="0"/>
        <a:ext cx="6269038" cy="2786062"/>
      </dsp:txXfrm>
    </dsp:sp>
    <dsp:sp modelId="{F6890032-E003-954E-96CC-7BA1F517BCBD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73B53-55D7-C149-9A50-E35233EC0551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/>
            <a:t>Not much inferred. </a:t>
          </a:r>
        </a:p>
      </dsp:txBody>
      <dsp:txXfrm>
        <a:off x="0" y="2786062"/>
        <a:ext cx="6269038" cy="2786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67EC6-5F45-9D4C-A65B-CE7BC09570E8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52B6B-6C2D-3F43-842A-44F93743B3FF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There is strong negative correlation between inhalant-use and alcohol-frequency  of -0.86</a:t>
          </a:r>
        </a:p>
      </dsp:txBody>
      <dsp:txXfrm>
        <a:off x="0" y="680"/>
        <a:ext cx="6269038" cy="1114152"/>
      </dsp:txXfrm>
    </dsp:sp>
    <dsp:sp modelId="{6ADFF060-FDE5-EF44-9580-16ADBC5BD5CC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9446-9A94-8940-A824-DF15350E5329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There is also a negative correlation between inhalant-use and alcohol-use  of -0.65</a:t>
          </a:r>
        </a:p>
      </dsp:txBody>
      <dsp:txXfrm>
        <a:off x="0" y="1114833"/>
        <a:ext cx="6269038" cy="1114152"/>
      </dsp:txXfrm>
    </dsp:sp>
    <dsp:sp modelId="{B74DF9BA-2207-7147-9418-95DBB3734E8A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E74F-CDB9-AB4C-A77D-771667E9A326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increase in the average use of a alcohol can reduce the average use of inhalant.</a:t>
          </a:r>
        </a:p>
      </dsp:txBody>
      <dsp:txXfrm>
        <a:off x="0" y="2228986"/>
        <a:ext cx="6269038" cy="1114152"/>
      </dsp:txXfrm>
    </dsp:sp>
    <dsp:sp modelId="{8672306E-191D-F74D-8B45-169ED93E3589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909D-DBDC-F042-A61A-AAD004F44206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increase in the average use of a inhalant can reduce the average use of alcohol.</a:t>
          </a:r>
        </a:p>
      </dsp:txBody>
      <dsp:txXfrm>
        <a:off x="0" y="3343138"/>
        <a:ext cx="6269038" cy="1114152"/>
      </dsp:txXfrm>
    </dsp:sp>
    <dsp:sp modelId="{5031FFDC-BEEA-7945-91A0-5E6130FB178B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1F0A-F7E9-1C43-84A9-B6F860FBB5F7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hypothesis is not rejected :The increase in the average use of a certain drug category can reduce the average use of another drug category. </a:t>
          </a:r>
        </a:p>
      </dsp:txBody>
      <dsp:txXfrm>
        <a:off x="0" y="4457291"/>
        <a:ext cx="6269038" cy="111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ANALYSIS OF THE DRUG DATA-SET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JACOB .S</a:t>
            </a:r>
          </a:p>
        </p:txBody>
      </p:sp>
    </p:spTree>
    <p:extLst>
      <p:ext uri="{BB962C8B-B14F-4D97-AF65-F5344CB8AC3E}">
        <p14:creationId xmlns:p14="http://schemas.microsoft.com/office/powerpoint/2010/main" val="287904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46" y="1675227"/>
            <a:ext cx="7002708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 PLOT – DRUG FREQUENCY</a:t>
            </a:r>
          </a:p>
        </p:txBody>
      </p:sp>
    </p:spTree>
    <p:extLst>
      <p:ext uri="{BB962C8B-B14F-4D97-AF65-F5344CB8AC3E}">
        <p14:creationId xmlns:p14="http://schemas.microsoft.com/office/powerpoint/2010/main" val="10540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THE PLOT 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19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8988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25" y="961812"/>
            <a:ext cx="5940948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IN DRUG-USE IN HEATMAP</a:t>
            </a:r>
          </a:p>
        </p:txBody>
      </p:sp>
    </p:spTree>
    <p:extLst>
      <p:ext uri="{BB962C8B-B14F-4D97-AF65-F5344CB8AC3E}">
        <p14:creationId xmlns:p14="http://schemas.microsoft.com/office/powerpoint/2010/main" val="30904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961812"/>
            <a:ext cx="7605486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IN DRUG-USE IN HEATMAP</a:t>
            </a:r>
          </a:p>
        </p:txBody>
      </p:sp>
    </p:spTree>
    <p:extLst>
      <p:ext uri="{BB962C8B-B14F-4D97-AF65-F5344CB8AC3E}">
        <p14:creationId xmlns:p14="http://schemas.microsoft.com/office/powerpoint/2010/main" val="13613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THE PLOT: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8477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3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57" y="961812"/>
            <a:ext cx="610648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IN DRUG-FREQUENCY IN HEATMAP</a:t>
            </a:r>
          </a:p>
        </p:txBody>
      </p:sp>
    </p:spTree>
    <p:extLst>
      <p:ext uri="{BB962C8B-B14F-4D97-AF65-F5344CB8AC3E}">
        <p14:creationId xmlns:p14="http://schemas.microsoft.com/office/powerpoint/2010/main" val="1010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33" y="961812"/>
            <a:ext cx="6163733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IN DRUG-FREQUENCY IN HEATMAP</a:t>
            </a:r>
          </a:p>
        </p:txBody>
      </p:sp>
    </p:spTree>
    <p:extLst>
      <p:ext uri="{BB962C8B-B14F-4D97-AF65-F5344CB8AC3E}">
        <p14:creationId xmlns:p14="http://schemas.microsoft.com/office/powerpoint/2010/main" val="39774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THE PLOT: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0706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1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794000"/>
            <a:ext cx="6553545" cy="12779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COMBINING DRUG-USE AND DRUG-FREQUENCY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 original data </a:t>
            </a:r>
          </a:p>
        </p:txBody>
      </p:sp>
    </p:spTree>
    <p:extLst>
      <p:ext uri="{BB962C8B-B14F-4D97-AF65-F5344CB8AC3E}">
        <p14:creationId xmlns:p14="http://schemas.microsoft.com/office/powerpoint/2010/main" val="4254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738085"/>
            <a:ext cx="7398657" cy="3381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VIEW OF THE DATA </a:t>
            </a:r>
          </a:p>
        </p:txBody>
      </p:sp>
    </p:spTree>
    <p:extLst>
      <p:ext uri="{BB962C8B-B14F-4D97-AF65-F5344CB8AC3E}">
        <p14:creationId xmlns:p14="http://schemas.microsoft.com/office/powerpoint/2010/main" val="8795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81" y="961812"/>
            <a:ext cx="6087637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FOR THE DATA IN HEATMAP</a:t>
            </a:r>
          </a:p>
        </p:txBody>
      </p:sp>
    </p:spTree>
    <p:extLst>
      <p:ext uri="{BB962C8B-B14F-4D97-AF65-F5344CB8AC3E}">
        <p14:creationId xmlns:p14="http://schemas.microsoft.com/office/powerpoint/2010/main" val="23940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6" y="961812"/>
            <a:ext cx="6068907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FOR THE DATA IN HEATMAP</a:t>
            </a:r>
          </a:p>
        </p:txBody>
      </p:sp>
    </p:spTree>
    <p:extLst>
      <p:ext uri="{BB962C8B-B14F-4D97-AF65-F5344CB8AC3E}">
        <p14:creationId xmlns:p14="http://schemas.microsoft.com/office/powerpoint/2010/main" val="4931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RESULT ON THE HYPOTHESIS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521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3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811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DESCRIPTION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109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3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5772"/>
            <a:ext cx="7188199" cy="422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SEPERATING DRUG-USE</a:t>
            </a:r>
          </a:p>
        </p:txBody>
      </p:sp>
    </p:spTree>
    <p:extLst>
      <p:ext uri="{BB962C8B-B14F-4D97-AF65-F5344CB8AC3E}">
        <p14:creationId xmlns:p14="http://schemas.microsoft.com/office/powerpoint/2010/main" val="3087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1675227"/>
            <a:ext cx="878839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BOXPLOT-DRUG USE</a:t>
            </a:r>
          </a:p>
        </p:txBody>
      </p:sp>
    </p:spTree>
    <p:extLst>
      <p:ext uri="{BB962C8B-B14F-4D97-AF65-F5344CB8AC3E}">
        <p14:creationId xmlns:p14="http://schemas.microsoft.com/office/powerpoint/2010/main" val="13945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46" y="1675227"/>
            <a:ext cx="7002708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 PLOT – DRUG USE </a:t>
            </a:r>
          </a:p>
        </p:txBody>
      </p:sp>
    </p:spTree>
    <p:extLst>
      <p:ext uri="{BB962C8B-B14F-4D97-AF65-F5344CB8AC3E}">
        <p14:creationId xmlns:p14="http://schemas.microsoft.com/office/powerpoint/2010/main" val="5022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THE PLOTS 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906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3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9" y="1675227"/>
            <a:ext cx="9154582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SEPERATING DRUG-FREQUENCY</a:t>
            </a:r>
          </a:p>
        </p:txBody>
      </p:sp>
    </p:spTree>
    <p:extLst>
      <p:ext uri="{BB962C8B-B14F-4D97-AF65-F5344CB8AC3E}">
        <p14:creationId xmlns:p14="http://schemas.microsoft.com/office/powerpoint/2010/main" val="8967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883256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BOXPLOT-DRUG FREQUENCY</a:t>
            </a:r>
          </a:p>
        </p:txBody>
      </p:sp>
    </p:spTree>
    <p:extLst>
      <p:ext uri="{BB962C8B-B14F-4D97-AF65-F5344CB8AC3E}">
        <p14:creationId xmlns:p14="http://schemas.microsoft.com/office/powerpoint/2010/main" val="33904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356</Words>
  <Application>Microsoft Macintosh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ANALYSIS OF THE DRUG DATA-SET</vt:lpstr>
      <vt:lpstr>A VIEW OF THE DATA </vt:lpstr>
      <vt:lpstr>DATA DESCRIPTION</vt:lpstr>
      <vt:lpstr>SEPERATING DRUG-USE</vt:lpstr>
      <vt:lpstr>BOXPLOT-DRUG USE</vt:lpstr>
      <vt:lpstr>LINE PLOT – DRUG USE </vt:lpstr>
      <vt:lpstr>FROM THE PLOTS :</vt:lpstr>
      <vt:lpstr>SEPERATING DRUG-FREQUENCY</vt:lpstr>
      <vt:lpstr>BOXPLOT-DRUG FREQUENCY</vt:lpstr>
      <vt:lpstr>LINE PLOT – DRUG FREQUENCY</vt:lpstr>
      <vt:lpstr>FROM THE PLOT :</vt:lpstr>
      <vt:lpstr>HYPOTHESIS</vt:lpstr>
      <vt:lpstr>CORRELATION IN DRUG-USE IN HEATMAP</vt:lpstr>
      <vt:lpstr>CORRELATION IN DRUG-USE IN HEATMAP</vt:lpstr>
      <vt:lpstr>FROM THE PLOT:</vt:lpstr>
      <vt:lpstr>CORRELATION IN DRUG-FREQUENCY IN HEATMAP</vt:lpstr>
      <vt:lpstr>CORRELATION IN DRUG-FREQUENCY IN HEATMAP</vt:lpstr>
      <vt:lpstr>FROM THE PLOT:</vt:lpstr>
      <vt:lpstr>COMBINING DRUG-USE AND DRUG-FREQUENCY </vt:lpstr>
      <vt:lpstr>CORRELATION FOR THE DATA IN HEATMAP</vt:lpstr>
      <vt:lpstr>CORRELATION FOR THE DATA IN HEATMAP</vt:lpstr>
      <vt:lpstr>FINAL RESULT ON THE HYPOTHESIS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Stallone Jacob</dc:creator>
  <cp:lastModifiedBy>Stallone Jacob</cp:lastModifiedBy>
  <cp:revision>19</cp:revision>
  <dcterms:created xsi:type="dcterms:W3CDTF">2017-08-10T05:06:44Z</dcterms:created>
  <dcterms:modified xsi:type="dcterms:W3CDTF">2017-10-19T04:30:08Z</dcterms:modified>
</cp:coreProperties>
</file>