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Montserrat ExtraLight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MontserratExtraLight-bold.fntdata"/><Relationship Id="rId27" Type="http://schemas.openxmlformats.org/officeDocument/2006/relationships/font" Target="fonts/MontserratExtra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Extra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regular.fntdata"/><Relationship Id="rId30" Type="http://schemas.openxmlformats.org/officeDocument/2006/relationships/font" Target="fonts/MontserratExtra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Mono-boldItalic.fntdata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Firstly I would thank the City of Melbourne for this amazing opportunity to apply our creative skills. Collaborating with a real client and gaining more insights in the amazing city that we live in, was extremely fun.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brief was choose to go with was on the future of on street parking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key takeway points from the problem statement were the following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Points which were out of the scope of work for this project.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Automated Vehicles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Having a strong understanding of the brief and now narrowing our scope, we applied various methods and starts our journey to gain a better understanding of what the actual problem.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From our research our biggest take away that was that...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From here we aligned the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401275" y="3494575"/>
            <a:ext cx="21402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12.10.2017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971363" y="3248897"/>
            <a:ext cx="3000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General Assembly Hackathon</a:t>
            </a:r>
            <a:br>
              <a:rPr lang="en-GB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345" y="2399145"/>
            <a:ext cx="630050" cy="6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483532"/>
            <a:ext cx="8520600" cy="29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E20C2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Next Steps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99200" y="1928850"/>
            <a:ext cx="3225000" cy="28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		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Montserrat ExtraLight"/>
              <a:buChar char="-"/>
            </a:pPr>
            <a:r>
              <a:rPr lang="en-GB" sz="12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No chips, just plankton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Montserrat ExtraLight"/>
              <a:buChar char="-"/>
            </a:pPr>
            <a:r>
              <a:rPr lang="en-GB" sz="12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 lot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Montserrat ExtraLight"/>
              <a:buChar char="-"/>
            </a:pPr>
            <a:r>
              <a:rPr lang="en-GB" sz="12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Iterate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Montserrat ExtraLight"/>
              <a:buChar char="-"/>
            </a:pPr>
            <a:r>
              <a:rPr lang="en-GB" sz="12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Further User Testing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483532"/>
            <a:ext cx="8520600" cy="29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E20C2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Brief : The future of on street parking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2132101"/>
            <a:ext cx="8520600" cy="177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This may include, but is not limited to solutions and strategies to address the low occupancy rates of on street parking, currently at below 60%. Participates may consider the impact of autonomous vehicles, or look at alternatives uses of the spaces currently allocated to on street parking to create a better outcome for the city and its users as a whole.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1483532"/>
            <a:ext cx="8520600" cy="29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E20C2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Brief : Key takeaway points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2132101"/>
            <a:ext cx="8520600" cy="177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- S</a:t>
            </a:r>
            <a: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olutions and strategies to address the low occupancy rates of on street parking</a:t>
            </a:r>
            <a:b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- Look at alternatives uses</a:t>
            </a:r>
            <a:b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- Create a better outcome for the city and its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2132101"/>
            <a:ext cx="8520600" cy="177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2132101"/>
            <a:ext cx="8520600" cy="177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- Surverys </a:t>
            </a:r>
            <a:b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- Contextual Enquiries</a:t>
            </a:r>
            <a:b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- User Testing</a:t>
            </a:r>
            <a:b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- Data Sets</a:t>
            </a:r>
            <a:b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- The Internet</a:t>
            </a:r>
            <a:br>
              <a:rPr lang="en-GB" sz="14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1483532"/>
            <a:ext cx="8520600" cy="29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E20C2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Research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723000" y="2791975"/>
            <a:ext cx="7086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Prior knowledge of available on-street parking </a:t>
            </a:r>
            <a:br>
              <a:rPr lang="en-GB" sz="18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GB" sz="1800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will have an influence on me driving to the city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205325" y="2884709"/>
            <a:ext cx="530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7200">
                <a:solidFill>
                  <a:srgbClr val="E20C2C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642225" y="3622434"/>
            <a:ext cx="331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7200">
                <a:solidFill>
                  <a:srgbClr val="E20C2C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2352659"/>
            <a:ext cx="8520600" cy="112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How to locate and utilize unused on-street parking </a:t>
            </a:r>
            <a:br>
              <a:rPr lang="en-GB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GB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throughout the city effectively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2054757"/>
            <a:ext cx="8520600" cy="29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200">
                <a:solidFill>
                  <a:srgbClr val="E20C2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Focusing Statement 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205325" y="2884709"/>
            <a:ext cx="530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7200">
                <a:solidFill>
                  <a:srgbClr val="E20C2C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642225" y="3622434"/>
            <a:ext cx="331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7200">
                <a:solidFill>
                  <a:srgbClr val="E20C2C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986557"/>
            <a:ext cx="8520600" cy="29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200">
                <a:solidFill>
                  <a:srgbClr val="E20C2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Solution Statement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2352659"/>
            <a:ext cx="8520600" cy="112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Provide a simple and effective platform to guide </a:t>
            </a:r>
            <a:br>
              <a:rPr lang="en-GB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GB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users to available on street parking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348600" y="2914109"/>
            <a:ext cx="530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7200">
                <a:solidFill>
                  <a:srgbClr val="E20C2C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348900" y="3547359"/>
            <a:ext cx="331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7200">
                <a:solidFill>
                  <a:srgbClr val="E20C2C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174300" y="2352635"/>
            <a:ext cx="8520600" cy="22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E20C2C"/>
                </a:solidFill>
                <a:latin typeface="Montserrat"/>
                <a:ea typeface="Montserrat"/>
                <a:cs typeface="Montserrat"/>
                <a:sym typeface="Montserrat"/>
              </a:rPr>
              <a:t>Just Park</a:t>
            </a:r>
            <a:br>
              <a:rPr lang="en-GB" sz="2400">
                <a:solidFill>
                  <a:srgbClr val="E20C2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solidFill>
                  <a:srgbClr val="66666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Parked as bro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04" name="Shape 104"/>
          <p:cNvSpPr/>
          <p:nvPr/>
        </p:nvSpPr>
        <p:spPr>
          <a:xfrm rot="8100000">
            <a:off x="3882215" y="1437483"/>
            <a:ext cx="1104784" cy="1104784"/>
          </a:xfrm>
          <a:prstGeom prst="teardrop">
            <a:avLst>
              <a:gd fmla="val 100000" name="adj"/>
            </a:avLst>
          </a:prstGeom>
          <a:solidFill>
            <a:srgbClr val="E20C2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20C2C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014150" y="1569425"/>
            <a:ext cx="840900" cy="8409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4067875" y="1505900"/>
            <a:ext cx="7869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4800">
                <a:solidFill>
                  <a:srgbClr val="E20C2C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100" y="2014100"/>
            <a:ext cx="3757297" cy="20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 rot="8100000">
            <a:off x="3984065" y="877308"/>
            <a:ext cx="1104784" cy="1104784"/>
          </a:xfrm>
          <a:prstGeom prst="teardrop">
            <a:avLst>
              <a:gd fmla="val 100000" name="adj"/>
            </a:avLst>
          </a:prstGeom>
          <a:solidFill>
            <a:srgbClr val="E20C2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20C2C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116000" y="1009250"/>
            <a:ext cx="840900" cy="8409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169725" y="945725"/>
            <a:ext cx="7869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rgbClr val="E20C2C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</a:p>
        </p:txBody>
      </p:sp>
      <p:pic>
        <p:nvPicPr>
          <p:cNvPr descr="wheel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075" y="3042775"/>
            <a:ext cx="656650" cy="656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eel.png"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674" y="3318176"/>
            <a:ext cx="564650" cy="56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>
            <a:off x="3466250" y="2760450"/>
            <a:ext cx="0" cy="6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/>
          <p:nvPr/>
        </p:nvSpPr>
        <p:spPr>
          <a:xfrm>
            <a:off x="3332925" y="2431075"/>
            <a:ext cx="258900" cy="32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3289850" y="2431075"/>
            <a:ext cx="352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900"/>
              <a:t>2P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