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83BA2-C9C6-43C4-A636-2630C9E95C95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0AE0490-95DF-4DD5-8C3A-F0610FB9E960}">
      <dgm:prSet phldrT="[文本]" custT="1"/>
      <dgm:spPr/>
      <dgm:t>
        <a:bodyPr/>
        <a:lstStyle/>
        <a:p>
          <a:r>
            <a:rPr lang="fr-FR" sz="2800" b="1" dirty="0" smtClean="0"/>
            <a:t>Identifier les ressources réelles</a:t>
          </a:r>
          <a:endParaRPr lang="fr-FR" sz="2800" b="1" dirty="0"/>
        </a:p>
      </dgm:t>
    </dgm:pt>
    <dgm:pt modelId="{ACE694CA-7195-4D4F-9DAC-988889A00322}" type="parTrans" cxnId="{D625FE57-35FC-4D7F-B9A7-0B7190E5939A}">
      <dgm:prSet/>
      <dgm:spPr/>
      <dgm:t>
        <a:bodyPr/>
        <a:lstStyle/>
        <a:p>
          <a:endParaRPr lang="fr-FR"/>
        </a:p>
      </dgm:t>
    </dgm:pt>
    <dgm:pt modelId="{46232277-2E97-4615-9F14-C1949B011C6D}" type="sibTrans" cxnId="{D625FE57-35FC-4D7F-B9A7-0B7190E5939A}">
      <dgm:prSet/>
      <dgm:spPr/>
      <dgm:t>
        <a:bodyPr/>
        <a:lstStyle/>
        <a:p>
          <a:endParaRPr lang="fr-FR"/>
        </a:p>
      </dgm:t>
    </dgm:pt>
    <dgm:pt modelId="{1258EAC0-13FA-4B01-B1E8-CAC253C27131}">
      <dgm:prSet custT="1"/>
      <dgm:spPr/>
      <dgm:t>
        <a:bodyPr/>
        <a:lstStyle/>
        <a:p>
          <a:r>
            <a:rPr lang="fr-FR" sz="2800" b="1" dirty="0" smtClean="0"/>
            <a:t>Comment choisir la granularité</a:t>
          </a:r>
          <a:endParaRPr lang="fr-FR" sz="2800" b="1" dirty="0"/>
        </a:p>
      </dgm:t>
    </dgm:pt>
    <dgm:pt modelId="{10DF2E27-D06C-4861-841C-0F425E3B2F5E}" type="parTrans" cxnId="{42EB24C0-BB46-478E-A931-4A10CD856DF9}">
      <dgm:prSet/>
      <dgm:spPr/>
      <dgm:t>
        <a:bodyPr/>
        <a:lstStyle/>
        <a:p>
          <a:endParaRPr lang="fr-FR"/>
        </a:p>
      </dgm:t>
    </dgm:pt>
    <dgm:pt modelId="{57652CEA-36AD-4C1B-A134-4165B623E0CD}" type="sibTrans" cxnId="{42EB24C0-BB46-478E-A931-4A10CD856DF9}">
      <dgm:prSet/>
      <dgm:spPr/>
      <dgm:t>
        <a:bodyPr/>
        <a:lstStyle/>
        <a:p>
          <a:endParaRPr lang="fr-FR"/>
        </a:p>
      </dgm:t>
    </dgm:pt>
    <dgm:pt modelId="{7AF22205-89F3-465B-94B5-7D461794EF18}">
      <dgm:prSet custT="1"/>
      <dgm:spPr/>
      <dgm:t>
        <a:bodyPr/>
        <a:lstStyle/>
        <a:p>
          <a:r>
            <a:rPr lang="fr-FR" sz="2800" b="1" dirty="0" smtClean="0"/>
            <a:t>Utiliser la collection des ressources</a:t>
          </a:r>
          <a:endParaRPr lang="fr-FR" sz="2800" b="1" dirty="0"/>
        </a:p>
      </dgm:t>
    </dgm:pt>
    <dgm:pt modelId="{04A09E49-869A-421C-AA04-E2DBA29F48A3}" type="parTrans" cxnId="{FFF64B2F-984F-488B-ADBD-6ED305D99AB9}">
      <dgm:prSet/>
      <dgm:spPr/>
      <dgm:t>
        <a:bodyPr/>
        <a:lstStyle/>
        <a:p>
          <a:endParaRPr lang="fr-FR"/>
        </a:p>
      </dgm:t>
    </dgm:pt>
    <dgm:pt modelId="{FB4AF446-689D-46BC-BEEF-2FBF80BFD6E0}" type="sibTrans" cxnId="{FFF64B2F-984F-488B-ADBD-6ED305D99AB9}">
      <dgm:prSet/>
      <dgm:spPr/>
      <dgm:t>
        <a:bodyPr/>
        <a:lstStyle/>
        <a:p>
          <a:endParaRPr lang="fr-FR"/>
        </a:p>
      </dgm:t>
    </dgm:pt>
    <dgm:pt modelId="{3D605D62-AB6A-44FB-9A4E-958DD0A0AC26}">
      <dgm:prSet custT="1"/>
      <dgm:spPr/>
      <dgm:t>
        <a:bodyPr/>
        <a:lstStyle/>
        <a:p>
          <a:r>
            <a:rPr lang="fr-FR" sz="2800" b="1" dirty="0" smtClean="0"/>
            <a:t>Utiliser la composition des ressources</a:t>
          </a:r>
          <a:endParaRPr lang="fr-FR" sz="2800" b="1" dirty="0"/>
        </a:p>
      </dgm:t>
    </dgm:pt>
    <dgm:pt modelId="{8A608003-D9E0-48D5-B70D-B99309730D1D}" type="parTrans" cxnId="{89A296AD-D953-470D-8FB4-D1068F22BE16}">
      <dgm:prSet/>
      <dgm:spPr/>
      <dgm:t>
        <a:bodyPr/>
        <a:lstStyle/>
        <a:p>
          <a:endParaRPr lang="fr-FR"/>
        </a:p>
      </dgm:t>
    </dgm:pt>
    <dgm:pt modelId="{4E8EFEF3-7C97-48B9-9AB6-3F074A1C4FC9}" type="sibTrans" cxnId="{89A296AD-D953-470D-8FB4-D1068F22BE16}">
      <dgm:prSet/>
      <dgm:spPr/>
      <dgm:t>
        <a:bodyPr/>
        <a:lstStyle/>
        <a:p>
          <a:endParaRPr lang="fr-FR"/>
        </a:p>
      </dgm:t>
    </dgm:pt>
    <dgm:pt modelId="{32E4B77F-B748-4E74-AF14-1A9FB340F17E}">
      <dgm:prSet custT="1"/>
      <dgm:spPr/>
      <dgm:t>
        <a:bodyPr/>
        <a:lstStyle/>
        <a:p>
          <a:r>
            <a:rPr lang="fr-FR" sz="2800" b="1" dirty="0" smtClean="0"/>
            <a:t>Comment </a:t>
          </a:r>
          <a:r>
            <a:rPr lang="fr-FR" sz="2800" b="1" dirty="0" err="1" smtClean="0"/>
            <a:t>identifer</a:t>
          </a:r>
          <a:r>
            <a:rPr lang="fr-FR" sz="2800" b="1" dirty="0" smtClean="0"/>
            <a:t> les fonctions</a:t>
          </a:r>
          <a:endParaRPr lang="fr-FR" sz="2800" b="1" dirty="0"/>
        </a:p>
      </dgm:t>
    </dgm:pt>
    <dgm:pt modelId="{84711B2D-E9EA-4ACD-AC6B-DF74D4DD16F9}" type="parTrans" cxnId="{8DF8C777-7FC5-464C-B6EA-72C057937D2B}">
      <dgm:prSet/>
      <dgm:spPr/>
      <dgm:t>
        <a:bodyPr/>
        <a:lstStyle/>
        <a:p>
          <a:endParaRPr lang="fr-FR"/>
        </a:p>
      </dgm:t>
    </dgm:pt>
    <dgm:pt modelId="{F2A7553C-9B16-469B-8E80-EB9FBB3B4E6A}" type="sibTrans" cxnId="{8DF8C777-7FC5-464C-B6EA-72C057937D2B}">
      <dgm:prSet/>
      <dgm:spPr/>
      <dgm:t>
        <a:bodyPr/>
        <a:lstStyle/>
        <a:p>
          <a:endParaRPr lang="fr-FR"/>
        </a:p>
      </dgm:t>
    </dgm:pt>
    <dgm:pt modelId="{3DDC471D-1501-4020-BCB3-494A0566E168}">
      <dgm:prSet custT="1"/>
      <dgm:spPr/>
      <dgm:t>
        <a:bodyPr/>
        <a:lstStyle/>
        <a:p>
          <a:r>
            <a:rPr lang="fr-FR" sz="2800" b="1" dirty="0" smtClean="0"/>
            <a:t>Utiliser un contrôleur</a:t>
          </a:r>
          <a:endParaRPr lang="fr-FR" sz="2800" b="1" dirty="0"/>
        </a:p>
      </dgm:t>
    </dgm:pt>
    <dgm:pt modelId="{CEA7B1D9-2C2C-4512-AD89-61BF853D6205}" type="parTrans" cxnId="{B89B843D-F66B-4881-8510-97FBCA8FBCED}">
      <dgm:prSet/>
      <dgm:spPr/>
      <dgm:t>
        <a:bodyPr/>
        <a:lstStyle/>
        <a:p>
          <a:endParaRPr lang="fr-FR"/>
        </a:p>
      </dgm:t>
    </dgm:pt>
    <dgm:pt modelId="{B5363AA5-0148-474D-8119-E596E6F31E7D}" type="sibTrans" cxnId="{B89B843D-F66B-4881-8510-97FBCA8FBCED}">
      <dgm:prSet/>
      <dgm:spPr/>
      <dgm:t>
        <a:bodyPr/>
        <a:lstStyle/>
        <a:p>
          <a:endParaRPr lang="fr-FR"/>
        </a:p>
      </dgm:t>
    </dgm:pt>
    <dgm:pt modelId="{A2D4F9C6-ED00-421A-95E3-E529F3492A45}" type="pres">
      <dgm:prSet presAssocID="{DD183BA2-C9C6-43C4-A636-2630C9E95C95}" presName="linear" presStyleCnt="0">
        <dgm:presLayoutVars>
          <dgm:animLvl val="lvl"/>
          <dgm:resizeHandles val="exact"/>
        </dgm:presLayoutVars>
      </dgm:prSet>
      <dgm:spPr/>
    </dgm:pt>
    <dgm:pt modelId="{95B45326-1766-4253-8411-B4BD0C667B05}" type="pres">
      <dgm:prSet presAssocID="{B0AE0490-95DF-4DD5-8C3A-F0610FB9E960}" presName="parentText" presStyleLbl="node1" presStyleIdx="0" presStyleCnt="6" custScaleY="57665" custLinFactY="-100000" custLinFactNeighborY="-17976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C25EE3-4E4F-42A9-902E-81240741B6DB}" type="pres">
      <dgm:prSet presAssocID="{46232277-2E97-4615-9F14-C1949B011C6D}" presName="spacer" presStyleCnt="0"/>
      <dgm:spPr/>
    </dgm:pt>
    <dgm:pt modelId="{9775A57D-49A0-494A-9401-C0AE8F3EB60A}" type="pres">
      <dgm:prSet presAssocID="{1258EAC0-13FA-4B01-B1E8-CAC253C27131}" presName="parentText" presStyleLbl="node1" presStyleIdx="1" presStyleCnt="6" custScaleY="55631" custLinFactNeighborY="7998">
        <dgm:presLayoutVars>
          <dgm:chMax val="0"/>
          <dgm:bulletEnabled val="1"/>
        </dgm:presLayoutVars>
      </dgm:prSet>
      <dgm:spPr/>
    </dgm:pt>
    <dgm:pt modelId="{C71AC741-E64E-476E-AA14-60C92D13C5E8}" type="pres">
      <dgm:prSet presAssocID="{57652CEA-36AD-4C1B-A134-4165B623E0CD}" presName="spacer" presStyleCnt="0"/>
      <dgm:spPr/>
    </dgm:pt>
    <dgm:pt modelId="{373B51DF-183E-4D0A-8C26-2F8DCE3EA8CA}" type="pres">
      <dgm:prSet presAssocID="{7AF22205-89F3-465B-94B5-7D461794EF18}" presName="parentText" presStyleLbl="node1" presStyleIdx="2" presStyleCnt="6" custScaleY="55705" custLinFactNeighborY="471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0939AF-75B1-4B19-A7FB-BFE0B86B0ECB}" type="pres">
      <dgm:prSet presAssocID="{FB4AF446-689D-46BC-BEEF-2FBF80BFD6E0}" presName="spacer" presStyleCnt="0"/>
      <dgm:spPr/>
    </dgm:pt>
    <dgm:pt modelId="{08FBCACC-2EE1-4802-9D0A-03E1D39B67CE}" type="pres">
      <dgm:prSet presAssocID="{3D605D62-AB6A-44FB-9A4E-958DD0A0AC26}" presName="parentText" presStyleLbl="node1" presStyleIdx="3" presStyleCnt="6" custScaleY="6462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322EE5-0615-45A8-AD4B-1BCBD266C1D4}" type="pres">
      <dgm:prSet presAssocID="{4E8EFEF3-7C97-48B9-9AB6-3F074A1C4FC9}" presName="spacer" presStyleCnt="0"/>
      <dgm:spPr/>
    </dgm:pt>
    <dgm:pt modelId="{544BACC5-92C4-4E29-BD79-7F50AD3E15BE}" type="pres">
      <dgm:prSet presAssocID="{32E4B77F-B748-4E74-AF14-1A9FB340F17E}" presName="parentText" presStyleLbl="node1" presStyleIdx="4" presStyleCnt="6" custScaleY="5750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F89685B-8682-4C41-B233-032BA94D1F0B}" type="pres">
      <dgm:prSet presAssocID="{F2A7553C-9B16-469B-8E80-EB9FBB3B4E6A}" presName="spacer" presStyleCnt="0"/>
      <dgm:spPr/>
    </dgm:pt>
    <dgm:pt modelId="{AC4B8786-3DDC-4CDF-B99F-35542C73FFCD}" type="pres">
      <dgm:prSet presAssocID="{3DDC471D-1501-4020-BCB3-494A0566E168}" presName="parentText" presStyleLbl="node1" presStyleIdx="5" presStyleCnt="6" custScaleY="5557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FCA8D4E-1607-4124-A012-A195FCAF6AE6}" type="presOf" srcId="{3DDC471D-1501-4020-BCB3-494A0566E168}" destId="{AC4B8786-3DDC-4CDF-B99F-35542C73FFCD}" srcOrd="0" destOrd="0" presId="urn:microsoft.com/office/officeart/2005/8/layout/vList2"/>
    <dgm:cxn modelId="{8040D8E6-7F2C-4843-9BCC-E1044D15A5A6}" type="presOf" srcId="{B0AE0490-95DF-4DD5-8C3A-F0610FB9E960}" destId="{95B45326-1766-4253-8411-B4BD0C667B05}" srcOrd="0" destOrd="0" presId="urn:microsoft.com/office/officeart/2005/8/layout/vList2"/>
    <dgm:cxn modelId="{A6AF7B77-7588-409D-859F-3E59F41EAB5A}" type="presOf" srcId="{1258EAC0-13FA-4B01-B1E8-CAC253C27131}" destId="{9775A57D-49A0-494A-9401-C0AE8F3EB60A}" srcOrd="0" destOrd="0" presId="urn:microsoft.com/office/officeart/2005/8/layout/vList2"/>
    <dgm:cxn modelId="{89A296AD-D953-470D-8FB4-D1068F22BE16}" srcId="{DD183BA2-C9C6-43C4-A636-2630C9E95C95}" destId="{3D605D62-AB6A-44FB-9A4E-958DD0A0AC26}" srcOrd="3" destOrd="0" parTransId="{8A608003-D9E0-48D5-B70D-B99309730D1D}" sibTransId="{4E8EFEF3-7C97-48B9-9AB6-3F074A1C4FC9}"/>
    <dgm:cxn modelId="{3243DCE9-289C-4886-8D5C-0CB9ECBB0A9E}" type="presOf" srcId="{32E4B77F-B748-4E74-AF14-1A9FB340F17E}" destId="{544BACC5-92C4-4E29-BD79-7F50AD3E15BE}" srcOrd="0" destOrd="0" presId="urn:microsoft.com/office/officeart/2005/8/layout/vList2"/>
    <dgm:cxn modelId="{CCCDF371-45AD-4D8F-9064-5D0BF1F59EAC}" type="presOf" srcId="{DD183BA2-C9C6-43C4-A636-2630C9E95C95}" destId="{A2D4F9C6-ED00-421A-95E3-E529F3492A45}" srcOrd="0" destOrd="0" presId="urn:microsoft.com/office/officeart/2005/8/layout/vList2"/>
    <dgm:cxn modelId="{42EB24C0-BB46-478E-A931-4A10CD856DF9}" srcId="{DD183BA2-C9C6-43C4-A636-2630C9E95C95}" destId="{1258EAC0-13FA-4B01-B1E8-CAC253C27131}" srcOrd="1" destOrd="0" parTransId="{10DF2E27-D06C-4861-841C-0F425E3B2F5E}" sibTransId="{57652CEA-36AD-4C1B-A134-4165B623E0CD}"/>
    <dgm:cxn modelId="{FFE9061A-0C1E-4917-91AB-BC0DEC64B169}" type="presOf" srcId="{7AF22205-89F3-465B-94B5-7D461794EF18}" destId="{373B51DF-183E-4D0A-8C26-2F8DCE3EA8CA}" srcOrd="0" destOrd="0" presId="urn:microsoft.com/office/officeart/2005/8/layout/vList2"/>
    <dgm:cxn modelId="{FFF64B2F-984F-488B-ADBD-6ED305D99AB9}" srcId="{DD183BA2-C9C6-43C4-A636-2630C9E95C95}" destId="{7AF22205-89F3-465B-94B5-7D461794EF18}" srcOrd="2" destOrd="0" parTransId="{04A09E49-869A-421C-AA04-E2DBA29F48A3}" sibTransId="{FB4AF446-689D-46BC-BEEF-2FBF80BFD6E0}"/>
    <dgm:cxn modelId="{D625FE57-35FC-4D7F-B9A7-0B7190E5939A}" srcId="{DD183BA2-C9C6-43C4-A636-2630C9E95C95}" destId="{B0AE0490-95DF-4DD5-8C3A-F0610FB9E960}" srcOrd="0" destOrd="0" parTransId="{ACE694CA-7195-4D4F-9DAC-988889A00322}" sibTransId="{46232277-2E97-4615-9F14-C1949B011C6D}"/>
    <dgm:cxn modelId="{5FEBE026-8D83-4985-8D82-C4BFCD93A106}" type="presOf" srcId="{3D605D62-AB6A-44FB-9A4E-958DD0A0AC26}" destId="{08FBCACC-2EE1-4802-9D0A-03E1D39B67CE}" srcOrd="0" destOrd="0" presId="urn:microsoft.com/office/officeart/2005/8/layout/vList2"/>
    <dgm:cxn modelId="{8DF8C777-7FC5-464C-B6EA-72C057937D2B}" srcId="{DD183BA2-C9C6-43C4-A636-2630C9E95C95}" destId="{32E4B77F-B748-4E74-AF14-1A9FB340F17E}" srcOrd="4" destOrd="0" parTransId="{84711B2D-E9EA-4ACD-AC6B-DF74D4DD16F9}" sibTransId="{F2A7553C-9B16-469B-8E80-EB9FBB3B4E6A}"/>
    <dgm:cxn modelId="{B89B843D-F66B-4881-8510-97FBCA8FBCED}" srcId="{DD183BA2-C9C6-43C4-A636-2630C9E95C95}" destId="{3DDC471D-1501-4020-BCB3-494A0566E168}" srcOrd="5" destOrd="0" parTransId="{CEA7B1D9-2C2C-4512-AD89-61BF853D6205}" sibTransId="{B5363AA5-0148-474D-8119-E596E6F31E7D}"/>
    <dgm:cxn modelId="{090B3C81-CE60-4C3B-8C9F-8837F893A98B}" type="presParOf" srcId="{A2D4F9C6-ED00-421A-95E3-E529F3492A45}" destId="{95B45326-1766-4253-8411-B4BD0C667B05}" srcOrd="0" destOrd="0" presId="urn:microsoft.com/office/officeart/2005/8/layout/vList2"/>
    <dgm:cxn modelId="{9F23A23F-6188-4A9D-BC28-06A3B2A874A5}" type="presParOf" srcId="{A2D4F9C6-ED00-421A-95E3-E529F3492A45}" destId="{F9C25EE3-4E4F-42A9-902E-81240741B6DB}" srcOrd="1" destOrd="0" presId="urn:microsoft.com/office/officeart/2005/8/layout/vList2"/>
    <dgm:cxn modelId="{9BAA7517-187C-4387-9055-D16BDFAE6134}" type="presParOf" srcId="{A2D4F9C6-ED00-421A-95E3-E529F3492A45}" destId="{9775A57D-49A0-494A-9401-C0AE8F3EB60A}" srcOrd="2" destOrd="0" presId="urn:microsoft.com/office/officeart/2005/8/layout/vList2"/>
    <dgm:cxn modelId="{FB52626F-9965-4116-BA11-3C63E750B4F7}" type="presParOf" srcId="{A2D4F9C6-ED00-421A-95E3-E529F3492A45}" destId="{C71AC741-E64E-476E-AA14-60C92D13C5E8}" srcOrd="3" destOrd="0" presId="urn:microsoft.com/office/officeart/2005/8/layout/vList2"/>
    <dgm:cxn modelId="{D261B4DA-F6D1-48CA-918B-CC43A7E03976}" type="presParOf" srcId="{A2D4F9C6-ED00-421A-95E3-E529F3492A45}" destId="{373B51DF-183E-4D0A-8C26-2F8DCE3EA8CA}" srcOrd="4" destOrd="0" presId="urn:microsoft.com/office/officeart/2005/8/layout/vList2"/>
    <dgm:cxn modelId="{AE55B25C-2B92-45B8-AB1D-A15AD64C36FD}" type="presParOf" srcId="{A2D4F9C6-ED00-421A-95E3-E529F3492A45}" destId="{B60939AF-75B1-4B19-A7FB-BFE0B86B0ECB}" srcOrd="5" destOrd="0" presId="urn:microsoft.com/office/officeart/2005/8/layout/vList2"/>
    <dgm:cxn modelId="{26D884F3-03E7-40F3-A17E-A45A471E1CBD}" type="presParOf" srcId="{A2D4F9C6-ED00-421A-95E3-E529F3492A45}" destId="{08FBCACC-2EE1-4802-9D0A-03E1D39B67CE}" srcOrd="6" destOrd="0" presId="urn:microsoft.com/office/officeart/2005/8/layout/vList2"/>
    <dgm:cxn modelId="{021499F0-F4FF-43BF-A4E7-6E8D3A703A36}" type="presParOf" srcId="{A2D4F9C6-ED00-421A-95E3-E529F3492A45}" destId="{39322EE5-0615-45A8-AD4B-1BCBD266C1D4}" srcOrd="7" destOrd="0" presId="urn:microsoft.com/office/officeart/2005/8/layout/vList2"/>
    <dgm:cxn modelId="{0395DB9B-69C8-49DB-851B-DB64650B9546}" type="presParOf" srcId="{A2D4F9C6-ED00-421A-95E3-E529F3492A45}" destId="{544BACC5-92C4-4E29-BD79-7F50AD3E15BE}" srcOrd="8" destOrd="0" presId="urn:microsoft.com/office/officeart/2005/8/layout/vList2"/>
    <dgm:cxn modelId="{54A72993-584B-4AE7-9CDF-6454DD1AA41F}" type="presParOf" srcId="{A2D4F9C6-ED00-421A-95E3-E529F3492A45}" destId="{DF89685B-8682-4C41-B233-032BA94D1F0B}" srcOrd="9" destOrd="0" presId="urn:microsoft.com/office/officeart/2005/8/layout/vList2"/>
    <dgm:cxn modelId="{F838164D-7CC3-4355-A8A0-43E16B4B523F}" type="presParOf" srcId="{A2D4F9C6-ED00-421A-95E3-E529F3492A45}" destId="{AC4B8786-3DDC-4CDF-B99F-35542C73FFC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45326-1766-4253-8411-B4BD0C667B05}">
      <dsp:nvSpPr>
        <dsp:cNvPr id="0" name=""/>
        <dsp:cNvSpPr/>
      </dsp:nvSpPr>
      <dsp:spPr>
        <a:xfrm>
          <a:off x="0" y="0"/>
          <a:ext cx="7467600" cy="6584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Identifier les ressources réelles</a:t>
          </a:r>
          <a:endParaRPr lang="fr-FR" sz="2800" b="1" kern="1200" dirty="0"/>
        </a:p>
      </dsp:txBody>
      <dsp:txXfrm>
        <a:off x="32145" y="32145"/>
        <a:ext cx="7403310" cy="594198"/>
      </dsp:txXfrm>
    </dsp:sp>
    <dsp:sp modelId="{9775A57D-49A0-494A-9401-C0AE8F3EB60A}">
      <dsp:nvSpPr>
        <dsp:cNvPr id="0" name=""/>
        <dsp:cNvSpPr/>
      </dsp:nvSpPr>
      <dsp:spPr>
        <a:xfrm>
          <a:off x="0" y="866318"/>
          <a:ext cx="7467600" cy="6352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Comment choisir la granularité</a:t>
          </a:r>
          <a:endParaRPr lang="fr-FR" sz="2800" b="1" kern="1200" dirty="0"/>
        </a:p>
      </dsp:txBody>
      <dsp:txXfrm>
        <a:off x="31011" y="897329"/>
        <a:ext cx="7405578" cy="573239"/>
      </dsp:txXfrm>
    </dsp:sp>
    <dsp:sp modelId="{373B51DF-183E-4D0A-8C26-2F8DCE3EA8CA}">
      <dsp:nvSpPr>
        <dsp:cNvPr id="0" name=""/>
        <dsp:cNvSpPr/>
      </dsp:nvSpPr>
      <dsp:spPr>
        <a:xfrm>
          <a:off x="0" y="1671496"/>
          <a:ext cx="7467600" cy="6361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Utiliser la collection des ressources</a:t>
          </a:r>
          <a:endParaRPr lang="fr-FR" sz="2800" b="1" kern="1200" dirty="0"/>
        </a:p>
      </dsp:txBody>
      <dsp:txXfrm>
        <a:off x="31052" y="1702548"/>
        <a:ext cx="7405496" cy="574002"/>
      </dsp:txXfrm>
    </dsp:sp>
    <dsp:sp modelId="{08FBCACC-2EE1-4802-9D0A-03E1D39B67CE}">
      <dsp:nvSpPr>
        <dsp:cNvPr id="0" name=""/>
        <dsp:cNvSpPr/>
      </dsp:nvSpPr>
      <dsp:spPr>
        <a:xfrm>
          <a:off x="0" y="2474996"/>
          <a:ext cx="7467600" cy="737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Utiliser la composition des ressources</a:t>
          </a:r>
          <a:endParaRPr lang="fr-FR" sz="2800" b="1" kern="1200" dirty="0"/>
        </a:p>
      </dsp:txBody>
      <dsp:txXfrm>
        <a:off x="36022" y="2511018"/>
        <a:ext cx="7395556" cy="665876"/>
      </dsp:txXfrm>
    </dsp:sp>
    <dsp:sp modelId="{544BACC5-92C4-4E29-BD79-7F50AD3E15BE}">
      <dsp:nvSpPr>
        <dsp:cNvPr id="0" name=""/>
        <dsp:cNvSpPr/>
      </dsp:nvSpPr>
      <dsp:spPr>
        <a:xfrm>
          <a:off x="0" y="3388596"/>
          <a:ext cx="7467600" cy="6566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Comment </a:t>
          </a:r>
          <a:r>
            <a:rPr lang="fr-FR" sz="2800" b="1" kern="1200" dirty="0" err="1" smtClean="0"/>
            <a:t>identifer</a:t>
          </a:r>
          <a:r>
            <a:rPr lang="fr-FR" sz="2800" b="1" kern="1200" dirty="0" smtClean="0"/>
            <a:t> les fonctions</a:t>
          </a:r>
          <a:endParaRPr lang="fr-FR" sz="2800" b="1" kern="1200" dirty="0"/>
        </a:p>
      </dsp:txBody>
      <dsp:txXfrm>
        <a:off x="32056" y="3420652"/>
        <a:ext cx="7403488" cy="592549"/>
      </dsp:txXfrm>
    </dsp:sp>
    <dsp:sp modelId="{AC4B8786-3DDC-4CDF-B99F-35542C73FFCD}">
      <dsp:nvSpPr>
        <dsp:cNvPr id="0" name=""/>
        <dsp:cNvSpPr/>
      </dsp:nvSpPr>
      <dsp:spPr>
        <a:xfrm>
          <a:off x="0" y="4220937"/>
          <a:ext cx="7467600" cy="6345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Utiliser un contrôleur</a:t>
          </a:r>
          <a:endParaRPr lang="fr-FR" sz="2800" b="1" kern="1200" dirty="0"/>
        </a:p>
      </dsp:txBody>
      <dsp:txXfrm>
        <a:off x="30978" y="4251915"/>
        <a:ext cx="7405644" cy="572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6B17B-1BB8-4073-B295-E2E713211080}" type="datetimeFigureOut">
              <a:rPr lang="fr-FR" smtClean="0"/>
              <a:t>03/11/2013</a:t>
            </a:fld>
            <a:endParaRPr lang="fr-FR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fr-FR" smtClean="0"/>
              <a:t>单击此处编辑母版文本样式</a:t>
            </a:r>
          </a:p>
          <a:p>
            <a:pPr lvl="1"/>
            <a:r>
              <a:rPr lang="zh-CN" altLang="fr-FR" smtClean="0"/>
              <a:t>第二级</a:t>
            </a:r>
          </a:p>
          <a:p>
            <a:pPr lvl="2"/>
            <a:r>
              <a:rPr lang="zh-CN" altLang="fr-FR" smtClean="0"/>
              <a:t>第三级</a:t>
            </a:r>
          </a:p>
          <a:p>
            <a:pPr lvl="3"/>
            <a:r>
              <a:rPr lang="zh-CN" altLang="fr-FR" smtClean="0"/>
              <a:t>第四级</a:t>
            </a:r>
          </a:p>
          <a:p>
            <a:pPr lvl="4"/>
            <a:r>
              <a:rPr lang="zh-CN" altLang="fr-FR" smtClean="0"/>
              <a:t>第五级</a:t>
            </a:r>
            <a:endParaRPr lang="fr-F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D69D8-650C-456C-BEE4-92C54E428C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867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fr-FR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fr-FR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E27466A-A776-4CA1-BC17-EF9D62EF2086}" type="datetime1">
              <a:rPr lang="fr-FR" smtClean="0"/>
              <a:t>03/11/2013</a:t>
            </a:fld>
            <a:endParaRPr lang="fr-BE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fr-BE" smtClean="0"/>
              <a:t>Hao ZHANG-GSI-EMN</a:t>
            </a:r>
            <a:endParaRPr lang="fr-BE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fr-FR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fr-FR" smtClean="0"/>
              <a:t>单击此处编辑母版文本样式</a:t>
            </a:r>
          </a:p>
          <a:p>
            <a:pPr lvl="1" eaLnBrk="1" latinLnBrk="0" hangingPunct="1"/>
            <a:r>
              <a:rPr lang="zh-CN" altLang="fr-FR" smtClean="0"/>
              <a:t>第二级</a:t>
            </a:r>
          </a:p>
          <a:p>
            <a:pPr lvl="2" eaLnBrk="1" latinLnBrk="0" hangingPunct="1"/>
            <a:r>
              <a:rPr lang="zh-CN" altLang="fr-FR" smtClean="0"/>
              <a:t>第三级</a:t>
            </a:r>
          </a:p>
          <a:p>
            <a:pPr lvl="3" eaLnBrk="1" latinLnBrk="0" hangingPunct="1"/>
            <a:r>
              <a:rPr lang="zh-CN" altLang="fr-FR" smtClean="0"/>
              <a:t>第四级</a:t>
            </a:r>
          </a:p>
          <a:p>
            <a:pPr lvl="4" eaLnBrk="1" latinLnBrk="0" hangingPunct="1"/>
            <a:r>
              <a:rPr lang="zh-CN" altLang="fr-FR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94D7-4617-4AD6-8253-E51A3BAEA90D}" type="datetime1">
              <a:rPr lang="fr-FR" smtClean="0"/>
              <a:t>03/11/2013</a:t>
            </a:fld>
            <a:endParaRPr lang="fr-B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Hao ZHANG-GSI-EMN</a:t>
            </a:r>
            <a:endParaRPr lang="fr-B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fr-FR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fr-FR" smtClean="0"/>
              <a:t>单击此处编辑母版文本样式</a:t>
            </a:r>
          </a:p>
          <a:p>
            <a:pPr lvl="1" eaLnBrk="1" latinLnBrk="0" hangingPunct="1"/>
            <a:r>
              <a:rPr lang="zh-CN" altLang="fr-FR" smtClean="0"/>
              <a:t>第二级</a:t>
            </a:r>
          </a:p>
          <a:p>
            <a:pPr lvl="2" eaLnBrk="1" latinLnBrk="0" hangingPunct="1"/>
            <a:r>
              <a:rPr lang="zh-CN" altLang="fr-FR" smtClean="0"/>
              <a:t>第三级</a:t>
            </a:r>
          </a:p>
          <a:p>
            <a:pPr lvl="3" eaLnBrk="1" latinLnBrk="0" hangingPunct="1"/>
            <a:r>
              <a:rPr lang="zh-CN" altLang="fr-FR" smtClean="0"/>
              <a:t>第四级</a:t>
            </a:r>
          </a:p>
          <a:p>
            <a:pPr lvl="4" eaLnBrk="1" latinLnBrk="0" hangingPunct="1"/>
            <a:r>
              <a:rPr lang="zh-CN" altLang="fr-FR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0909-518E-492E-91B2-DBE256FEE96C}" type="datetime1">
              <a:rPr lang="fr-FR" smtClean="0"/>
              <a:t>03/11/2013</a:t>
            </a:fld>
            <a:endParaRPr lang="fr-B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Hao ZHANG-GSI-EMN</a:t>
            </a:r>
            <a:endParaRPr lang="fr-B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fr-FR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fr-FR" smtClean="0"/>
              <a:t>单击此处编辑母版文本样式</a:t>
            </a:r>
          </a:p>
          <a:p>
            <a:pPr lvl="1" eaLnBrk="1" latinLnBrk="0" hangingPunct="1"/>
            <a:r>
              <a:rPr lang="zh-CN" altLang="fr-FR" smtClean="0"/>
              <a:t>第二级</a:t>
            </a:r>
          </a:p>
          <a:p>
            <a:pPr lvl="2" eaLnBrk="1" latinLnBrk="0" hangingPunct="1"/>
            <a:r>
              <a:rPr lang="zh-CN" altLang="fr-FR" smtClean="0"/>
              <a:t>第三级</a:t>
            </a:r>
          </a:p>
          <a:p>
            <a:pPr lvl="3" eaLnBrk="1" latinLnBrk="0" hangingPunct="1"/>
            <a:r>
              <a:rPr lang="zh-CN" altLang="fr-FR" smtClean="0"/>
              <a:t>第四级</a:t>
            </a:r>
          </a:p>
          <a:p>
            <a:pPr lvl="4" eaLnBrk="1" latinLnBrk="0" hangingPunct="1"/>
            <a:r>
              <a:rPr lang="zh-CN" altLang="fr-FR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F0F791-D335-4CC6-8EAC-2740FAC7FD87}" type="datetime1">
              <a:rPr lang="fr-FR" smtClean="0"/>
              <a:t>03/11/2013</a:t>
            </a:fld>
            <a:endParaRPr lang="fr-B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Hao ZHANG-GSI-EMN</a:t>
            </a:r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fr-FR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fr-FR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2BD6B37-CA28-433F-B60A-CD3D6EA0702A}" type="datetime1">
              <a:rPr lang="fr-FR" smtClean="0"/>
              <a:t>03/11/2013</a:t>
            </a:fld>
            <a:endParaRPr lang="fr-B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Hao ZHANG-GSI-EMN</a:t>
            </a:r>
            <a:endParaRPr lang="fr-BE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fr-FR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AE4A-5183-4117-BF4E-FE2F8133E040}" type="datetime1">
              <a:rPr lang="fr-FR" smtClean="0"/>
              <a:t>03/11/2013</a:t>
            </a:fld>
            <a:endParaRPr lang="fr-B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Hao ZHANG-GSI-EMN</a:t>
            </a:r>
            <a:endParaRPr lang="fr-B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fr-FR" smtClean="0"/>
              <a:t>单击此处编辑母版文本样式</a:t>
            </a:r>
          </a:p>
          <a:p>
            <a:pPr lvl="1" eaLnBrk="1" latinLnBrk="0" hangingPunct="1"/>
            <a:r>
              <a:rPr lang="zh-CN" altLang="fr-FR" smtClean="0"/>
              <a:t>第二级</a:t>
            </a:r>
          </a:p>
          <a:p>
            <a:pPr lvl="2" eaLnBrk="1" latinLnBrk="0" hangingPunct="1"/>
            <a:r>
              <a:rPr lang="zh-CN" altLang="fr-FR" smtClean="0"/>
              <a:t>第三级</a:t>
            </a:r>
          </a:p>
          <a:p>
            <a:pPr lvl="3" eaLnBrk="1" latinLnBrk="0" hangingPunct="1"/>
            <a:r>
              <a:rPr lang="zh-CN" altLang="fr-FR" smtClean="0"/>
              <a:t>第四级</a:t>
            </a:r>
          </a:p>
          <a:p>
            <a:pPr lvl="4" eaLnBrk="1" latinLnBrk="0" hangingPunct="1"/>
            <a:r>
              <a:rPr lang="zh-CN" altLang="fr-FR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fr-FR" smtClean="0"/>
              <a:t>单击此处编辑母版文本样式</a:t>
            </a:r>
          </a:p>
          <a:p>
            <a:pPr lvl="1" eaLnBrk="1" latinLnBrk="0" hangingPunct="1"/>
            <a:r>
              <a:rPr lang="zh-CN" altLang="fr-FR" smtClean="0"/>
              <a:t>第二级</a:t>
            </a:r>
          </a:p>
          <a:p>
            <a:pPr lvl="2" eaLnBrk="1" latinLnBrk="0" hangingPunct="1"/>
            <a:r>
              <a:rPr lang="zh-CN" altLang="fr-FR" smtClean="0"/>
              <a:t>第三级</a:t>
            </a:r>
          </a:p>
          <a:p>
            <a:pPr lvl="3" eaLnBrk="1" latinLnBrk="0" hangingPunct="1"/>
            <a:r>
              <a:rPr lang="zh-CN" altLang="fr-FR" smtClean="0"/>
              <a:t>第四级</a:t>
            </a:r>
          </a:p>
          <a:p>
            <a:pPr lvl="4" eaLnBrk="1" latinLnBrk="0" hangingPunct="1"/>
            <a:r>
              <a:rPr lang="zh-CN" altLang="fr-FR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fr-FR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B22D-A417-4B07-B805-03F12E189EF1}" type="datetime1">
              <a:rPr lang="fr-FR" smtClean="0"/>
              <a:t>03/11/2013</a:t>
            </a:fld>
            <a:endParaRPr lang="fr-BE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Hao ZHANG-GSI-EMN</a:t>
            </a:r>
            <a:endParaRPr lang="fr-B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fr-FR" smtClean="0"/>
              <a:t>单击此处编辑母版文本样式</a:t>
            </a:r>
          </a:p>
          <a:p>
            <a:pPr lvl="1" eaLnBrk="1" latinLnBrk="0" hangingPunct="1"/>
            <a:r>
              <a:rPr lang="zh-CN" altLang="fr-FR" smtClean="0"/>
              <a:t>第二级</a:t>
            </a:r>
          </a:p>
          <a:p>
            <a:pPr lvl="2" eaLnBrk="1" latinLnBrk="0" hangingPunct="1"/>
            <a:r>
              <a:rPr lang="zh-CN" altLang="fr-FR" smtClean="0"/>
              <a:t>第三级</a:t>
            </a:r>
          </a:p>
          <a:p>
            <a:pPr lvl="3" eaLnBrk="1" latinLnBrk="0" hangingPunct="1"/>
            <a:r>
              <a:rPr lang="zh-CN" altLang="fr-FR" smtClean="0"/>
              <a:t>第四级</a:t>
            </a:r>
          </a:p>
          <a:p>
            <a:pPr lvl="4" eaLnBrk="1" latinLnBrk="0" hangingPunct="1"/>
            <a:r>
              <a:rPr lang="zh-CN" altLang="fr-FR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fr-FR" smtClean="0"/>
              <a:t>单击此处编辑母版文本样式</a:t>
            </a:r>
          </a:p>
          <a:p>
            <a:pPr lvl="1" eaLnBrk="1" latinLnBrk="0" hangingPunct="1"/>
            <a:r>
              <a:rPr lang="zh-CN" altLang="fr-FR" smtClean="0"/>
              <a:t>第二级</a:t>
            </a:r>
          </a:p>
          <a:p>
            <a:pPr lvl="2" eaLnBrk="1" latinLnBrk="0" hangingPunct="1"/>
            <a:r>
              <a:rPr lang="zh-CN" altLang="fr-FR" smtClean="0"/>
              <a:t>第三级</a:t>
            </a:r>
          </a:p>
          <a:p>
            <a:pPr lvl="3" eaLnBrk="1" latinLnBrk="0" hangingPunct="1"/>
            <a:r>
              <a:rPr lang="zh-CN" altLang="fr-FR" smtClean="0"/>
              <a:t>第四级</a:t>
            </a:r>
          </a:p>
          <a:p>
            <a:pPr lvl="4" eaLnBrk="1" latinLnBrk="0" hangingPunct="1"/>
            <a:r>
              <a:rPr lang="zh-CN" altLang="fr-FR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fr-FR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fr-FR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fr-FR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466F19-5E80-4115-A0D2-2DBFBD336011}" type="datetime1">
              <a:rPr lang="fr-FR" smtClean="0"/>
              <a:t>03/11/2013</a:t>
            </a:fld>
            <a:endParaRPr lang="fr-B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Hao ZHANG-GSI-EMN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1884-789E-4178-9324-9121DAB80111}" type="datetime1">
              <a:rPr lang="fr-FR" smtClean="0"/>
              <a:t>03/11/2013</a:t>
            </a:fld>
            <a:endParaRPr lang="fr-BE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Hao ZHANG-GSI-EMN</a:t>
            </a:r>
            <a:endParaRPr lang="fr-B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fr-FR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fr-FR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fr-FR" smtClean="0"/>
              <a:t>单击此处编辑母版文本样式</a:t>
            </a:r>
          </a:p>
          <a:p>
            <a:pPr lvl="1" eaLnBrk="1" latinLnBrk="0" hangingPunct="1"/>
            <a:r>
              <a:rPr lang="zh-CN" altLang="fr-FR" smtClean="0"/>
              <a:t>第二级</a:t>
            </a:r>
          </a:p>
          <a:p>
            <a:pPr lvl="2" eaLnBrk="1" latinLnBrk="0" hangingPunct="1"/>
            <a:r>
              <a:rPr lang="zh-CN" altLang="fr-FR" smtClean="0"/>
              <a:t>第三级</a:t>
            </a:r>
          </a:p>
          <a:p>
            <a:pPr lvl="3" eaLnBrk="1" latinLnBrk="0" hangingPunct="1"/>
            <a:r>
              <a:rPr lang="zh-CN" altLang="fr-FR" smtClean="0"/>
              <a:t>第四级</a:t>
            </a:r>
          </a:p>
          <a:p>
            <a:pPr lvl="4" eaLnBrk="1" latinLnBrk="0" hangingPunct="1"/>
            <a:r>
              <a:rPr lang="zh-CN" altLang="fr-FR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339880-746D-4E9F-B011-6C6B3B98468A}" type="datetime1">
              <a:rPr lang="fr-FR" smtClean="0"/>
              <a:t>03/11/2013</a:t>
            </a:fld>
            <a:endParaRPr lang="fr-BE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Hao ZHANG-GSI-EMN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fr-FR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fr-FR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fr-FR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BCDE54-E058-4500-94FE-14633635DF33}" type="datetime1">
              <a:rPr lang="fr-FR" smtClean="0"/>
              <a:t>03/11/2013</a:t>
            </a:fld>
            <a:endParaRPr lang="fr-BE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Hao ZHANG-GSI-EMN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fr-FR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fr-FR" smtClean="0"/>
              <a:t>单击此处编辑母版文本样式</a:t>
            </a:r>
          </a:p>
          <a:p>
            <a:pPr lvl="1" eaLnBrk="1" latinLnBrk="0" hangingPunct="1"/>
            <a:r>
              <a:rPr kumimoji="0" lang="zh-CN" altLang="fr-FR" smtClean="0"/>
              <a:t>第二级</a:t>
            </a:r>
          </a:p>
          <a:p>
            <a:pPr lvl="2" eaLnBrk="1" latinLnBrk="0" hangingPunct="1"/>
            <a:r>
              <a:rPr kumimoji="0" lang="zh-CN" altLang="fr-FR" smtClean="0"/>
              <a:t>第三级</a:t>
            </a:r>
          </a:p>
          <a:p>
            <a:pPr lvl="3" eaLnBrk="1" latinLnBrk="0" hangingPunct="1"/>
            <a:r>
              <a:rPr kumimoji="0" lang="zh-CN" altLang="fr-FR" smtClean="0"/>
              <a:t>第四级</a:t>
            </a:r>
          </a:p>
          <a:p>
            <a:pPr lvl="4" eaLnBrk="1" latinLnBrk="0" hangingPunct="1"/>
            <a:r>
              <a:rPr kumimoji="0" lang="zh-CN" altLang="fr-FR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51B158-5C7A-4539-85CC-FB45C38FC683}" type="datetime1">
              <a:rPr lang="fr-FR" smtClean="0"/>
              <a:t>03/11/2013</a:t>
            </a:fld>
            <a:endParaRPr lang="fr-BE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Hao ZHANG-GSI-EMN</a:t>
            </a:r>
            <a:endParaRPr lang="fr-BE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5696" y="2780928"/>
            <a:ext cx="6768752" cy="864096"/>
          </a:xfrm>
        </p:spPr>
        <p:txBody>
          <a:bodyPr/>
          <a:lstStyle/>
          <a:p>
            <a:r>
              <a:rPr lang="fr-FR" dirty="0" smtClean="0"/>
              <a:t>Identification Des Ressources</a:t>
            </a:r>
            <a:endParaRPr lang="fr-FR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Chapitre 2 du </a:t>
            </a:r>
            <a:r>
              <a:rPr lang="fr-FR" dirty="0" err="1" smtClean="0"/>
              <a:t>Restful</a:t>
            </a:r>
            <a:endParaRPr lang="fr-FR" dirty="0" smtClean="0"/>
          </a:p>
          <a:p>
            <a:r>
              <a:rPr lang="fr-FR" dirty="0" smtClean="0"/>
              <a:t>Hao ZHANG</a:t>
            </a:r>
          </a:p>
          <a:p>
            <a:r>
              <a:rPr lang="fr-FR" dirty="0" smtClean="0"/>
              <a:t>GSI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57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un contrôleur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Comment peut-on résoudre </a:t>
            </a:r>
            <a:r>
              <a:rPr lang="fr-FR" dirty="0"/>
              <a:t>un problème qui contient quelques comportements. </a:t>
            </a:r>
            <a:endParaRPr lang="fr-FR" dirty="0" smtClean="0"/>
          </a:p>
          <a:p>
            <a:r>
              <a:rPr lang="fr-FR" dirty="0" smtClean="0"/>
              <a:t>Ce </a:t>
            </a:r>
            <a:r>
              <a:rPr lang="fr-FR" dirty="0"/>
              <a:t>sont pas seulement une </a:t>
            </a:r>
            <a:r>
              <a:rPr lang="fr-FR" dirty="0" smtClean="0"/>
              <a:t>méthode, PUT ou POST.</a:t>
            </a:r>
          </a:p>
          <a:p>
            <a:r>
              <a:rPr lang="fr-FR" dirty="0"/>
              <a:t>Le serveur donne une ressource de contrôleur qui </a:t>
            </a:r>
            <a:r>
              <a:rPr lang="fr-FR" dirty="0" smtClean="0"/>
              <a:t>exécute </a:t>
            </a:r>
            <a:r>
              <a:rPr lang="fr-FR" dirty="0"/>
              <a:t>tous les </a:t>
            </a:r>
            <a:r>
              <a:rPr lang="fr-FR" dirty="0" smtClean="0"/>
              <a:t>comportements comme une fonction.</a:t>
            </a:r>
          </a:p>
          <a:p>
            <a:r>
              <a:rPr lang="fr-FR" dirty="0"/>
              <a:t>Le contrôleur peut réduire le couplage entre le serveur et le </a:t>
            </a:r>
            <a:r>
              <a:rPr lang="fr-FR" dirty="0" smtClean="0"/>
              <a:t>client.</a:t>
            </a:r>
            <a:endParaRPr lang="fr-FR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9F4AD81-128A-47A9-A00D-C126BBFEE0D3}" type="datetime1">
              <a:rPr lang="fr-FR" smtClean="0"/>
              <a:t>03/11/2013</a:t>
            </a:fld>
            <a:endParaRPr lang="fr-B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Hao ZHANG-GSI-EMN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06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un contrôleur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Par exemple, on va fusionner l'annuaire dans un portable et dans le serveur. </a:t>
            </a:r>
            <a:endParaRPr lang="fr-FR" dirty="0" smtClean="0"/>
          </a:p>
          <a:p>
            <a:r>
              <a:rPr lang="fr-FR" dirty="0" smtClean="0"/>
              <a:t>Comment </a:t>
            </a:r>
            <a:r>
              <a:rPr lang="fr-FR" dirty="0"/>
              <a:t>peut-on le faire</a:t>
            </a:r>
            <a:r>
              <a:rPr lang="fr-FR" dirty="0" smtClean="0"/>
              <a:t>?</a:t>
            </a:r>
          </a:p>
          <a:p>
            <a:r>
              <a:rPr lang="fr-FR" dirty="0"/>
              <a:t>Méthode normale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1</a:t>
            </a:r>
            <a:r>
              <a:rPr lang="fr-FR" dirty="0"/>
              <a:t>. GET l'annuaire du serveur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2</a:t>
            </a:r>
            <a:r>
              <a:rPr lang="fr-FR" dirty="0"/>
              <a:t>. les fusionner dans le portable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3</a:t>
            </a:r>
            <a:r>
              <a:rPr lang="fr-FR" dirty="0"/>
              <a:t>. PUT vers le serveur</a:t>
            </a:r>
            <a:r>
              <a:rPr lang="fr-FR" dirty="0" smtClean="0"/>
              <a:t>.</a:t>
            </a:r>
          </a:p>
          <a:p>
            <a:r>
              <a:rPr lang="fr-FR" dirty="0"/>
              <a:t>Méthode de contrôleur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1</a:t>
            </a:r>
            <a:r>
              <a:rPr lang="fr-FR" dirty="0"/>
              <a:t>. POST la demande de fusionner vers le serveur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2</a:t>
            </a:r>
            <a:r>
              <a:rPr lang="fr-FR" dirty="0"/>
              <a:t>. Le serveur fusionne les annuaire et retourne le résultat.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C7154CF-A507-46B6-9272-65D199F8B735}" type="datetime1">
              <a:rPr lang="fr-FR" smtClean="0"/>
              <a:t>03/11/2013</a:t>
            </a:fld>
            <a:endParaRPr lang="fr-B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Hao ZHANG-GSI-EMN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078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Identifier des ressources réelles par le nom directement.</a:t>
            </a:r>
          </a:p>
          <a:p>
            <a:r>
              <a:rPr lang="fr-FR" dirty="0" smtClean="0"/>
              <a:t>Déterminer la granularité en fonction du client et l’application courante.</a:t>
            </a:r>
          </a:p>
          <a:p>
            <a:r>
              <a:rPr lang="fr-FR" dirty="0" smtClean="0"/>
              <a:t>Utiliser la collection pour les ressources similaires.</a:t>
            </a:r>
          </a:p>
          <a:p>
            <a:r>
              <a:rPr lang="fr-FR" dirty="0" smtClean="0"/>
              <a:t>Utiliser la composition pour les ressources riches.</a:t>
            </a:r>
          </a:p>
          <a:p>
            <a:r>
              <a:rPr lang="fr-FR" dirty="0" smtClean="0"/>
              <a:t>Utiliser le nom de fonction pour identifier une fonction.</a:t>
            </a:r>
          </a:p>
          <a:p>
            <a:r>
              <a:rPr lang="fr-FR" dirty="0" smtClean="0"/>
              <a:t>Utiliser un contrôleur pour </a:t>
            </a:r>
            <a:r>
              <a:rPr lang="fr-FR" dirty="0"/>
              <a:t>réduire le couplage entre le serveur et le client.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DA9C9E3-1A14-4BF3-9CBD-6E32D71AEAE8}" type="datetime1">
              <a:rPr lang="fr-FR" smtClean="0"/>
              <a:t>03/11/2013</a:t>
            </a:fld>
            <a:endParaRPr lang="fr-B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Hao ZHANG-GSI-EMN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216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1726247-5902-4DEF-AEB9-6D9AE14E16A7}" type="datetime1">
              <a:rPr lang="fr-FR" smtClean="0"/>
              <a:t>03/11/2013</a:t>
            </a:fld>
            <a:endParaRPr lang="fr-B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Hao ZHANG-GSI-EMN</a:t>
            </a:r>
            <a:endParaRPr lang="fr-BE"/>
          </a:p>
        </p:txBody>
      </p:sp>
      <p:pic>
        <p:nvPicPr>
          <p:cNvPr id="7" name="Picture 12" descr="http://assmatenbourgogne.a.s.pic.centerblog.net/o/87c291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4197624" cy="259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://en.hdyo.org/assets/ask-question-1-ca45a12e5206bae44014e11cd3ced9f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75" y="2080735"/>
            <a:ext cx="3511824" cy="265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80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Aperçu</a:t>
            </a:r>
            <a:endParaRPr lang="fr-FR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Web Service de REST marche en fonction des ressources.</a:t>
            </a:r>
          </a:p>
          <a:p>
            <a:r>
              <a:rPr lang="fr-FR" dirty="0" smtClean="0"/>
              <a:t>L'identification </a:t>
            </a:r>
            <a:r>
              <a:rPr lang="fr-FR" dirty="0"/>
              <a:t>des </a:t>
            </a:r>
            <a:r>
              <a:rPr lang="fr-FR" dirty="0" smtClean="0"/>
              <a:t>ressources, </a:t>
            </a:r>
            <a:r>
              <a:rPr lang="fr-FR" dirty="0"/>
              <a:t>c'est à dire qu'on conçoit un modèle pour présenter des </a:t>
            </a:r>
            <a:r>
              <a:rPr lang="fr-FR" dirty="0" smtClean="0"/>
              <a:t>ressources. </a:t>
            </a:r>
          </a:p>
          <a:p>
            <a:r>
              <a:rPr lang="fr-FR" dirty="0" smtClean="0"/>
              <a:t>Il </a:t>
            </a:r>
            <a:r>
              <a:rPr lang="fr-FR" dirty="0"/>
              <a:t>y a 6 sujets à discuter.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81094B-F024-49CF-8A2C-94E4E794B365}" type="datetime1">
              <a:rPr lang="fr-FR" smtClean="0"/>
              <a:t>03/11/2013</a:t>
            </a:fld>
            <a:endParaRPr lang="fr-B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Hao ZHANG-GSI-EMN</a:t>
            </a:r>
            <a:endParaRPr lang="fr-B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90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DEA55E-3812-4465-9E0A-B06074464095}" type="datetime1">
              <a:rPr lang="fr-FR" smtClean="0"/>
              <a:t>03/11/2013</a:t>
            </a:fld>
            <a:endParaRPr lang="fr-B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Hao ZHANG-GSI-EMN</a:t>
            </a:r>
            <a:endParaRPr lang="fr-BE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26812493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6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Identifier </a:t>
            </a:r>
            <a:r>
              <a:rPr lang="fr-FR" dirty="0"/>
              <a:t>les ressources réelles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C'est la plus commune ressource à identifier. </a:t>
            </a:r>
            <a:endParaRPr lang="fr-FR" dirty="0" smtClean="0"/>
          </a:p>
          <a:p>
            <a:r>
              <a:rPr lang="fr-FR" dirty="0" smtClean="0"/>
              <a:t>Ce </a:t>
            </a:r>
            <a:r>
              <a:rPr lang="fr-FR" dirty="0"/>
              <a:t>sont les choses réelles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Par </a:t>
            </a:r>
            <a:r>
              <a:rPr lang="fr-FR" dirty="0"/>
              <a:t>exemple, photo, étudiant, professeur, fruit, etc</a:t>
            </a:r>
            <a:r>
              <a:rPr lang="fr-FR" dirty="0" smtClean="0"/>
              <a:t>.</a:t>
            </a:r>
          </a:p>
          <a:p>
            <a:r>
              <a:rPr lang="fr-FR" dirty="0" smtClean="0"/>
              <a:t>Vous </a:t>
            </a:r>
            <a:r>
              <a:rPr lang="fr-FR" dirty="0"/>
              <a:t>pouvez les créer, lire, modifier ou </a:t>
            </a:r>
            <a:r>
              <a:rPr lang="fr-FR" dirty="0" smtClean="0"/>
              <a:t>supprimer </a:t>
            </a:r>
            <a:r>
              <a:rPr lang="fr-FR" dirty="0"/>
              <a:t>par les méthodes données par </a:t>
            </a:r>
            <a:r>
              <a:rPr lang="fr-FR" dirty="0" smtClean="0"/>
              <a:t>HTTP (</a:t>
            </a:r>
            <a:r>
              <a:rPr lang="fr-FR" dirty="0"/>
              <a:t>POST, GET, PUT, DELETE).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AD9AB71-C8BD-4DB0-824C-B7B4048F50EB}" type="datetime1">
              <a:rPr lang="fr-FR" smtClean="0"/>
              <a:t>03/11/2013</a:t>
            </a:fld>
            <a:endParaRPr lang="fr-B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Hao ZHANG-GSI-EMN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26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choisir la granularité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Il n'y a pas de standard pour déterminer la granularité de ressources. </a:t>
            </a:r>
            <a:endParaRPr lang="fr-FR" dirty="0" smtClean="0"/>
          </a:p>
          <a:p>
            <a:r>
              <a:rPr lang="fr-FR" dirty="0" smtClean="0"/>
              <a:t>Ca </a:t>
            </a:r>
            <a:r>
              <a:rPr lang="fr-FR" dirty="0"/>
              <a:t>dépend de l'application, l'efficacité de réseau, la taille de représentation et surtout la convention entre le client et le serveur</a:t>
            </a:r>
            <a:r>
              <a:rPr lang="fr-FR" dirty="0" smtClean="0"/>
              <a:t>.</a:t>
            </a:r>
          </a:p>
          <a:p>
            <a:r>
              <a:rPr lang="fr-FR" dirty="0" smtClean="0"/>
              <a:t>Par </a:t>
            </a:r>
            <a:r>
              <a:rPr lang="fr-FR" dirty="0"/>
              <a:t>exemple, </a:t>
            </a:r>
            <a:r>
              <a:rPr lang="fr-FR" dirty="0" err="1"/>
              <a:t>facebook</a:t>
            </a:r>
            <a:r>
              <a:rPr lang="fr-FR" dirty="0"/>
              <a:t>, pour un utilisateur, il y a beaucoup de ressources, liste des amis, messages, mails, photos, etc. </a:t>
            </a:r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/>
              <a:t>serveur va les donner ensemble ou </a:t>
            </a:r>
            <a:r>
              <a:rPr lang="fr-FR" dirty="0" smtClean="0"/>
              <a:t>respectivement?</a:t>
            </a:r>
            <a:endParaRPr lang="fr-FR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A3DEE32-C434-4563-944B-1B37D4EA63A0}" type="datetime1">
              <a:rPr lang="fr-FR" smtClean="0"/>
              <a:t>03/11/2013</a:t>
            </a:fld>
            <a:endParaRPr lang="fr-B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Hao ZHANG-GSI-EMN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62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choisir la granularité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Le meilleur moyen est le réfléchir depuis la perspectif de client</a:t>
            </a:r>
            <a:r>
              <a:rPr lang="fr-FR" dirty="0" smtClean="0"/>
              <a:t>.</a:t>
            </a:r>
          </a:p>
          <a:p>
            <a:r>
              <a:rPr lang="fr-FR" dirty="0" smtClean="0"/>
              <a:t>La grosse </a:t>
            </a:r>
            <a:r>
              <a:rPr lang="fr-FR" dirty="0"/>
              <a:t>granularité convient à le client </a:t>
            </a:r>
            <a:r>
              <a:rPr lang="fr-FR" dirty="0" smtClean="0"/>
              <a:t>riche, </a:t>
            </a:r>
            <a:r>
              <a:rPr lang="fr-FR" dirty="0"/>
              <a:t>immutable et pas de cache</a:t>
            </a:r>
            <a:r>
              <a:rPr lang="fr-FR" dirty="0" smtClean="0"/>
              <a:t>.</a:t>
            </a:r>
          </a:p>
          <a:p>
            <a:r>
              <a:rPr lang="fr-FR" dirty="0" smtClean="0"/>
              <a:t>La </a:t>
            </a:r>
            <a:r>
              <a:rPr lang="fr-FR" dirty="0"/>
              <a:t>fine granularité s'adapte à le client léger, mutable et </a:t>
            </a:r>
            <a:r>
              <a:rPr lang="fr-FR" dirty="0" err="1"/>
              <a:t>cacheable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0B7501F-5872-4594-9428-A1693CD9D098}" type="datetime1">
              <a:rPr lang="fr-FR" smtClean="0"/>
              <a:t>03/11/2013</a:t>
            </a:fld>
            <a:endParaRPr lang="fr-B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Hao ZHANG-GSI-EMN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32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fr-FR" dirty="0"/>
              <a:t>Utiliser la collection des ressources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Comment peut-on présenter </a:t>
            </a:r>
            <a:r>
              <a:rPr lang="fr-FR" dirty="0"/>
              <a:t>des ressources similaires </a:t>
            </a:r>
            <a:r>
              <a:rPr lang="fr-FR" dirty="0" smtClean="0"/>
              <a:t>ensemble?</a:t>
            </a:r>
          </a:p>
          <a:p>
            <a:r>
              <a:rPr lang="fr-FR" dirty="0"/>
              <a:t>La collection</a:t>
            </a:r>
            <a:r>
              <a:rPr lang="fr-FR" dirty="0" smtClean="0"/>
              <a:t>.</a:t>
            </a:r>
          </a:p>
          <a:p>
            <a:r>
              <a:rPr lang="fr-FR" dirty="0" smtClean="0"/>
              <a:t>C'est </a:t>
            </a:r>
            <a:r>
              <a:rPr lang="fr-FR" dirty="0"/>
              <a:t>trop utile pour les ressources similaires, par exemple, </a:t>
            </a:r>
            <a:r>
              <a:rPr lang="fr-FR" dirty="0" err="1"/>
              <a:t>facebook</a:t>
            </a:r>
            <a:r>
              <a:rPr lang="fr-FR" dirty="0"/>
              <a:t>, la liste des amis. </a:t>
            </a:r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 err="1"/>
              <a:t>users</a:t>
            </a:r>
            <a:r>
              <a:rPr lang="fr-FR" dirty="0"/>
              <a:t>&gt; </a:t>
            </a:r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/>
              <a:t>user&gt;1&lt;/user&gt; </a:t>
            </a:r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/>
              <a:t>user&gt;2&lt;/user&gt; </a:t>
            </a:r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 err="1"/>
              <a:t>users</a:t>
            </a:r>
            <a:r>
              <a:rPr lang="fr-FR" dirty="0"/>
              <a:t>&gt;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F2FE041-F596-4700-B8C0-3F5335B522C2}" type="datetime1">
              <a:rPr lang="fr-FR" smtClean="0"/>
              <a:t>03/11/2013</a:t>
            </a:fld>
            <a:endParaRPr lang="fr-B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Hao ZHANG-GSI-EMN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28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fr-FR" dirty="0"/>
              <a:t>Utiliser la composition des ressources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Comment peut-on donner </a:t>
            </a:r>
            <a:r>
              <a:rPr lang="fr-FR" dirty="0"/>
              <a:t>la ressource qui contient autres </a:t>
            </a:r>
            <a:r>
              <a:rPr lang="fr-FR" dirty="0" smtClean="0"/>
              <a:t>ressources</a:t>
            </a:r>
            <a:r>
              <a:rPr lang="fr-FR" dirty="0"/>
              <a:t>?</a:t>
            </a:r>
            <a:endParaRPr lang="fr-FR" dirty="0" smtClean="0"/>
          </a:p>
          <a:p>
            <a:r>
              <a:rPr lang="fr-FR" dirty="0" smtClean="0"/>
              <a:t>La </a:t>
            </a:r>
            <a:r>
              <a:rPr lang="fr-FR" dirty="0"/>
              <a:t>composition</a:t>
            </a:r>
            <a:r>
              <a:rPr lang="fr-FR" dirty="0" smtClean="0"/>
              <a:t>.</a:t>
            </a:r>
          </a:p>
          <a:p>
            <a:r>
              <a:rPr lang="fr-FR" dirty="0" smtClean="0"/>
              <a:t>Par </a:t>
            </a:r>
            <a:r>
              <a:rPr lang="fr-FR" dirty="0"/>
              <a:t>exemple, les articles, les publicités et les photos dans une page de web</a:t>
            </a:r>
            <a:r>
              <a:rPr lang="fr-FR" dirty="0" smtClean="0"/>
              <a:t>.</a:t>
            </a:r>
          </a:p>
          <a:p>
            <a:r>
              <a:rPr lang="fr-FR" dirty="0" smtClean="0"/>
              <a:t>&lt;</a:t>
            </a:r>
            <a:r>
              <a:rPr lang="fr-FR" dirty="0"/>
              <a:t>web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&lt;</a:t>
            </a:r>
            <a:r>
              <a:rPr lang="fr-FR" dirty="0"/>
              <a:t>article&gt;1&lt;/article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&lt;</a:t>
            </a:r>
            <a:r>
              <a:rPr lang="fr-FR" dirty="0"/>
              <a:t>photo&gt;p&lt;/photo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&lt;/</a:t>
            </a:r>
            <a:r>
              <a:rPr lang="fr-FR" dirty="0"/>
              <a:t>web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Le </a:t>
            </a:r>
            <a:r>
              <a:rPr lang="fr-FR" dirty="0"/>
              <a:t>défaut: l'invisibilité des ressources concrètes.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723C381-89A4-4C71-9B23-25620731BA5C}" type="datetime1">
              <a:rPr lang="fr-FR" smtClean="0"/>
              <a:t>03/11/2013</a:t>
            </a:fld>
            <a:endParaRPr lang="fr-B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Hao ZHANG-GSI-EMN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96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</a:t>
            </a:r>
            <a:r>
              <a:rPr lang="fr-FR" dirty="0" smtClean="0"/>
              <a:t>identifier </a:t>
            </a:r>
            <a:r>
              <a:rPr lang="fr-FR" dirty="0"/>
              <a:t>les fonctions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Utiliser le nom de fonction comme une ressource et utiliser la méthode de GET de HTTP</a:t>
            </a:r>
            <a:r>
              <a:rPr lang="fr-FR" dirty="0" smtClean="0"/>
              <a:t>.</a:t>
            </a:r>
          </a:p>
          <a:p>
            <a:r>
              <a:rPr lang="fr-FR" dirty="0" smtClean="0"/>
              <a:t>Par </a:t>
            </a:r>
            <a:r>
              <a:rPr lang="fr-FR" dirty="0"/>
              <a:t>exemple, calculer la </a:t>
            </a:r>
            <a:r>
              <a:rPr lang="fr-FR" dirty="0" smtClean="0"/>
              <a:t>distances </a:t>
            </a:r>
            <a:r>
              <a:rPr lang="fr-FR" dirty="0"/>
              <a:t>entre deux villes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# </a:t>
            </a:r>
            <a:r>
              <a:rPr lang="fr-FR" dirty="0" err="1" smtClean="0"/>
              <a:t>Request</a:t>
            </a:r>
            <a:endParaRPr lang="fr-FR" dirty="0" smtClean="0"/>
          </a:p>
          <a:p>
            <a:pPr lvl="1"/>
            <a:r>
              <a:rPr lang="fr-FR" dirty="0" smtClean="0"/>
              <a:t>GET </a:t>
            </a:r>
            <a:r>
              <a:rPr lang="fr-FR" dirty="0"/>
              <a:t>/</a:t>
            </a:r>
            <a:r>
              <a:rPr lang="fr-FR" dirty="0" err="1" smtClean="0"/>
              <a:t>distance_calc?lats</a:t>
            </a:r>
            <a:r>
              <a:rPr lang="fr-FR" dirty="0" smtClean="0"/>
              <a:t>=10&amp;lngs=10&amp;late=20&amp;lnge=20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Response</a:t>
            </a:r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err="1"/>
              <a:t>result</a:t>
            </a:r>
            <a:r>
              <a:rPr lang="fr-FR" dirty="0" smtClean="0"/>
              <a:t>&gt;</a:t>
            </a:r>
          </a:p>
          <a:p>
            <a:pPr lvl="2"/>
            <a:r>
              <a:rPr lang="fr-FR" dirty="0" smtClean="0"/>
              <a:t>&lt;</a:t>
            </a:r>
            <a:r>
              <a:rPr lang="fr-FR" dirty="0"/>
              <a:t>distance&gt;30&lt;/distance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&lt;/</a:t>
            </a:r>
            <a:r>
              <a:rPr lang="fr-FR" dirty="0" err="1"/>
              <a:t>result</a:t>
            </a:r>
            <a:r>
              <a:rPr lang="fr-FR" dirty="0"/>
              <a:t>&gt;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D32175E-8CAF-424F-A4B3-95C33ECB24A6}" type="datetime1">
              <a:rPr lang="fr-FR" smtClean="0"/>
              <a:t>03/11/2013</a:t>
            </a:fld>
            <a:endParaRPr lang="fr-B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Hao ZHANG-GSI-EMN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945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29</TotalTime>
  <Words>645</Words>
  <Application>Microsoft Office PowerPoint</Application>
  <PresentationFormat>全屏显示(4:3)</PresentationFormat>
  <Paragraphs>113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凸显</vt:lpstr>
      <vt:lpstr>Identification Des Ressources</vt:lpstr>
      <vt:lpstr>Aperçu</vt:lpstr>
      <vt:lpstr>Sommaire</vt:lpstr>
      <vt:lpstr>Identifier les ressources réelles</vt:lpstr>
      <vt:lpstr>Comment choisir la granularité</vt:lpstr>
      <vt:lpstr>Comment choisir la granularité</vt:lpstr>
      <vt:lpstr>Utiliser la collection des ressources</vt:lpstr>
      <vt:lpstr>Utiliser la composition des ressources</vt:lpstr>
      <vt:lpstr>Comment identifier les fonctions</vt:lpstr>
      <vt:lpstr>Utiliser un contrôleur</vt:lpstr>
      <vt:lpstr>Utiliser un contrôleur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Des Ressources</dc:title>
  <dc:creator>HaoZHANG</dc:creator>
  <cp:lastModifiedBy>SereneG</cp:lastModifiedBy>
  <cp:revision>12</cp:revision>
  <dcterms:created xsi:type="dcterms:W3CDTF">2013-11-03T20:32:07Z</dcterms:created>
  <dcterms:modified xsi:type="dcterms:W3CDTF">2013-11-03T21:12:28Z</dcterms:modified>
</cp:coreProperties>
</file>