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D11800-6B28-43E0-AB92-42DCE0CBFE86}" type="datetimeFigureOut">
              <a:rPr lang="fr-FR" smtClean="0"/>
              <a:pPr/>
              <a:t>06/11/2013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1C2F65-0BDD-4C22-BE91-387802D953A7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396536" cy="1828800"/>
          </a:xfrm>
        </p:spPr>
        <p:txBody>
          <a:bodyPr/>
          <a:lstStyle/>
          <a:p>
            <a:pPr algn="ctr"/>
            <a:r>
              <a:rPr lang="fr-FR" dirty="0" smtClean="0"/>
              <a:t>Content </a:t>
            </a:r>
            <a:r>
              <a:rPr lang="fr-FR" dirty="0" err="1" smtClean="0"/>
              <a:t>negociation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854696" cy="1752600"/>
          </a:xfrm>
        </p:spPr>
        <p:txBody>
          <a:bodyPr/>
          <a:lstStyle/>
          <a:p>
            <a:pPr algn="ctr"/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CXF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Selectionner</a:t>
            </a:r>
            <a:r>
              <a:rPr lang="fr-FR" dirty="0" smtClean="0"/>
              <a:t> la meilleure représentation d’une ressource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Langue, encodage, compression, langage de représentation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Indiquer les préférences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header </a:t>
            </a:r>
            <a:r>
              <a:rPr lang="fr-FR" dirty="0" err="1" smtClean="0"/>
              <a:t>Accept</a:t>
            </a:r>
            <a:endParaRPr lang="fr-FR" dirty="0" smtClean="0"/>
          </a:p>
          <a:p>
            <a:r>
              <a:rPr lang="fr-FR" dirty="0" smtClean="0"/>
              <a:t>Le paramètre q : préférence</a:t>
            </a:r>
          </a:p>
          <a:p>
            <a:pPr lvl="1"/>
            <a:r>
              <a:rPr lang="fr-FR" dirty="0" smtClean="0"/>
              <a:t>1 : voulu en priorité</a:t>
            </a:r>
          </a:p>
          <a:p>
            <a:pPr lvl="1"/>
            <a:r>
              <a:rPr lang="fr-FR" dirty="0" smtClean="0"/>
              <a:t>]0,1[ : ordre de préférence</a:t>
            </a:r>
          </a:p>
          <a:p>
            <a:pPr lvl="1"/>
            <a:r>
              <a:rPr lang="fr-FR" dirty="0" smtClean="0"/>
              <a:t>0 : non accepté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Indiquer les préférences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fr-FR" dirty="0" smtClean="0"/>
              <a:t>Exemple :</a:t>
            </a:r>
          </a:p>
          <a:p>
            <a:endParaRPr lang="fr-FR" dirty="0" smtClean="0"/>
          </a:p>
          <a:p>
            <a:pPr>
              <a:buNone/>
            </a:pPr>
            <a:r>
              <a:rPr lang="fr-FR" sz="2000" dirty="0" err="1" smtClean="0"/>
              <a:t>Accept</a:t>
            </a:r>
            <a:r>
              <a:rPr lang="fr-FR" sz="2000" dirty="0" smtClean="0"/>
              <a:t> : application/</a:t>
            </a:r>
            <a:r>
              <a:rPr lang="fr-FR" sz="2000" dirty="0" err="1" smtClean="0"/>
              <a:t>atom</a:t>
            </a:r>
            <a:r>
              <a:rPr lang="fr-FR" sz="2000" dirty="0" smtClean="0"/>
              <a:t>+</a:t>
            </a:r>
            <a:r>
              <a:rPr lang="fr-FR" sz="2000" dirty="0" err="1" smtClean="0"/>
              <a:t>xml;q</a:t>
            </a:r>
            <a:r>
              <a:rPr lang="fr-FR" sz="2000" dirty="0" smtClean="0"/>
              <a:t>=1, application/</a:t>
            </a:r>
            <a:r>
              <a:rPr lang="fr-FR" sz="2000" dirty="0" err="1" smtClean="0"/>
              <a:t>xml;q</a:t>
            </a:r>
            <a:r>
              <a:rPr lang="fr-FR" sz="2000" dirty="0" smtClean="0"/>
              <a:t>=0.6, */*;q=0.0</a:t>
            </a:r>
          </a:p>
          <a:p>
            <a:pPr>
              <a:buNone/>
            </a:pPr>
            <a:r>
              <a:rPr lang="fr-FR" sz="2000" dirty="0" err="1" smtClean="0"/>
              <a:t>Accept</a:t>
            </a:r>
            <a:r>
              <a:rPr lang="fr-FR" sz="2000" dirty="0" smtClean="0"/>
              <a:t>-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: </a:t>
            </a:r>
            <a:r>
              <a:rPr lang="fr-FR" sz="2000" dirty="0" err="1" smtClean="0"/>
              <a:t>fr;q</a:t>
            </a:r>
            <a:r>
              <a:rPr lang="fr-FR" sz="2000" dirty="0" smtClean="0"/>
              <a:t>=1.0, </a:t>
            </a:r>
            <a:r>
              <a:rPr lang="fr-FR" sz="2000" dirty="0" err="1" smtClean="0"/>
              <a:t>en;q</a:t>
            </a:r>
            <a:r>
              <a:rPr lang="fr-FR" sz="2000" dirty="0" smtClean="0"/>
              <a:t>=0.5</a:t>
            </a:r>
          </a:p>
          <a:p>
            <a:pPr>
              <a:buNone/>
            </a:pPr>
            <a:r>
              <a:rPr lang="fr-FR" sz="2000" dirty="0" err="1" smtClean="0"/>
              <a:t>Accept</a:t>
            </a:r>
            <a:r>
              <a:rPr lang="fr-FR" sz="2000" dirty="0" smtClean="0"/>
              <a:t>-</a:t>
            </a:r>
            <a:r>
              <a:rPr lang="fr-FR" sz="2000" dirty="0" err="1" smtClean="0"/>
              <a:t>Encoding</a:t>
            </a:r>
            <a:r>
              <a:rPr lang="fr-FR" sz="2000" dirty="0" smtClean="0"/>
              <a:t>: </a:t>
            </a:r>
            <a:r>
              <a:rPr lang="fr-FR" sz="2000" dirty="0" err="1" smtClean="0"/>
              <a:t>gzip</a:t>
            </a: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/>
              <a:t>Le client préfère le français, mais accepte l’anglais</a:t>
            </a:r>
          </a:p>
          <a:p>
            <a:r>
              <a:rPr lang="fr-FR" sz="2000" dirty="0" smtClean="0"/>
              <a:t>Il accepte un format </a:t>
            </a:r>
            <a:r>
              <a:rPr lang="fr-FR" sz="2000" dirty="0" err="1" smtClean="0"/>
              <a:t>atom</a:t>
            </a:r>
            <a:r>
              <a:rPr lang="fr-FR" sz="2000" dirty="0" smtClean="0"/>
              <a:t> de préférence, peut accepter un format </a:t>
            </a:r>
            <a:r>
              <a:rPr lang="fr-FR" sz="2000" dirty="0" err="1" smtClean="0"/>
              <a:t>xml</a:t>
            </a:r>
            <a:r>
              <a:rPr lang="fr-FR" sz="2000" dirty="0" smtClean="0"/>
              <a:t>, mais rien d’autre</a:t>
            </a:r>
          </a:p>
          <a:p>
            <a:r>
              <a:rPr lang="fr-FR" sz="2000" dirty="0" smtClean="0"/>
              <a:t>Il sait traiter une ressource compressée en </a:t>
            </a:r>
            <a:r>
              <a:rPr lang="fr-FR" sz="2000" dirty="0" err="1" smtClean="0"/>
              <a:t>gzip</a:t>
            </a: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790056"/>
            <a:ext cx="8229600" cy="1143000"/>
          </a:xfrm>
        </p:spPr>
        <p:txBody>
          <a:bodyPr/>
          <a:lstStyle/>
          <a:p>
            <a:r>
              <a:rPr lang="fr-FR" dirty="0" smtClean="0"/>
              <a:t>Media type </a:t>
            </a:r>
            <a:r>
              <a:rPr lang="fr-FR" dirty="0" err="1" smtClean="0"/>
              <a:t>negotiation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2924944"/>
            <a:ext cx="8229600" cy="1143000"/>
          </a:xfrm>
        </p:spPr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negotiation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7784" y="2996952"/>
            <a:ext cx="8229600" cy="1143000"/>
          </a:xfrm>
        </p:spPr>
        <p:txBody>
          <a:bodyPr/>
          <a:lstStyle/>
          <a:p>
            <a:r>
              <a:rPr lang="fr-FR" dirty="0" err="1" smtClean="0"/>
              <a:t>Vary</a:t>
            </a:r>
            <a:r>
              <a:rPr lang="fr-FR" dirty="0" smtClean="0"/>
              <a:t> header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143000"/>
          </a:xfrm>
        </p:spPr>
        <p:txBody>
          <a:bodyPr/>
          <a:lstStyle/>
          <a:p>
            <a:r>
              <a:rPr lang="fr-FR" dirty="0" smtClean="0"/>
              <a:t>Handling </a:t>
            </a:r>
            <a:r>
              <a:rPr lang="fr-FR" dirty="0" err="1" smtClean="0"/>
              <a:t>negotiation</a:t>
            </a:r>
            <a:r>
              <a:rPr lang="fr-FR" dirty="0" smtClean="0"/>
              <a:t> </a:t>
            </a:r>
            <a:r>
              <a:rPr lang="fr-FR" dirty="0" err="1" smtClean="0"/>
              <a:t>errors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429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Agent </a:t>
            </a:r>
            <a:r>
              <a:rPr lang="fr-FR" dirty="0" err="1" smtClean="0"/>
              <a:t>driven</a:t>
            </a:r>
            <a:r>
              <a:rPr lang="fr-FR" dirty="0" smtClean="0"/>
              <a:t> content </a:t>
            </a:r>
            <a:r>
              <a:rPr lang="fr-FR" dirty="0" err="1" smtClean="0"/>
              <a:t>negotiation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</TotalTime>
  <Words>123</Words>
  <Application>Microsoft Office PowerPoint</Application>
  <PresentationFormat>Affichage à l'écran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Débit</vt:lpstr>
      <vt:lpstr>Content negociation with RESTful </vt:lpstr>
      <vt:lpstr>But</vt:lpstr>
      <vt:lpstr>Indiquer les préférences du client</vt:lpstr>
      <vt:lpstr>Indiquer les préférences du client</vt:lpstr>
      <vt:lpstr>Media type negotiation</vt:lpstr>
      <vt:lpstr>Language negotiation</vt:lpstr>
      <vt:lpstr>Vary header</vt:lpstr>
      <vt:lpstr>Handling negotiation errors</vt:lpstr>
      <vt:lpstr>Agent driven content negotiation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negociation with RESTful </dc:title>
  <dc:creator>Raoul</dc:creator>
  <cp:lastModifiedBy>Raoul</cp:lastModifiedBy>
  <cp:revision>46</cp:revision>
  <dcterms:created xsi:type="dcterms:W3CDTF">2013-11-04T16:26:44Z</dcterms:created>
  <dcterms:modified xsi:type="dcterms:W3CDTF">2013-11-06T13:02:17Z</dcterms:modified>
</cp:coreProperties>
</file>