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AC72F-C9FC-42EA-A4B5-A6F23E64F3E3}" v="1058" dt="2020-10-10T12:50:25.485"/>
    <p1510:client id="{5A0918BA-B8EA-406C-AEA4-8787CE1F1627}" v="2885" dt="2020-10-09T16:26:50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4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1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5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349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41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98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7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0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9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0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7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1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1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6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24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modo.com/bootstrap-gri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get_started.asp" TargetMode="External"/><Relationship Id="rId2" Type="http://schemas.openxmlformats.org/officeDocument/2006/relationships/hyperlink" Target="https://github.com/emarkexe2001/Web-Dev-Lesson-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0/content/tab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Development – Lesson 2 : HTML5 </a:t>
            </a:r>
            <a:r>
              <a:rPr lang="en-GB"/>
              <a:t>and Bootstrap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By David and Emmanuel MArk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DD85-E5D9-4CE6-826E-E58415F5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&lt;div&gt; and div class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4D83-4BF2-4FD2-8BD5-63FD5513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Div is a tag that we use to define a section / division in HTML</a:t>
            </a:r>
          </a:p>
          <a:p>
            <a:r>
              <a:rPr lang="en-GB" dirty="0"/>
              <a:t>Acts as a container for html elements which we can style in CSS and manipulate in </a:t>
            </a:r>
            <a:r>
              <a:rPr lang="en-GB"/>
              <a:t>JavaScript</a:t>
            </a:r>
            <a:r>
              <a:rPr lang="en-GB" dirty="0"/>
              <a:t>.</a:t>
            </a:r>
          </a:p>
          <a:p>
            <a:r>
              <a:rPr lang="en-GB" dirty="0"/>
              <a:t>Class tag is used to point to </a:t>
            </a:r>
            <a:r>
              <a:rPr lang="en-GB"/>
              <a:t>CSS</a:t>
            </a:r>
            <a:r>
              <a:rPr lang="en-GB" dirty="0"/>
              <a:t> styling elements</a:t>
            </a:r>
          </a:p>
          <a:p>
            <a:r>
              <a:rPr lang="en-GB"/>
              <a:t>Example of a div class </a:t>
            </a:r>
            <a:r>
              <a:rPr lang="en-GB" dirty="0"/>
              <a:t>tag</a:t>
            </a:r>
            <a:endParaRPr lang="en-GB"/>
          </a:p>
          <a:p>
            <a:r>
              <a:rPr lang="en-GB">
                <a:ea typeface="+mj-lt"/>
                <a:cs typeface="+mj-lt"/>
              </a:rPr>
              <a:t>&lt;div class="cookies"&gt;</a:t>
            </a:r>
            <a:br>
              <a:rPr lang="en-GB" dirty="0">
                <a:ea typeface="+mj-lt"/>
                <a:cs typeface="+mj-lt"/>
              </a:rPr>
            </a:br>
            <a:r>
              <a:rPr lang="en-GB">
                <a:ea typeface="+mj-lt"/>
                <a:cs typeface="+mj-lt"/>
              </a:rPr>
              <a:t>  &lt;h2&gt;Cookies div element&lt;/h2&gt;</a:t>
            </a:r>
            <a:br>
              <a:rPr lang="en-GB" dirty="0">
                <a:ea typeface="+mj-lt"/>
                <a:cs typeface="+mj-lt"/>
              </a:rPr>
            </a:br>
            <a:r>
              <a:rPr lang="en-GB">
                <a:ea typeface="+mj-lt"/>
                <a:cs typeface="+mj-lt"/>
              </a:rPr>
              <a:t>  &lt;p&gt;Have a cookie.&lt;/p&gt;</a:t>
            </a:r>
            <a:br>
              <a:rPr lang="en-GB" dirty="0">
                <a:ea typeface="+mj-lt"/>
                <a:cs typeface="+mj-lt"/>
              </a:rPr>
            </a:br>
            <a:r>
              <a:rPr lang="en-GB">
                <a:ea typeface="+mj-lt"/>
                <a:cs typeface="+mj-lt"/>
              </a:rPr>
              <a:t>&lt;/div&gt;</a:t>
            </a:r>
            <a:br>
              <a:rPr lang="en-GB" dirty="0">
                <a:ea typeface="+mj-lt"/>
                <a:cs typeface="+mj-lt"/>
              </a:rPr>
            </a:br>
            <a:endParaRPr lang="en-GB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58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4BEF-5707-44BF-8D5F-9266D56E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 break tags &lt;pre&gt; and &lt;br&gt;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2921-35CB-41A1-BC76-5DDF8E1A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Let's say for example we need to display a set of addresses with a new line for each address how would we accomplish this in HTML?.</a:t>
            </a:r>
            <a:endParaRPr lang="en-US"/>
          </a:p>
          <a:p>
            <a:r>
              <a:rPr lang="en-GB"/>
              <a:t>We can accomplish this in two ways by</a:t>
            </a:r>
          </a:p>
          <a:p>
            <a:r>
              <a:rPr lang="en-GB"/>
              <a:t>By putting the &lt;br&gt; tag after each line we want to separate with a new line</a:t>
            </a:r>
          </a:p>
          <a:p>
            <a:r>
              <a:rPr lang="en-GB"/>
              <a:t>Or by using the &lt;pre&gt; tag which will perserve the line breaks and new lines in a text without santizing the text.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85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AD99-BBDA-4BE4-A276-BE860762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tag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6532-111C-4CA1-B06A-609BB8194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Used to create tables in HTML</a:t>
            </a:r>
          </a:p>
          <a:p>
            <a:r>
              <a:rPr lang="en-GB"/>
              <a:t>Creating tables in HTML requires a few tags</a:t>
            </a:r>
          </a:p>
          <a:p>
            <a:r>
              <a:rPr lang="en-GB"/>
              <a:t>&lt;table&gt; - defines a HTML table</a:t>
            </a:r>
          </a:p>
          <a:p>
            <a:r>
              <a:rPr lang="en-GB"/>
              <a:t>&lt;thead&gt; - Groups the content in the table header together. </a:t>
            </a:r>
            <a:endParaRPr lang="en-GB" dirty="0"/>
          </a:p>
          <a:p>
            <a:r>
              <a:rPr lang="en-GB"/>
              <a:t>&lt;tbody&gt; - Groups the table body content of a html table together</a:t>
            </a:r>
            <a:endParaRPr lang="en-GB" dirty="0"/>
          </a:p>
          <a:p>
            <a:r>
              <a:rPr lang="en-GB"/>
              <a:t>&lt;th&gt; - </a:t>
            </a:r>
            <a:r>
              <a:rPr lang="en-GB" dirty="0">
                <a:ea typeface="+mj-lt"/>
                <a:cs typeface="+mj-lt"/>
              </a:rPr>
              <a:t> </a:t>
            </a:r>
            <a:r>
              <a:rPr lang="en-GB"/>
              <a:t>defines a table header</a:t>
            </a:r>
          </a:p>
          <a:p>
            <a:r>
              <a:rPr lang="en-GB"/>
              <a:t>&lt;tr&gt; - defines and creates a table row </a:t>
            </a:r>
          </a:p>
          <a:p>
            <a:r>
              <a:rPr lang="en-GB"/>
              <a:t>&lt;td&gt; Create a table cell of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79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65BE-A080-46B4-B8E3-A78F0927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Bootstrap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1393-C13A-4189-8605-EEF9F3AE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 CSS framework used to create responsive and mobile-first websites.</a:t>
            </a:r>
          </a:p>
          <a:p>
            <a:r>
              <a:rPr lang="en-GB" dirty="0"/>
              <a:t>Latest version of Bootstrap is Bootstrap 4</a:t>
            </a:r>
          </a:p>
          <a:p>
            <a:r>
              <a:rPr lang="en-GB" dirty="0"/>
              <a:t>Requires a containing element called a container to wrap site contents.</a:t>
            </a:r>
          </a:p>
          <a:p>
            <a:r>
              <a:rPr lang="en-GB"/>
              <a:t>We must declare the HTML doctype as HTML5 as the html and css elements Bootstrap uses requires html5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18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1DED-F958-489E-B73C-E368B6F2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Bootstrap Containers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F1AE-413F-428C-9AEB-158A25AE5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 container in </a:t>
            </a:r>
            <a:r>
              <a:rPr lang="en-GB" err="1"/>
              <a:t>BootStrap</a:t>
            </a:r>
            <a:r>
              <a:rPr lang="en-GB" dirty="0"/>
              <a:t> is a div class that we use to wrap our html </a:t>
            </a:r>
            <a:r>
              <a:rPr lang="en-GB"/>
              <a:t>elements inside of.</a:t>
            </a:r>
          </a:p>
          <a:p>
            <a:r>
              <a:rPr lang="en-GB" dirty="0"/>
              <a:t>Two ways of declaring a </a:t>
            </a:r>
            <a:r>
              <a:rPr lang="en-GB" dirty="0" err="1"/>
              <a:t>BootStrap</a:t>
            </a:r>
            <a:r>
              <a:rPr lang="en-GB" dirty="0"/>
              <a:t> container</a:t>
            </a:r>
          </a:p>
          <a:p>
            <a:r>
              <a:rPr lang="en-GB" dirty="0"/>
              <a:t>.container</a:t>
            </a:r>
          </a:p>
          <a:p>
            <a:r>
              <a:rPr lang="en-GB" dirty="0"/>
              <a:t>.container-fluid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59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5CC4-80A6-4CCC-A580-1520E9BF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 up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D457-1EE0-480B-8BAB-3E496836B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To set up Bootstrap in our html page we need a few things</a:t>
            </a:r>
            <a:endParaRPr lang="en-US"/>
          </a:p>
          <a:p>
            <a:r>
              <a:rPr lang="en-GB"/>
              <a:t>Html5 Doctype – works with HTML5 elements and CSS</a:t>
            </a:r>
          </a:p>
          <a:p>
            <a:r>
              <a:rPr lang="en-GB" dirty="0"/>
              <a:t>Link </a:t>
            </a:r>
            <a:r>
              <a:rPr lang="en-GB" err="1"/>
              <a:t>rel</a:t>
            </a:r>
            <a:r>
              <a:rPr lang="en-GB"/>
              <a:t> to Bootstrap's style sheet – MaxCDN (</a:t>
            </a:r>
          </a:p>
          <a:p>
            <a:r>
              <a:rPr lang="en-GB" dirty="0"/>
              <a:t>Script source for </a:t>
            </a:r>
            <a:r>
              <a:rPr lang="en-GB"/>
              <a:t>JQuery – for javascript elements</a:t>
            </a:r>
          </a:p>
          <a:p>
            <a:r>
              <a:rPr lang="en-GB"/>
              <a:t>Script source for Popper – For javascript elements</a:t>
            </a:r>
          </a:p>
          <a:p>
            <a:r>
              <a:rPr lang="en-GB"/>
              <a:t>Script source for Bootstrap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4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3BDB-B709-49F6-82BB-B430378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Homework for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CC68-3779-4ACB-B7D8-BF2428B7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Create a table page (must include a table header for address and address should be formatted with a new line for each address)</a:t>
            </a:r>
          </a:p>
          <a:p>
            <a:r>
              <a:rPr lang="en-GB"/>
              <a:t>Bootstrap tutorial – Go through bootstrap tutorial and play around with the bootstrap column system. </a:t>
            </a:r>
            <a:r>
              <a:rPr lang="en-GB" dirty="0">
                <a:ea typeface="+mj-lt"/>
                <a:cs typeface="+mj-lt"/>
                <a:hlinkClick r:id="rId2"/>
              </a:rPr>
              <a:t>https://designmodo.com/bootstrap-grid/</a:t>
            </a:r>
            <a:r>
              <a:rPr lang="en-GB">
                <a:ea typeface="+mj-lt"/>
                <a:cs typeface="+mj-lt"/>
              </a:rPr>
              <a:t> and https://getbootstrap.com/docs/4.5/layout/grid/</a:t>
            </a:r>
          </a:p>
          <a:p>
            <a:r>
              <a:rPr lang="en-GB"/>
              <a:t>Second page - Create a basic table with as many rows as you like but must contain 5 rows of data and must contain an address table with line breaks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5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02E9-796C-4B38-8CF7-BAADC33A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Resources for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0ED1-D55A-4241-AA95-D2E77C64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j-lt"/>
                <a:cs typeface="+mj-lt"/>
              </a:rPr>
              <a:t>Lesson breakdown and github information:  </a:t>
            </a:r>
            <a:r>
              <a:rPr lang="en-GB" dirty="0">
                <a:ea typeface="+mj-lt"/>
                <a:cs typeface="+mj-lt"/>
                <a:hlinkClick r:id="rId2"/>
              </a:rPr>
              <a:t>https://github.com/emarkexe2001/Web-Dev-Lesson-2</a:t>
            </a:r>
            <a:endParaRPr lang="en-GB">
              <a:ea typeface="+mj-lt"/>
              <a:cs typeface="+mj-lt"/>
            </a:endParaRPr>
          </a:p>
          <a:p>
            <a:r>
              <a:rPr lang="en-GB"/>
              <a:t>BootStrap – Getting started with BootStrap and how to set up Bootstrap4: </a:t>
            </a:r>
            <a:r>
              <a:rPr lang="en-GB" dirty="0">
                <a:ea typeface="+mj-lt"/>
                <a:cs typeface="+mj-lt"/>
                <a:hlinkClick r:id="rId3"/>
              </a:rPr>
              <a:t>https://www.w3schools.com/bootstrap4/bootstrap_get_started.asp</a:t>
            </a:r>
          </a:p>
          <a:p>
            <a:r>
              <a:rPr lang="en-GB">
                <a:ea typeface="+mj-lt"/>
                <a:cs typeface="+mj-lt"/>
              </a:rPr>
              <a:t>Pre tag: https://www.w3schools.com/tags/tag_pre.asp</a:t>
            </a:r>
          </a:p>
          <a:p>
            <a:r>
              <a:rPr lang="en-GB">
                <a:ea typeface="+mj-lt"/>
                <a:cs typeface="+mj-lt"/>
              </a:rPr>
              <a:t>Break tag: https://www.w3schools.com/TAGS/tag_br.asp</a:t>
            </a:r>
          </a:p>
          <a:p>
            <a:r>
              <a:rPr lang="en-GB">
                <a:ea typeface="+mj-lt"/>
                <a:cs typeface="+mj-lt"/>
              </a:rPr>
              <a:t>Tables in Bootstrap 4: </a:t>
            </a:r>
            <a:r>
              <a:rPr lang="en-GB" dirty="0">
                <a:ea typeface="+mj-lt"/>
                <a:cs typeface="+mj-lt"/>
                <a:hlinkClick r:id="rId4"/>
              </a:rPr>
              <a:t>https://getbootstrap.com/docs/4.0/content/tables/</a:t>
            </a:r>
            <a:endParaRPr lang="en-GB" dirty="0">
              <a:ea typeface="+mj-lt"/>
              <a:cs typeface="+mj-lt"/>
            </a:endParaRPr>
          </a:p>
          <a:p>
            <a:r>
              <a:rPr lang="en-GB">
                <a:ea typeface="+mj-lt"/>
                <a:cs typeface="+mj-lt"/>
              </a:rPr>
              <a:t>Table tag: https://www.w3schools.com/tags/tag_table.asp</a:t>
            </a:r>
          </a:p>
        </p:txBody>
      </p:sp>
    </p:spTree>
    <p:extLst>
      <p:ext uri="{BB962C8B-B14F-4D97-AF65-F5344CB8AC3E}">
        <p14:creationId xmlns:p14="http://schemas.microsoft.com/office/powerpoint/2010/main" val="3448238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Web Development – Lesson 2 : HTML5 and Bootstrap</vt:lpstr>
      <vt:lpstr>&lt;div&gt; and div class</vt:lpstr>
      <vt:lpstr>Line break tags &lt;pre&gt; and &lt;br&gt;</vt:lpstr>
      <vt:lpstr>Table tag</vt:lpstr>
      <vt:lpstr>What is Bootstrap</vt:lpstr>
      <vt:lpstr>Bootstrap Containers</vt:lpstr>
      <vt:lpstr>Setting up Bootstrap</vt:lpstr>
      <vt:lpstr>Homework for this week</vt:lpstr>
      <vt:lpstr>Resources for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379</cp:revision>
  <dcterms:created xsi:type="dcterms:W3CDTF">2020-10-09T14:13:39Z</dcterms:created>
  <dcterms:modified xsi:type="dcterms:W3CDTF">2020-10-10T13:04:00Z</dcterms:modified>
</cp:coreProperties>
</file>