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72" r:id="rId5"/>
    <p:sldId id="263" r:id="rId6"/>
    <p:sldId id="260" r:id="rId7"/>
    <p:sldId id="261" r:id="rId8"/>
    <p:sldId id="262" r:id="rId9"/>
    <p:sldId id="265" r:id="rId10"/>
    <p:sldId id="266" r:id="rId11"/>
    <p:sldId id="271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0D441-5F22-4FBC-A387-3E3D53DD407E}" v="549" dt="2020-11-07T12:45:45.600"/>
    <p1510:client id="{6A0FFC78-ABD4-4DC3-A5E3-B48CEE18BBC7}" v="6" dt="2020-11-06T15:48:33.684"/>
    <p1510:client id="{6A3C1689-0CB0-4B79-9764-7883EF6EB4C3}" v="3830" dt="2020-11-05T17:33:50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0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1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440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34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5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3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44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8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9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4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5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Dev Lesson 6 - JQuery and HTML </a:t>
            </a:r>
            <a:r>
              <a:rPr lang="en-GB"/>
              <a:t>DOM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By Emmanuel MarK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1D32-C2FD-454E-BC5C-48AD0FDA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Accessing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E20C-57C7-41C0-B4E7-76096BE6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We can access DOM Elements through three methods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GB" dirty="0" err="1"/>
              <a:t>document.getElementById</a:t>
            </a:r>
            <a:r>
              <a:rPr lang="en-GB" dirty="0"/>
              <a:t>(id)</a:t>
            </a:r>
          </a:p>
          <a:p>
            <a:pPr>
              <a:buClr>
                <a:srgbClr val="8AD0D6"/>
              </a:buClr>
            </a:pPr>
            <a:r>
              <a:rPr lang="en-GB" dirty="0" err="1"/>
              <a:t>document.getElementsByClassName</a:t>
            </a:r>
            <a:r>
              <a:rPr lang="en-GB" dirty="0"/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31366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840B-C0A9-4565-A00F-6E167820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Changing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F0D9-C952-44DE-8C55-977C1A05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We can change a HTML Element using Javascript's HTML DOM using one of three methods</a:t>
            </a:r>
          </a:p>
          <a:p>
            <a:pPr>
              <a:buClr>
                <a:srgbClr val="8AD0D6"/>
              </a:buClr>
            </a:pPr>
            <a:r>
              <a:rPr lang="en-GB"/>
              <a:t>Element.innerHtml 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/>
              <a:t>Element.attribute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/>
              <a:t>Element.style.property</a:t>
            </a:r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41D1-8D78-4A1B-814A-5AFBFD9D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A19C-4A62-47A1-A094-39306B9C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GB"/>
              <a:t>We can use the Javascript HTML DOM like JQuery to add new elements to our HTML document using the following methods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/>
              <a:t>Document.createElement(element)</a:t>
            </a:r>
          </a:p>
          <a:p>
            <a:pPr>
              <a:buClr>
                <a:srgbClr val="8AD0D6"/>
              </a:buClr>
            </a:pPr>
            <a:r>
              <a:rPr lang="en-GB"/>
              <a:t>Document.appendChild(element)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78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0605-EEDE-4CCD-8A97-25794208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Deleting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E557-D521-4868-BBD6-1DA8087A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We can use the </a:t>
            </a:r>
            <a:r>
              <a:rPr lang="en-GB" dirty="0" err="1">
                <a:ea typeface="+mj-lt"/>
                <a:cs typeface="+mj-lt"/>
              </a:rPr>
              <a:t>Javascript</a:t>
            </a:r>
            <a:r>
              <a:rPr lang="en-GB" dirty="0">
                <a:ea typeface="+mj-lt"/>
                <a:cs typeface="+mj-lt"/>
              </a:rPr>
              <a:t> HTML DOM like </a:t>
            </a:r>
            <a:r>
              <a:rPr lang="en-GB" dirty="0" err="1">
                <a:ea typeface="+mj-lt"/>
                <a:cs typeface="+mj-lt"/>
              </a:rPr>
              <a:t>JQuery</a:t>
            </a:r>
            <a:r>
              <a:rPr lang="en-GB" dirty="0">
                <a:ea typeface="+mj-lt"/>
                <a:cs typeface="+mj-lt"/>
              </a:rPr>
              <a:t> to add new elements to our HTML document </a:t>
            </a:r>
          </a:p>
          <a:p>
            <a:pPr>
              <a:buClr>
                <a:srgbClr val="8AD0D6"/>
              </a:buClr>
            </a:pPr>
            <a:r>
              <a:rPr lang="en-GB" dirty="0" err="1"/>
              <a:t>Document.remove</a:t>
            </a:r>
            <a:r>
              <a:rPr lang="en-GB" dirty="0"/>
              <a:t>(element)</a:t>
            </a:r>
          </a:p>
          <a:p>
            <a:pPr marL="0" indent="0">
              <a:buClr>
                <a:srgbClr val="8AD0D6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04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1282-8F23-4F6B-9085-0B72E09E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5856-7586-4191-B47D-DD5D3B12D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Play around with </a:t>
            </a:r>
            <a:r>
              <a:rPr lang="en-GB" dirty="0" err="1"/>
              <a:t>JQuery</a:t>
            </a:r>
            <a:r>
              <a:rPr lang="en-GB" dirty="0"/>
              <a:t> and </a:t>
            </a:r>
            <a:r>
              <a:rPr lang="en-GB" dirty="0" err="1"/>
              <a:t>Javascript's</a:t>
            </a:r>
            <a:r>
              <a:rPr lang="en-GB" dirty="0"/>
              <a:t> DOM HTML </a:t>
            </a:r>
          </a:p>
          <a:p>
            <a:pPr>
              <a:buClr>
                <a:srgbClr val="8AD0D6"/>
              </a:buClr>
            </a:pPr>
            <a:r>
              <a:rPr lang="en-GB" dirty="0"/>
              <a:t>Create two pages – One using </a:t>
            </a:r>
            <a:r>
              <a:rPr lang="en-GB" dirty="0" err="1"/>
              <a:t>JQuery</a:t>
            </a:r>
            <a:r>
              <a:rPr lang="en-GB" dirty="0"/>
              <a:t> to </a:t>
            </a:r>
            <a:r>
              <a:rPr lang="en-GB" dirty="0" err="1"/>
              <a:t>manupulate</a:t>
            </a:r>
            <a:r>
              <a:rPr lang="en-GB" dirty="0"/>
              <a:t> a text to change, delete an html element and adding a new element</a:t>
            </a:r>
          </a:p>
          <a:p>
            <a:pPr>
              <a:buClr>
                <a:srgbClr val="8AD0D6"/>
              </a:buClr>
            </a:pPr>
            <a:r>
              <a:rPr lang="en-GB" dirty="0"/>
              <a:t>Another page doing the same thing using </a:t>
            </a:r>
            <a:r>
              <a:rPr lang="en-GB" dirty="0" err="1"/>
              <a:t>Javascript's</a:t>
            </a:r>
            <a:r>
              <a:rPr lang="en-GB" dirty="0"/>
              <a:t> HTML DOM</a:t>
            </a:r>
          </a:p>
          <a:p>
            <a:pPr marL="0" indent="0">
              <a:buClr>
                <a:srgbClr val="8AD0D6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84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1E1F-1F23-44CD-9A75-75049143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847F-3564-4484-A815-9A9BEECC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DOM stands for Document Object Model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GB" dirty="0"/>
              <a:t>Used by </a:t>
            </a:r>
            <a:r>
              <a:rPr lang="en-GB" dirty="0" err="1"/>
              <a:t>Javascript</a:t>
            </a:r>
            <a:r>
              <a:rPr lang="en-GB" dirty="0"/>
              <a:t> to create objects of HTML elements which we can </a:t>
            </a:r>
            <a:r>
              <a:rPr lang="en-GB" dirty="0" err="1"/>
              <a:t>manupulate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dirty="0"/>
              <a:t>Allow us to create dynamic HTML elements</a:t>
            </a:r>
          </a:p>
          <a:p>
            <a:pPr>
              <a:buClr>
                <a:srgbClr val="8AD0D6"/>
              </a:buClr>
            </a:pPr>
            <a:r>
              <a:rPr lang="en-GB" dirty="0"/>
              <a:t>We can </a:t>
            </a:r>
            <a:r>
              <a:rPr lang="en-GB" dirty="0" err="1"/>
              <a:t>manupulate</a:t>
            </a:r>
            <a:r>
              <a:rPr lang="en-GB" dirty="0"/>
              <a:t> the DOM using two ways in </a:t>
            </a:r>
            <a:r>
              <a:rPr lang="en-GB" dirty="0" err="1"/>
              <a:t>Javascript</a:t>
            </a:r>
          </a:p>
          <a:p>
            <a:pPr>
              <a:buClr>
                <a:srgbClr val="8AD0D6"/>
              </a:buClr>
            </a:pPr>
            <a:r>
              <a:rPr lang="en-GB" dirty="0" err="1"/>
              <a:t>JQuery</a:t>
            </a:r>
            <a:r>
              <a:rPr lang="en-GB" dirty="0"/>
              <a:t> </a:t>
            </a:r>
          </a:p>
          <a:p>
            <a:pPr>
              <a:buClr>
                <a:srgbClr val="8AD0D6"/>
              </a:buClr>
            </a:pPr>
            <a:r>
              <a:rPr lang="en-GB" dirty="0" err="1"/>
              <a:t>Javascript's</a:t>
            </a:r>
            <a:r>
              <a:rPr lang="en-GB" dirty="0"/>
              <a:t> HTML DOM</a:t>
            </a:r>
          </a:p>
          <a:p>
            <a:pPr>
              <a:buClr>
                <a:srgbClr val="8AD0D6"/>
              </a:buClr>
            </a:pPr>
            <a:endParaRPr lang="en-GB" dirty="0"/>
          </a:p>
          <a:p>
            <a:pPr marL="0" indent="0">
              <a:buClr>
                <a:srgbClr val="8AD0D6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78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B6FB-591E-4B7E-B41B-8B233018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JQuery?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6AD0-E73E-4CE6-A13D-5CBB6428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>
              <a:buClr>
                <a:srgbClr val="8AD0D6"/>
              </a:buClr>
            </a:pPr>
            <a:r>
              <a:rPr lang="en-GB" dirty="0"/>
              <a:t>Designed to simplify HTML DOM tree traversal and </a:t>
            </a:r>
            <a:r>
              <a:rPr lang="en-GB" dirty="0" err="1"/>
              <a:t>manupulation</a:t>
            </a:r>
            <a:r>
              <a:rPr lang="en-GB" dirty="0"/>
              <a:t> </a:t>
            </a:r>
          </a:p>
          <a:p>
            <a:pPr>
              <a:buClr>
                <a:srgbClr val="8AD0D6"/>
              </a:buClr>
            </a:pPr>
            <a:r>
              <a:rPr lang="en-GB" dirty="0"/>
              <a:t>As at the time </a:t>
            </a:r>
            <a:r>
              <a:rPr lang="en-GB" dirty="0" err="1"/>
              <a:t>Javascript's</a:t>
            </a:r>
            <a:r>
              <a:rPr lang="en-GB" dirty="0"/>
              <a:t> way of working with the DOM was really bad</a:t>
            </a:r>
          </a:p>
          <a:p>
            <a:pPr>
              <a:buClr>
                <a:srgbClr val="8AD0D6"/>
              </a:buClr>
            </a:pPr>
            <a:r>
              <a:rPr lang="en-GB" dirty="0"/>
              <a:t>Can be used to select DOM elements.</a:t>
            </a:r>
          </a:p>
          <a:p>
            <a:pPr>
              <a:buClr>
                <a:srgbClr val="8AD0D6"/>
              </a:buClr>
            </a:pPr>
            <a:r>
              <a:rPr lang="en-GB" dirty="0"/>
              <a:t>When we want to use </a:t>
            </a:r>
            <a:r>
              <a:rPr lang="en-GB" dirty="0" err="1"/>
              <a:t>JQuery</a:t>
            </a:r>
            <a:r>
              <a:rPr lang="en-GB" dirty="0"/>
              <a:t> we need two things</a:t>
            </a:r>
          </a:p>
          <a:p>
            <a:pPr>
              <a:buClr>
                <a:srgbClr val="8AD0D6"/>
              </a:buClr>
            </a:pPr>
            <a:r>
              <a:rPr lang="en-GB" dirty="0"/>
              <a:t>1.  We need to add a script source to use </a:t>
            </a:r>
            <a:r>
              <a:rPr lang="en-GB" dirty="0" err="1"/>
              <a:t>JQuery's</a:t>
            </a:r>
            <a:r>
              <a:rPr lang="en-GB" dirty="0"/>
              <a:t> library </a:t>
            </a:r>
          </a:p>
          <a:p>
            <a:pPr>
              <a:buClr>
                <a:srgbClr val="8AD0D6"/>
              </a:buClr>
            </a:pPr>
            <a:r>
              <a:rPr lang="en-GB" dirty="0"/>
              <a:t>2. </a:t>
            </a:r>
            <a:r>
              <a:rPr lang="en-GB" dirty="0" err="1"/>
              <a:t>document.ready</a:t>
            </a:r>
            <a:r>
              <a:rPr lang="en-GB" dirty="0"/>
              <a:t>() to manipulate our html elements</a:t>
            </a:r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10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F0EA-C075-4B29-8B89-780F4BED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Document.ready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5228-D0F4-4477-93AA-67188A50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Document.ready</a:t>
            </a:r>
            <a:r>
              <a:rPr lang="en-GB" dirty="0"/>
              <a:t> waits for the entire document to load before it executes the </a:t>
            </a:r>
            <a:r>
              <a:rPr lang="en-GB" dirty="0" err="1"/>
              <a:t>JQuery</a:t>
            </a:r>
            <a:r>
              <a:rPr lang="en-GB" dirty="0"/>
              <a:t> script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GB" dirty="0"/>
              <a:t>The other ways of doing this are</a:t>
            </a:r>
          </a:p>
          <a:p>
            <a:pPr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$(function () {}); - </a:t>
            </a:r>
            <a:r>
              <a:rPr lang="en-GB" dirty="0" err="1">
                <a:ea typeface="+mj-lt"/>
                <a:cs typeface="+mj-lt"/>
              </a:rPr>
              <a:t>JQuery</a:t>
            </a:r>
            <a:r>
              <a:rPr lang="en-GB" dirty="0">
                <a:ea typeface="+mj-lt"/>
                <a:cs typeface="+mj-lt"/>
              </a:rPr>
              <a:t> – same as </a:t>
            </a:r>
            <a:r>
              <a:rPr lang="en-GB" dirty="0" err="1">
                <a:ea typeface="+mj-lt"/>
                <a:cs typeface="+mj-lt"/>
              </a:rPr>
              <a:t>document.ready</a:t>
            </a:r>
            <a:r>
              <a:rPr lang="en-GB" dirty="0">
                <a:ea typeface="+mj-lt"/>
                <a:cs typeface="+mj-lt"/>
              </a:rPr>
              <a:t> - shorthand version of </a:t>
            </a:r>
            <a:r>
              <a:rPr lang="en-GB" dirty="0" err="1">
                <a:ea typeface="+mj-lt"/>
                <a:cs typeface="+mj-lt"/>
              </a:rPr>
              <a:t>document.ready</a:t>
            </a:r>
            <a:r>
              <a:rPr lang="en-GB" dirty="0">
                <a:ea typeface="+mj-lt"/>
                <a:cs typeface="+mj-lt"/>
              </a:rPr>
              <a:t>()</a:t>
            </a:r>
          </a:p>
          <a:p>
            <a:pPr>
              <a:buClr>
                <a:srgbClr val="8AD0D6"/>
              </a:buClr>
            </a:pPr>
            <a:r>
              <a:rPr lang="en-GB" dirty="0" err="1">
                <a:ea typeface="+mj-lt"/>
                <a:cs typeface="+mj-lt"/>
              </a:rPr>
              <a:t>Document.addEventListener</a:t>
            </a:r>
            <a:r>
              <a:rPr lang="en-GB" dirty="0">
                <a:ea typeface="+mj-lt"/>
                <a:cs typeface="+mj-lt"/>
              </a:rPr>
              <a:t>("click", function) {} - </a:t>
            </a:r>
            <a:r>
              <a:rPr lang="en-GB" dirty="0" err="1">
                <a:ea typeface="+mj-lt"/>
                <a:cs typeface="+mj-lt"/>
              </a:rPr>
              <a:t>Javascript</a:t>
            </a:r>
            <a:r>
              <a:rPr lang="en-GB" dirty="0">
                <a:ea typeface="+mj-lt"/>
                <a:cs typeface="+mj-lt"/>
              </a:rPr>
              <a:t> way of doing this</a:t>
            </a:r>
          </a:p>
        </p:txBody>
      </p:sp>
    </p:spTree>
    <p:extLst>
      <p:ext uri="{BB962C8B-B14F-4D97-AF65-F5344CB8AC3E}">
        <p14:creationId xmlns:p14="http://schemas.microsoft.com/office/powerpoint/2010/main" val="20122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857D-7B00-4CC7-8C53-F9ED7D5E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can we use JQuery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95BE-891C-431F-966A-C3551FC3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Change existing elements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/>
              <a:t>Adding elements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/>
              <a:t>Removing elements</a:t>
            </a:r>
            <a:endParaRPr lang="en-GB" dirty="0"/>
          </a:p>
          <a:p>
            <a:pPr marL="0" indent="0">
              <a:buClr>
                <a:srgbClr val="8AD0D6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77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16C7-DD25-4EA6-8089-AD535058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JQuery Changing Existing </a:t>
            </a:r>
            <a:r>
              <a:rPr lang="en-GB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B819-1982-4CED-A9C8-80FB66F4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We can use </a:t>
            </a:r>
            <a:r>
              <a:rPr lang="en-GB" dirty="0" err="1"/>
              <a:t>JQuery</a:t>
            </a:r>
            <a:r>
              <a:rPr lang="en-GB" dirty="0"/>
              <a:t> to manipulate and change existing elements</a:t>
            </a:r>
          </a:p>
          <a:p>
            <a:pPr>
              <a:buClr>
                <a:srgbClr val="8AD0D6"/>
              </a:buClr>
            </a:pPr>
            <a:r>
              <a:rPr lang="en-GB" dirty="0"/>
              <a:t>We can create a button that manipulates our html paragraph when a button is created to change the text of our html text</a:t>
            </a:r>
          </a:p>
          <a:p>
            <a:pPr>
              <a:buClr>
                <a:srgbClr val="8AD0D6"/>
              </a:buClr>
            </a:pPr>
            <a:r>
              <a:rPr lang="en-GB" dirty="0"/>
              <a:t>We can do this using three methods </a:t>
            </a:r>
          </a:p>
          <a:p>
            <a:pPr>
              <a:buClr>
                <a:srgbClr val="8AD0D6"/>
              </a:buClr>
            </a:pPr>
            <a:r>
              <a:rPr lang="en-GB" dirty="0"/>
              <a:t>.text - returns / sets the text for selected element</a:t>
            </a:r>
          </a:p>
          <a:p>
            <a:pPr>
              <a:buClr>
                <a:srgbClr val="8AD0D6"/>
              </a:buClr>
            </a:pPr>
            <a:r>
              <a:rPr lang="en-GB" dirty="0"/>
              <a:t>.html - returns / sets the html for selected element</a:t>
            </a:r>
          </a:p>
          <a:p>
            <a:pPr>
              <a:buClr>
                <a:srgbClr val="8AD0D6"/>
              </a:buClr>
            </a:pPr>
            <a:r>
              <a:rPr lang="en-GB" dirty="0"/>
              <a:t>.</a:t>
            </a:r>
            <a:r>
              <a:rPr lang="en-GB" dirty="0" err="1"/>
              <a:t>val</a:t>
            </a:r>
            <a:r>
              <a:rPr lang="en-GB" dirty="0"/>
              <a:t> - Returns / sets values for form fields</a:t>
            </a:r>
          </a:p>
          <a:p>
            <a:pPr marL="0" indent="0">
              <a:buClr>
                <a:srgbClr val="8AD0D6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0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DCBA-D293-41EE-A44A-630FA61A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JQuery Adding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7997-7E97-4562-B551-99339867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JQuery can also be used to add new elements to our HTML document</a:t>
            </a:r>
          </a:p>
          <a:p>
            <a:pPr>
              <a:buClr>
                <a:srgbClr val="8AD0D6"/>
              </a:buClr>
            </a:pPr>
            <a:r>
              <a:rPr lang="en-GB"/>
              <a:t>We can use the following methods to add new elements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/>
              <a:t>Append – will add after the specified element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/>
              <a:t>Prepend – will add before the specified element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/>
              <a:t>Before – will add to the document layout before the specified element (Above the element for example)</a:t>
            </a:r>
          </a:p>
          <a:p>
            <a:pPr>
              <a:buClr>
                <a:srgbClr val="8AD0D6"/>
              </a:buClr>
            </a:pPr>
            <a:r>
              <a:rPr lang="en-GB"/>
              <a:t>After – will add to the document layout after the specified element (Below the element)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95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D516-E1EE-4870-9D49-EC635283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JQuery Deleting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45C9-8BC5-46A8-971E-6DEBBDD4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We can use JQuery to delete HTML elements using the following two methods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GB"/>
              <a:t>remove()</a:t>
            </a:r>
          </a:p>
          <a:p>
            <a:pPr>
              <a:buClr>
                <a:srgbClr val="8AD0D6"/>
              </a:buClr>
            </a:pPr>
            <a:r>
              <a:rPr lang="en-GB"/>
              <a:t>empty()</a:t>
            </a:r>
            <a:endParaRPr lang="en-GB" dirty="0"/>
          </a:p>
          <a:p>
            <a:pPr marL="0" indent="0">
              <a:buClr>
                <a:srgbClr val="8AD0D6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60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D0F0-24AA-4228-8DE4-9AE08FD9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Javascript HTML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AF26-07F0-4F90-A6B9-DE56675EE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Is an API for Javascript 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/>
              <a:t>Using it allows Javascript to add, remove or change HTML elements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/>
              <a:t>Add, remove or change HTML attributes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/>
              <a:t>React to HTML Events</a:t>
            </a:r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269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Web Dev Lesson 6 - JQuery and HTML DOM Elements</vt:lpstr>
      <vt:lpstr>What is DOM?</vt:lpstr>
      <vt:lpstr>What is JQuery?</vt:lpstr>
      <vt:lpstr>Document.ready()</vt:lpstr>
      <vt:lpstr>What can we use JQuery for</vt:lpstr>
      <vt:lpstr>JQuery Changing Existing Elements</vt:lpstr>
      <vt:lpstr>JQuery Adding Elements</vt:lpstr>
      <vt:lpstr>JQuery Deleting elements</vt:lpstr>
      <vt:lpstr>Javascript HTML DOM</vt:lpstr>
      <vt:lpstr>Accessing DOM Elements</vt:lpstr>
      <vt:lpstr>Changing Elements</vt:lpstr>
      <vt:lpstr>Adding Elements</vt:lpstr>
      <vt:lpstr>Deleting Elements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526</cp:revision>
  <dcterms:created xsi:type="dcterms:W3CDTF">2020-11-05T10:52:08Z</dcterms:created>
  <dcterms:modified xsi:type="dcterms:W3CDTF">2020-11-07T12:56:29Z</dcterms:modified>
</cp:coreProperties>
</file>