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C70DE-A4F8-46BF-A7F0-AF38185216DB}" v="1955" dt="2020-10-02T22:30:16.879"/>
    <p1510:client id="{7F756702-1CD0-4353-97A1-E6BAF41BA1F3}" v="199" dt="2020-10-03T11:43:31.112"/>
    <p1510:client id="{FEE844EA-F59C-42F0-AEF1-4F19920669B0}" v="23" dt="2020-10-03T10:59:48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0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5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4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103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0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97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51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11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7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7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5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7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4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9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9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7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92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scripts.asp" TargetMode="External"/><Relationship Id="rId2" Type="http://schemas.openxmlformats.org/officeDocument/2006/relationships/hyperlink" Target="https://www.w3schools.com/CSS/css_howto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Web Development Lesson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By Emmanuel Mark and David Mark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8256-BA6C-4B45-907F-88827D95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How does the Internet work?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A651-B875-4AB8-A2AB-A5954E3E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0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E45C-2EF9-4B6A-B9DE-B5BE61D1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your browser display a web page</a:t>
            </a:r>
          </a:p>
        </p:txBody>
      </p:sp>
    </p:spTree>
    <p:extLst>
      <p:ext uri="{BB962C8B-B14F-4D97-AF65-F5344CB8AC3E}">
        <p14:creationId xmlns:p14="http://schemas.microsoft.com/office/powerpoint/2010/main" val="102745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D5C4-A732-4603-8927-75CFB883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What is HTML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C0B5-203F-4EF5-ADD2-09B7F46A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GB" dirty="0"/>
              <a:t>HTML stands for </a:t>
            </a:r>
            <a:r>
              <a:rPr lang="en-GB" dirty="0">
                <a:ea typeface="+mj-lt"/>
                <a:cs typeface="+mj-lt"/>
              </a:rPr>
              <a:t>Hyper Text </a:t>
            </a:r>
            <a:r>
              <a:rPr lang="en-GB">
                <a:ea typeface="+mj-lt"/>
                <a:cs typeface="+mj-lt"/>
              </a:rPr>
              <a:t>Mark-up</a:t>
            </a:r>
            <a:r>
              <a:rPr lang="en-GB" dirty="0">
                <a:ea typeface="+mj-lt"/>
                <a:cs typeface="+mj-lt"/>
              </a:rPr>
              <a:t> Language.</a:t>
            </a:r>
          </a:p>
          <a:p>
            <a:r>
              <a:rPr lang="en-GB" dirty="0"/>
              <a:t>It is a </a:t>
            </a:r>
            <a:r>
              <a:rPr lang="en-GB"/>
              <a:t>mark-up</a:t>
            </a:r>
            <a:r>
              <a:rPr lang="en-GB" dirty="0"/>
              <a:t> language that is used to create web pages.</a:t>
            </a:r>
          </a:p>
          <a:p>
            <a:r>
              <a:rPr lang="en-GB" dirty="0"/>
              <a:t>HTML consists of elements which we use to define the structure of web pages</a:t>
            </a:r>
          </a:p>
          <a:p>
            <a:r>
              <a:rPr lang="en-GB" dirty="0"/>
              <a:t>An element tells the browser how to display the page</a:t>
            </a:r>
          </a:p>
          <a:p>
            <a:r>
              <a:rPr lang="en-GB" dirty="0"/>
              <a:t>Example of html elements: &lt;head&gt;, &lt;body&gt; &lt;p&gt; &lt;ul&gt;</a:t>
            </a:r>
          </a:p>
          <a:p>
            <a:r>
              <a:rPr lang="en-GB"/>
              <a:t>Head defines the meta data of a html document.</a:t>
            </a:r>
          </a:p>
          <a:p>
            <a:r>
              <a:rPr lang="en-GB" dirty="0"/>
              <a:t>&lt;p&gt; stands for paragraph, displays a paragraph of text on a html page in the body.</a:t>
            </a:r>
          </a:p>
          <a:p>
            <a:r>
              <a:rPr lang="en-GB" dirty="0"/>
              <a:t>&lt;ul&gt; unordered list contains a list of values in an unordered format.</a:t>
            </a:r>
          </a:p>
          <a:p>
            <a:r>
              <a:rPr lang="en-GB"/>
              <a:t>&lt;body&gt; is the main body of the page</a:t>
            </a:r>
          </a:p>
          <a:p>
            <a:r>
              <a:rPr lang="en-GB"/>
              <a:t>All html documents must begin with the &lt;html&gt; tag which is the root of an html document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73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8E6B-9E03-4719-B655-A507E06B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What is CSS?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A8FC-A19C-4638-AAA7-E47902CE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CSS known as Cascaded Style Sheets.</a:t>
            </a:r>
          </a:p>
          <a:p>
            <a:r>
              <a:rPr lang="en-GB" dirty="0"/>
              <a:t>CSS is used to describe how HTML elements are displayed on a page </a:t>
            </a:r>
          </a:p>
          <a:p>
            <a:r>
              <a:rPr lang="en-GB" dirty="0"/>
              <a:t>We can use CSS to define the design, layout, style and text font, colours of the page.</a:t>
            </a:r>
          </a:p>
          <a:p>
            <a:r>
              <a:rPr lang="en-GB" dirty="0"/>
              <a:t>CSS is stored in CSS files</a:t>
            </a:r>
          </a:p>
          <a:p>
            <a:r>
              <a:rPr lang="en-GB" dirty="0"/>
              <a:t>Was created by the World Wide Web Consortium to style format HTML pages.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98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EA39-4160-4666-8314-A9913DE5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What is JavaScript?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9CA7-DE8C-4CF5-81B1-10319FDEE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JavaScript is a programming language used to make interactive </a:t>
            </a:r>
            <a:r>
              <a:rPr lang="en-GB"/>
              <a:t>webpages.</a:t>
            </a:r>
          </a:p>
          <a:p>
            <a:r>
              <a:rPr lang="en-GB" dirty="0"/>
              <a:t>Every modern browser allows you to write and run JavaScript code in their browser console. (Chrome, Firefox, Internet Explorer, Microsoft Edge)</a:t>
            </a:r>
          </a:p>
          <a:p>
            <a:r>
              <a:rPr lang="en-GB" dirty="0"/>
              <a:t>JavaScript files are stored in .</a:t>
            </a:r>
            <a:r>
              <a:rPr lang="en-GB" err="1"/>
              <a:t>js</a:t>
            </a:r>
            <a:r>
              <a:rPr lang="en-GB" dirty="0"/>
              <a:t> files.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35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2679-04F4-4311-B016-FAE06195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BD7E-4903-4E7B-AC16-C4B35D74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Create a simple page using HTML, CSS and JavaScript.</a:t>
            </a:r>
          </a:p>
          <a:p>
            <a:r>
              <a:rPr lang="en-GB" dirty="0"/>
              <a:t>HTML tutorial: </a:t>
            </a:r>
            <a:r>
              <a:rPr lang="en-GB" dirty="0">
                <a:ea typeface="+mj-lt"/>
                <a:cs typeface="+mj-lt"/>
              </a:rPr>
              <a:t>https://www.w3schools.com/html/html_intro.asp</a:t>
            </a:r>
            <a:endParaRPr lang="en-GB" dirty="0"/>
          </a:p>
          <a:p>
            <a:r>
              <a:rPr lang="en-GB" dirty="0"/>
              <a:t>Adding CSS to HTML tutorial: </a:t>
            </a:r>
            <a:r>
              <a:rPr lang="en-GB" dirty="0">
                <a:ea typeface="+mj-lt"/>
                <a:cs typeface="+mj-lt"/>
                <a:hlinkClick r:id="rId2"/>
              </a:rPr>
              <a:t>https://www.w3schools.com/CSS/css_howto.asp</a:t>
            </a:r>
            <a:endParaRPr lang="en-GB" dirty="0"/>
          </a:p>
          <a:p>
            <a:r>
              <a:rPr lang="en-GB" dirty="0">
                <a:ea typeface="+mj-lt"/>
                <a:cs typeface="+mj-lt"/>
              </a:rPr>
              <a:t>Adding JavaScript to HTML tutorial: </a:t>
            </a:r>
            <a:r>
              <a:rPr lang="en-GB" dirty="0">
                <a:ea typeface="+mj-lt"/>
                <a:cs typeface="+mj-lt"/>
                <a:hlinkClick r:id="rId3"/>
              </a:rPr>
              <a:t>https://www.w3schools.com/html/html_scripts.asp</a:t>
            </a:r>
            <a:endParaRPr lang="en-GB" dirty="0"/>
          </a:p>
          <a:p>
            <a:r>
              <a:rPr lang="en-GB" dirty="0"/>
              <a:t>Installing Visual Studio Code: </a:t>
            </a:r>
            <a:r>
              <a:rPr lang="en-GB" dirty="0">
                <a:ea typeface="+mj-lt"/>
                <a:cs typeface="+mj-lt"/>
              </a:rPr>
              <a:t>https://code.visualstudio.com/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152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Web Development Lesson 1</vt:lpstr>
      <vt:lpstr>How does the Internet work?</vt:lpstr>
      <vt:lpstr>How does your browser display a web page</vt:lpstr>
      <vt:lpstr>What is HTML</vt:lpstr>
      <vt:lpstr>What is CSS?</vt:lpstr>
      <vt:lpstr>What is JavaScript?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237</cp:revision>
  <dcterms:created xsi:type="dcterms:W3CDTF">2020-10-02T20:02:56Z</dcterms:created>
  <dcterms:modified xsi:type="dcterms:W3CDTF">2020-10-03T11:43:41Z</dcterms:modified>
</cp:coreProperties>
</file>