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C70DE-A4F8-46BF-A7F0-AF38185216DB}" v="1955" dt="2020-10-02T22:30:16.879"/>
    <p1510:client id="{7F756702-1CD0-4353-97A1-E6BAF41BA1F3}" v="199" dt="2020-10-03T11:43:31.112"/>
    <p1510:client id="{FEE844EA-F59C-42F0-AEF1-4F19920669B0}" v="23" dt="2020-10-03T10:59:4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04" d="100"/>
          <a:sy n="104" d="100"/>
        </p:scale>
        <p:origin x="6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uejs.org/v2/api/#v-i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docs/nodejs/vuejs-tutoria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docs/nodejs/vuejs-tutorial" TargetMode="External"/><Relationship Id="rId3" Type="http://schemas.openxmlformats.org/officeDocument/2006/relationships/hyperlink" Target="https://vuejs.org/v2/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uejs.org/v2/guide/installa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i.vuejs.org/guide/creating-a-project.html#vue-cre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uejs.org/v2/api/#v-bi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Web Development Lesson 2</a:t>
            </a:r>
            <a:r>
              <a:rPr lang="en-GB" dirty="0" smtClean="0">
                <a:cs typeface="Calibri Light"/>
              </a:rPr>
              <a:t>:</a:t>
            </a:r>
            <a:br>
              <a:rPr lang="en-GB" dirty="0" smtClean="0">
                <a:cs typeface="Calibri Light"/>
              </a:rPr>
            </a:br>
            <a:r>
              <a:rPr lang="en-GB" dirty="0" err="1" smtClean="0">
                <a:cs typeface="Calibri Light"/>
              </a:rPr>
              <a:t>Vue</a:t>
            </a:r>
            <a:r>
              <a:rPr lang="en-GB" dirty="0" smtClean="0">
                <a:cs typeface="Calibri Light"/>
              </a:rPr>
              <a:t> </a:t>
            </a:r>
            <a:r>
              <a:rPr lang="en-GB" dirty="0" err="1" smtClean="0">
                <a:cs typeface="Calibri Light"/>
              </a:rPr>
              <a:t>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-if &amp; v-else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v-if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 can be used to conditionally render a block of code.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That code block will be rendered if the directive’s expression returns a 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truthy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&lt;h1 </a:t>
            </a:r>
            <a:r>
              <a:rPr lang="en-US" sz="16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v-if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=”value"&gt;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Render if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truthy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&lt;/h1&gt;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‘v-else’ can be used to render a block if the expression instead 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retuns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falsy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&lt;h1 </a:t>
            </a:r>
            <a:r>
              <a:rPr lang="mr-IN" sz="16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v-else</a:t>
            </a:r>
            <a:r>
              <a:rPr lang="mr-IN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Render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falsy</a:t>
            </a:r>
            <a:r>
              <a:rPr lang="mr-IN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mr-IN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h1&gt;</a:t>
            </a: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1136" y="4497856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1136" y="3126255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136" y="5955957"/>
            <a:ext cx="772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  <a:hlinkClick r:id="rId2"/>
              </a:rPr>
              <a:t>https://vuejs.org/v2/api/#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v-if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</a:t>
            </a:r>
            <a:r>
              <a:rPr lang="en-GB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on</a:t>
            </a:r>
            <a:br>
              <a:rPr lang="en-GB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v-on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can be used to add an event listener to an element.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example: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button </a:t>
            </a:r>
            <a:r>
              <a:rPr lang="en-GB" sz="16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v-on:click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GB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doThis</a:t>
            </a: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"&gt;&lt;/button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GB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v-on:click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can also be shorthanded to ‘@’</a:t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button @click="</a:t>
            </a:r>
            <a:r>
              <a:rPr lang="en-GB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doThis</a:t>
            </a:r>
            <a:r>
              <a:rPr lang="en-GB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"&gt;&lt;/button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1136" y="2990332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1136" y="4355755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1136" y="5955957"/>
            <a:ext cx="772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  <a:hlinkClick r:id="rId2"/>
              </a:rPr>
              <a:t>https://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code.visualstudio.com/docs/nodejs/vuejs-tutorial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a webpage using Vue, and include what was learnt in this lesson.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Resources:</a:t>
            </a:r>
            <a:br>
              <a:rPr lang="en-US" sz="160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code.visualstudio.com/docs/nodejs/vuejs-tutorial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vuejs.org/v2/guide/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What is vue?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Vue is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 progressive framework for building user interfaces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core library is focused on the view layer only, and is easy to pick up and integrate with other libraries or existing projects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Vue is also perfectly capable of powering sophisticated Single-Page Applications when used in combination with modern tooling and supporting libraries.</a:t>
            </a:r>
          </a:p>
        </p:txBody>
      </p:sp>
    </p:spTree>
    <p:extLst>
      <p:ext uri="{BB962C8B-B14F-4D97-AF65-F5344CB8AC3E}">
        <p14:creationId xmlns:p14="http://schemas.microsoft.com/office/powerpoint/2010/main" val="9096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Using / installing vue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easiest way to use Vue is to link it into your html page: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&lt;script src="https://cdn.jsdelivr.net/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/vue@2/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vue.js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"&gt;&lt;/script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Although the most recommended method of install is npm: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$ npm install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vue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Full install instructions can be found on the Vue Website:</a:t>
            </a:r>
            <a:b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vuejs.org/v2/guide/installation.html</a:t>
            </a:r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Assuming that the npm install method has been used, you can set up a new project by running the below command in you terminal:</a:t>
            </a:r>
            <a:b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vue create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hello-world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Full instruction on Vue project creation can also be found on their website: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cli.vuejs.org/guide/creating-a-project.html#vue-create</a:t>
            </a: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THE VUE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Every Vue application starts by creating a new Vue instance with the Vue function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vm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new Vue({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options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When a Vue instance is created, it adds all the properties found in its data object to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Vue’s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 reactivity system.</a:t>
            </a: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69" y="1865870"/>
            <a:ext cx="2686853" cy="464614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name: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‘App’,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components: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data()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methods: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},	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&lt;style&gt;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&lt;/style&gt;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5622" y="1865870"/>
            <a:ext cx="8254314" cy="4646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 Vue app is split into 3 main parts: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&lt;template&gt; is used to store HTML code, however with the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additional ability to declaratively bind the rendered DOM to the underlying Vue instance’s data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example: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&lt;template&gt;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&lt;div id="heading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"&gt;</a:t>
            </a:r>
            <a:b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&lt;h1&gt;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{{headingName}}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&lt;/h1&gt;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mr-IN" sz="16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mr-IN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value for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{{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headingName}}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can be declared within </a:t>
            </a:r>
            <a:r>
              <a:rPr lang="en-US" sz="16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When rendered,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mustache tag Vue will replace the HTML with the corresponding value of the data object: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data()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headingName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 “Hello World!”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}</a:t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},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17341" y="1865870"/>
            <a:ext cx="24713" cy="46461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00400" y="3188043"/>
            <a:ext cx="8019536" cy="107503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5144529"/>
            <a:ext cx="8019536" cy="107503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69" y="1865870"/>
            <a:ext cx="2686853" cy="464614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name: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‘App’,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components: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data()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return{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methods: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},	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&lt;style&gt;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&lt;/style&gt;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5622" y="1865870"/>
            <a:ext cx="8254314" cy="464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is used to import additional libraries / extensions that can be used within your code.</a:t>
            </a: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example: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Roller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vue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-roller”</a:t>
            </a:r>
            <a:b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These can then be declared within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components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allowing it be called within both the html &amp; 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javascript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components: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Roller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}, 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div id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=”app"&gt;</a:t>
            </a:r>
            <a:r>
              <a:rPr lang="en-US" sz="16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sz="16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roller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v-bind:text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headingName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defaultChar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="vue"&gt;&lt;/</a:t>
            </a:r>
            <a:r>
              <a:rPr lang="en-US" sz="16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roller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mr-IN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mr-IN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17341" y="1865870"/>
            <a:ext cx="24713" cy="46461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2829697"/>
            <a:ext cx="8019536" cy="63019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300154"/>
            <a:ext cx="8019536" cy="8773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5272999"/>
            <a:ext cx="8019536" cy="87732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69" y="1865870"/>
            <a:ext cx="2686853" cy="464614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&lt;/template&gt;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name: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‘App’,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components: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data()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return{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},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methods: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},	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&lt;/script&gt;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&lt;style&gt;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&lt;/style&gt;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5622" y="1865870"/>
            <a:ext cx="8254314" cy="464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en-GB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methods 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section</a:t>
            </a:r>
            <a:r>
              <a:rPr lang="en-GB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is used to store your own functions, for use within the app:</a:t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methods</a:t>
            </a:r>
            <a:r>
              <a:rPr lang="en-US" sz="16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changeTitle</a:t>
            </a:r>
            <a:r>
              <a:rPr lang="en-US" sz="16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this.headingName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 = "New Heading 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Name”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},</a:t>
            </a:r>
            <a:endParaRPr lang="en-GB" sz="1400" dirty="0" smtClean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And the &lt;style&gt; tags can used to write CSS, just as you would within a standard stylesheet: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&lt;style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.heading {</a:t>
            </a:r>
            <a:b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color: </a:t>
            </a:r>
            <a:r>
              <a:rPr lang="en-US" sz="1600" dirty="0" smtClean="0">
                <a:solidFill>
                  <a:srgbClr val="EA4E4C"/>
                </a:solidFill>
                <a:latin typeface="Consolas" charset="0"/>
                <a:ea typeface="Consolas" charset="0"/>
                <a:cs typeface="Consolas" charset="0"/>
              </a:rPr>
              <a:t>red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&lt;/style&gt;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17341" y="1865870"/>
            <a:ext cx="24713" cy="46461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2570205"/>
            <a:ext cx="8019536" cy="135924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5020961"/>
            <a:ext cx="8019536" cy="13304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5706"/>
            <a:ext cx="7729728" cy="118872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65870"/>
            <a:ext cx="7729728" cy="464614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Directives are special attributes with the v- 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prefix.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They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can be used to reactively apply side effects to the DOM when the value of its expression changes.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1" u="sng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600" b="1" u="sng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-bind</a:t>
            </a:r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Mustaches cannot be used inside HTML attributes. Instead, you must use ’</a:t>
            </a:r>
            <a:r>
              <a:rPr lang="en-US" sz="1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v-bind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&lt;div </a:t>
            </a:r>
            <a:r>
              <a:rPr lang="en-US" sz="16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v-bind</a:t>
            </a:r>
            <a:r>
              <a:rPr lang="en-US" sz="16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600" dirty="0" err="1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6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dynamicId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"&gt;&lt;/div&gt;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v-bind can also be shorthanded to simply ‘:’.</a:t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div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6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dynamicId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"&gt;&lt;/div&gt; </a:t>
            </a: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6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1136" y="4349573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1136" y="5301043"/>
            <a:ext cx="7729728" cy="5313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136" y="6240163"/>
            <a:ext cx="772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  <a:hlinkClick r:id="rId2"/>
              </a:rPr>
              <a:t>https://vuejs.org/v2/api/#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v-bind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14876</TotalTime>
  <Words>219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Consolas</vt:lpstr>
      <vt:lpstr>Gill Sans MT</vt:lpstr>
      <vt:lpstr>Arial</vt:lpstr>
      <vt:lpstr>Parcel</vt:lpstr>
      <vt:lpstr>Web Development Lesson 2: Vue js</vt:lpstr>
      <vt:lpstr>What is vue?</vt:lpstr>
      <vt:lpstr>Using / installing vue</vt:lpstr>
      <vt:lpstr>Setting up a project</vt:lpstr>
      <vt:lpstr>THE VUE INSTANCE</vt:lpstr>
      <vt:lpstr>Structure</vt:lpstr>
      <vt:lpstr>Structure</vt:lpstr>
      <vt:lpstr>Structure</vt:lpstr>
      <vt:lpstr>DIRECTIVES</vt:lpstr>
      <vt:lpstr>DIRECTIVES</vt:lpstr>
      <vt:lpstr>DIRECTIVES</vt:lpstr>
      <vt:lpstr>HOMEWORK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TIMMS</cp:lastModifiedBy>
  <cp:revision>338</cp:revision>
  <dcterms:created xsi:type="dcterms:W3CDTF">2020-10-02T20:02:56Z</dcterms:created>
  <dcterms:modified xsi:type="dcterms:W3CDTF">2021-05-07T22:34:59Z</dcterms:modified>
</cp:coreProperties>
</file>