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3" r:id="rId6"/>
    <p:sldId id="264" r:id="rId7"/>
    <p:sldId id="265" r:id="rId8"/>
    <p:sldId id="278" r:id="rId9"/>
    <p:sldId id="279" r:id="rId10"/>
    <p:sldId id="280" r:id="rId11"/>
    <p:sldId id="281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5" r:id="rId24"/>
    <p:sldId id="282" r:id="rId25"/>
    <p:sldId id="283" r:id="rId2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7B14D-8F10-4591-9B23-46523DAA63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E82834-F59F-4066-8320-E49D2E977BE5}">
      <dgm:prSet phldrT="[Testo]"/>
      <dgm:spPr/>
      <dgm:t>
        <a:bodyPr/>
        <a:lstStyle/>
        <a:p>
          <a:r>
            <a:rPr lang="it-IT" dirty="0"/>
            <a:t>ANALISI DEL PAPER</a:t>
          </a:r>
        </a:p>
      </dgm:t>
    </dgm:pt>
    <dgm:pt modelId="{805106C0-427B-4AC6-9557-67F967031E1A}" type="parTrans" cxnId="{039C03AA-C02E-4854-B92E-54FAE2252E49}">
      <dgm:prSet/>
      <dgm:spPr/>
      <dgm:t>
        <a:bodyPr/>
        <a:lstStyle/>
        <a:p>
          <a:endParaRPr lang="it-IT"/>
        </a:p>
      </dgm:t>
    </dgm:pt>
    <dgm:pt modelId="{77A84E5F-A3EF-4677-BCBA-47955735F759}" type="sibTrans" cxnId="{039C03AA-C02E-4854-B92E-54FAE2252E49}">
      <dgm:prSet/>
      <dgm:spPr/>
      <dgm:t>
        <a:bodyPr/>
        <a:lstStyle/>
        <a:p>
          <a:endParaRPr lang="it-IT"/>
        </a:p>
      </dgm:t>
    </dgm:pt>
    <dgm:pt modelId="{26CE81BC-9158-4416-8411-AE538CCA5334}">
      <dgm:prSet phldrT="[Testo]"/>
      <dgm:spPr/>
      <dgm:t>
        <a:bodyPr/>
        <a:lstStyle/>
        <a:p>
          <a:r>
            <a:rPr lang="it-IT" dirty="0"/>
            <a:t>PREPROCESSING DATASET</a:t>
          </a:r>
        </a:p>
      </dgm:t>
    </dgm:pt>
    <dgm:pt modelId="{C93292AF-62C2-4B90-AAC7-9CA1ED578DD2}" type="parTrans" cxnId="{10AE8417-068F-48B2-9343-BDB03E3ED8C2}">
      <dgm:prSet/>
      <dgm:spPr/>
      <dgm:t>
        <a:bodyPr/>
        <a:lstStyle/>
        <a:p>
          <a:endParaRPr lang="it-IT"/>
        </a:p>
      </dgm:t>
    </dgm:pt>
    <dgm:pt modelId="{558202E6-780D-432B-9E81-A99C8FEF68BC}" type="sibTrans" cxnId="{10AE8417-068F-48B2-9343-BDB03E3ED8C2}">
      <dgm:prSet/>
      <dgm:spPr/>
      <dgm:t>
        <a:bodyPr/>
        <a:lstStyle/>
        <a:p>
          <a:endParaRPr lang="it-IT"/>
        </a:p>
      </dgm:t>
    </dgm:pt>
    <dgm:pt modelId="{F34C2EC6-0D31-41C9-9E7A-9CF2A06A9B49}">
      <dgm:prSet phldrT="[Testo]"/>
      <dgm:spPr/>
      <dgm:t>
        <a:bodyPr/>
        <a:lstStyle/>
        <a:p>
          <a:r>
            <a:rPr lang="it-IT" dirty="0"/>
            <a:t>MODIFICHE AL CODICE</a:t>
          </a:r>
        </a:p>
      </dgm:t>
    </dgm:pt>
    <dgm:pt modelId="{93FBD546-1C05-4C6E-8BFC-AC675418C413}" type="parTrans" cxnId="{F35FCC6C-ED69-463A-A7A6-F600FF2E7C28}">
      <dgm:prSet/>
      <dgm:spPr/>
      <dgm:t>
        <a:bodyPr/>
        <a:lstStyle/>
        <a:p>
          <a:endParaRPr lang="it-IT"/>
        </a:p>
      </dgm:t>
    </dgm:pt>
    <dgm:pt modelId="{DEA7DF9D-4653-47C4-9DBA-8CFE26F1B306}" type="sibTrans" cxnId="{F35FCC6C-ED69-463A-A7A6-F600FF2E7C28}">
      <dgm:prSet/>
      <dgm:spPr/>
      <dgm:t>
        <a:bodyPr/>
        <a:lstStyle/>
        <a:p>
          <a:endParaRPr lang="it-IT"/>
        </a:p>
      </dgm:t>
    </dgm:pt>
    <dgm:pt modelId="{F604EDBA-834F-4F7E-85CB-792083BD0FD2}">
      <dgm:prSet phldrT="[Testo]"/>
      <dgm:spPr/>
      <dgm:t>
        <a:bodyPr/>
        <a:lstStyle/>
        <a:p>
          <a:r>
            <a:rPr lang="it-IT" dirty="0"/>
            <a:t>SCELTA DEI PARAMETRI</a:t>
          </a:r>
        </a:p>
      </dgm:t>
    </dgm:pt>
    <dgm:pt modelId="{0B40F405-15F0-4C8C-9A2F-FBBEFB184190}" type="parTrans" cxnId="{D21103CF-3C48-4197-A8D8-C6F17191C6B0}">
      <dgm:prSet/>
      <dgm:spPr/>
      <dgm:t>
        <a:bodyPr/>
        <a:lstStyle/>
        <a:p>
          <a:endParaRPr lang="it-IT"/>
        </a:p>
      </dgm:t>
    </dgm:pt>
    <dgm:pt modelId="{8C459105-AD99-476D-8B6A-F6F8A55AF741}" type="sibTrans" cxnId="{D21103CF-3C48-4197-A8D8-C6F17191C6B0}">
      <dgm:prSet/>
      <dgm:spPr/>
      <dgm:t>
        <a:bodyPr/>
        <a:lstStyle/>
        <a:p>
          <a:endParaRPr lang="it-IT"/>
        </a:p>
      </dgm:t>
    </dgm:pt>
    <dgm:pt modelId="{0CF5E1E2-4CB3-4E22-BA26-7300B10C7CE9}">
      <dgm:prSet phldrT="[Testo]"/>
      <dgm:spPr/>
      <dgm:t>
        <a:bodyPr/>
        <a:lstStyle/>
        <a:p>
          <a:r>
            <a:rPr lang="it-IT" dirty="0"/>
            <a:t>SPLIT DATI IN TRAINING+TEST SET</a:t>
          </a:r>
        </a:p>
      </dgm:t>
    </dgm:pt>
    <dgm:pt modelId="{9519FB20-592B-4576-888A-67C0B7F29B23}" type="parTrans" cxnId="{55938836-360D-42C9-869C-3A900D574C86}">
      <dgm:prSet/>
      <dgm:spPr/>
      <dgm:t>
        <a:bodyPr/>
        <a:lstStyle/>
        <a:p>
          <a:endParaRPr lang="it-IT"/>
        </a:p>
      </dgm:t>
    </dgm:pt>
    <dgm:pt modelId="{2FB14B31-161E-465E-85FF-E7AFACF4B1C3}" type="sibTrans" cxnId="{55938836-360D-42C9-869C-3A900D574C86}">
      <dgm:prSet/>
      <dgm:spPr/>
      <dgm:t>
        <a:bodyPr/>
        <a:lstStyle/>
        <a:p>
          <a:endParaRPr lang="it-IT"/>
        </a:p>
      </dgm:t>
    </dgm:pt>
    <dgm:pt modelId="{09B05B2D-8B87-4B4B-BD6B-10AC4E61825E}">
      <dgm:prSet phldrT="[Testo]"/>
      <dgm:spPr/>
      <dgm:t>
        <a:bodyPr/>
        <a:lstStyle/>
        <a:p>
          <a:r>
            <a:rPr lang="it-IT" dirty="0"/>
            <a:t>ES. RENDERING VISTE 2D PER TRAINING</a:t>
          </a:r>
        </a:p>
      </dgm:t>
    </dgm:pt>
    <dgm:pt modelId="{2152D3C8-DCC9-4524-A4EF-2E3428316DFC}" type="parTrans" cxnId="{95EAC2E9-F080-43B6-BE8F-BD2FF1F288BC}">
      <dgm:prSet/>
      <dgm:spPr/>
      <dgm:t>
        <a:bodyPr/>
        <a:lstStyle/>
        <a:p>
          <a:endParaRPr lang="it-IT"/>
        </a:p>
      </dgm:t>
    </dgm:pt>
    <dgm:pt modelId="{91F32CDB-9978-493C-8D60-A14A90177068}" type="sibTrans" cxnId="{95EAC2E9-F080-43B6-BE8F-BD2FF1F288BC}">
      <dgm:prSet/>
      <dgm:spPr/>
      <dgm:t>
        <a:bodyPr/>
        <a:lstStyle/>
        <a:p>
          <a:endParaRPr lang="it-IT"/>
        </a:p>
      </dgm:t>
    </dgm:pt>
    <dgm:pt modelId="{05966492-3F99-446E-AADE-901849E2183A}">
      <dgm:prSet phldrT="[Testo]"/>
      <dgm:spPr/>
      <dgm:t>
        <a:bodyPr/>
        <a:lstStyle/>
        <a:p>
          <a:r>
            <a:rPr lang="it-IT" dirty="0"/>
            <a:t>TRAINING E VALUTAZIONE QUALITATIVA RISULTATI</a:t>
          </a:r>
        </a:p>
      </dgm:t>
    </dgm:pt>
    <dgm:pt modelId="{F9113651-C384-445E-B7DF-CF5E28AF16AF}" type="parTrans" cxnId="{25479893-A750-40D1-AF5A-5EFAAF08BC56}">
      <dgm:prSet/>
      <dgm:spPr/>
      <dgm:t>
        <a:bodyPr/>
        <a:lstStyle/>
        <a:p>
          <a:endParaRPr lang="it-IT"/>
        </a:p>
      </dgm:t>
    </dgm:pt>
    <dgm:pt modelId="{408240D6-46F8-4C92-B9A8-977BD04CCED1}" type="sibTrans" cxnId="{25479893-A750-40D1-AF5A-5EFAAF08BC56}">
      <dgm:prSet/>
      <dgm:spPr/>
      <dgm:t>
        <a:bodyPr/>
        <a:lstStyle/>
        <a:p>
          <a:endParaRPr lang="it-IT"/>
        </a:p>
      </dgm:t>
    </dgm:pt>
    <dgm:pt modelId="{657BE887-BB73-45E8-A6E7-39A2D609A6D3}">
      <dgm:prSet phldrT="[Testo]"/>
      <dgm:spPr/>
      <dgm:t>
        <a:bodyPr/>
        <a:lstStyle/>
        <a:p>
          <a:r>
            <a:rPr lang="it-IT" dirty="0"/>
            <a:t>VALUTAZIONE QUANTITATIVA RISULTATI</a:t>
          </a:r>
        </a:p>
      </dgm:t>
    </dgm:pt>
    <dgm:pt modelId="{16135722-8DB1-4C81-9180-E1F5908C4840}" type="parTrans" cxnId="{1069CFDC-672A-425D-8BF9-50B7E4AE5E3F}">
      <dgm:prSet/>
      <dgm:spPr/>
      <dgm:t>
        <a:bodyPr/>
        <a:lstStyle/>
        <a:p>
          <a:endParaRPr lang="it-IT"/>
        </a:p>
      </dgm:t>
    </dgm:pt>
    <dgm:pt modelId="{BCA30395-4AF5-44FF-A3AB-8EBDAC59A1C4}" type="sibTrans" cxnId="{1069CFDC-672A-425D-8BF9-50B7E4AE5E3F}">
      <dgm:prSet/>
      <dgm:spPr/>
      <dgm:t>
        <a:bodyPr/>
        <a:lstStyle/>
        <a:p>
          <a:endParaRPr lang="it-IT"/>
        </a:p>
      </dgm:t>
    </dgm:pt>
    <dgm:pt modelId="{7FB329A9-00A5-4672-A3CA-D7D0D2F20ABE}">
      <dgm:prSet phldrT="[Testo]"/>
      <dgm:spPr/>
      <dgm:t>
        <a:bodyPr/>
        <a:lstStyle/>
        <a:p>
          <a:r>
            <a:rPr lang="it-IT" dirty="0"/>
            <a:t>CONCLUSIONI</a:t>
          </a:r>
        </a:p>
      </dgm:t>
    </dgm:pt>
    <dgm:pt modelId="{E1C552B8-F975-499D-8EE4-BC1FFB64DD05}" type="parTrans" cxnId="{41242D5F-DB1B-4F37-B5F7-24956D90E0F8}">
      <dgm:prSet/>
      <dgm:spPr/>
      <dgm:t>
        <a:bodyPr/>
        <a:lstStyle/>
        <a:p>
          <a:endParaRPr lang="it-IT"/>
        </a:p>
      </dgm:t>
    </dgm:pt>
    <dgm:pt modelId="{5D17970E-DCCF-4D7E-B0A5-7FD0D1A01704}" type="sibTrans" cxnId="{41242D5F-DB1B-4F37-B5F7-24956D90E0F8}">
      <dgm:prSet/>
      <dgm:spPr/>
      <dgm:t>
        <a:bodyPr/>
        <a:lstStyle/>
        <a:p>
          <a:endParaRPr lang="it-IT"/>
        </a:p>
      </dgm:t>
    </dgm:pt>
    <dgm:pt modelId="{5240291D-4A83-4564-9108-CB557885EB33}">
      <dgm:prSet phldrT="[Testo]"/>
      <dgm:spPr/>
      <dgm:t>
        <a:bodyPr/>
        <a:lstStyle/>
        <a:p>
          <a:r>
            <a:rPr lang="it-IT" dirty="0"/>
            <a:t>MODELLO 2</a:t>
          </a:r>
        </a:p>
      </dgm:t>
    </dgm:pt>
    <dgm:pt modelId="{783A17FF-0F70-4FA9-A53A-19A923146688}" type="parTrans" cxnId="{BDA8F806-6719-4D5A-888E-9CF9D87CDBF9}">
      <dgm:prSet/>
      <dgm:spPr/>
      <dgm:t>
        <a:bodyPr/>
        <a:lstStyle/>
        <a:p>
          <a:endParaRPr lang="it-IT"/>
        </a:p>
      </dgm:t>
    </dgm:pt>
    <dgm:pt modelId="{DA99E688-53CB-4F65-B027-0989CAC220C5}" type="sibTrans" cxnId="{BDA8F806-6719-4D5A-888E-9CF9D87CDBF9}">
      <dgm:prSet/>
      <dgm:spPr/>
      <dgm:t>
        <a:bodyPr/>
        <a:lstStyle/>
        <a:p>
          <a:endParaRPr lang="it-IT"/>
        </a:p>
      </dgm:t>
    </dgm:pt>
    <dgm:pt modelId="{2FAE0B22-36F9-4914-9909-B880365F0D23}" type="pres">
      <dgm:prSet presAssocID="{99D7B14D-8F10-4591-9B23-46523DAA63CD}" presName="Name0" presStyleCnt="0">
        <dgm:presLayoutVars>
          <dgm:dir/>
          <dgm:resizeHandles val="exact"/>
        </dgm:presLayoutVars>
      </dgm:prSet>
      <dgm:spPr/>
    </dgm:pt>
    <dgm:pt modelId="{223B9378-0156-4562-BD2E-460B7A8FE90A}" type="pres">
      <dgm:prSet presAssocID="{E9E82834-F59F-4066-8320-E49D2E977BE5}" presName="node" presStyleLbl="node1" presStyleIdx="0" presStyleCnt="10">
        <dgm:presLayoutVars>
          <dgm:bulletEnabled val="1"/>
        </dgm:presLayoutVars>
      </dgm:prSet>
      <dgm:spPr/>
    </dgm:pt>
    <dgm:pt modelId="{6A389CDD-2931-4CF8-BB43-F358BB2CCEE7}" type="pres">
      <dgm:prSet presAssocID="{77A84E5F-A3EF-4677-BCBA-47955735F759}" presName="sibTrans" presStyleLbl="sibTrans2D1" presStyleIdx="0" presStyleCnt="9"/>
      <dgm:spPr/>
    </dgm:pt>
    <dgm:pt modelId="{4D72989B-0A80-44F0-90E8-36B335453245}" type="pres">
      <dgm:prSet presAssocID="{77A84E5F-A3EF-4677-BCBA-47955735F759}" presName="connectorText" presStyleLbl="sibTrans2D1" presStyleIdx="0" presStyleCnt="9"/>
      <dgm:spPr/>
    </dgm:pt>
    <dgm:pt modelId="{AB60C766-BF3B-4DEB-80E6-4AB071895555}" type="pres">
      <dgm:prSet presAssocID="{26CE81BC-9158-4416-8411-AE538CCA5334}" presName="node" presStyleLbl="node1" presStyleIdx="1" presStyleCnt="10">
        <dgm:presLayoutVars>
          <dgm:bulletEnabled val="1"/>
        </dgm:presLayoutVars>
      </dgm:prSet>
      <dgm:spPr/>
    </dgm:pt>
    <dgm:pt modelId="{F2134A5A-9C85-4DD5-8339-0B1B666C4A42}" type="pres">
      <dgm:prSet presAssocID="{558202E6-780D-432B-9E81-A99C8FEF68BC}" presName="sibTrans" presStyleLbl="sibTrans2D1" presStyleIdx="1" presStyleCnt="9"/>
      <dgm:spPr/>
    </dgm:pt>
    <dgm:pt modelId="{E7DAFB9A-7ACE-4E84-ABD9-925F0B0199E4}" type="pres">
      <dgm:prSet presAssocID="{558202E6-780D-432B-9E81-A99C8FEF68BC}" presName="connectorText" presStyleLbl="sibTrans2D1" presStyleIdx="1" presStyleCnt="9"/>
      <dgm:spPr/>
    </dgm:pt>
    <dgm:pt modelId="{8849BC4A-05B7-4151-8171-E7825B00058B}" type="pres">
      <dgm:prSet presAssocID="{F34C2EC6-0D31-41C9-9E7A-9CF2A06A9B49}" presName="node" presStyleLbl="node1" presStyleIdx="2" presStyleCnt="10">
        <dgm:presLayoutVars>
          <dgm:bulletEnabled val="1"/>
        </dgm:presLayoutVars>
      </dgm:prSet>
      <dgm:spPr/>
    </dgm:pt>
    <dgm:pt modelId="{01A03A3C-B5A7-4369-BAF3-694CC9CB8FB5}" type="pres">
      <dgm:prSet presAssocID="{DEA7DF9D-4653-47C4-9DBA-8CFE26F1B306}" presName="sibTrans" presStyleLbl="sibTrans2D1" presStyleIdx="2" presStyleCnt="9"/>
      <dgm:spPr/>
    </dgm:pt>
    <dgm:pt modelId="{459665A2-6CBE-4DC9-A0DE-71F32898232F}" type="pres">
      <dgm:prSet presAssocID="{DEA7DF9D-4653-47C4-9DBA-8CFE26F1B306}" presName="connectorText" presStyleLbl="sibTrans2D1" presStyleIdx="2" presStyleCnt="9"/>
      <dgm:spPr/>
    </dgm:pt>
    <dgm:pt modelId="{A576240E-ECC9-4009-AA33-93E4092C4586}" type="pres">
      <dgm:prSet presAssocID="{F604EDBA-834F-4F7E-85CB-792083BD0FD2}" presName="node" presStyleLbl="node1" presStyleIdx="3" presStyleCnt="10">
        <dgm:presLayoutVars>
          <dgm:bulletEnabled val="1"/>
        </dgm:presLayoutVars>
      </dgm:prSet>
      <dgm:spPr/>
    </dgm:pt>
    <dgm:pt modelId="{A3F21B4A-7D11-4049-9F30-07149F2C8C2A}" type="pres">
      <dgm:prSet presAssocID="{8C459105-AD99-476D-8B6A-F6F8A55AF741}" presName="sibTrans" presStyleLbl="sibTrans2D1" presStyleIdx="3" presStyleCnt="9"/>
      <dgm:spPr/>
    </dgm:pt>
    <dgm:pt modelId="{EC33875D-D5AB-431D-855B-E253787190EE}" type="pres">
      <dgm:prSet presAssocID="{8C459105-AD99-476D-8B6A-F6F8A55AF741}" presName="connectorText" presStyleLbl="sibTrans2D1" presStyleIdx="3" presStyleCnt="9"/>
      <dgm:spPr/>
    </dgm:pt>
    <dgm:pt modelId="{3C28F66B-0432-4F8D-BA5F-C450E34214F9}" type="pres">
      <dgm:prSet presAssocID="{0CF5E1E2-4CB3-4E22-BA26-7300B10C7CE9}" presName="node" presStyleLbl="node1" presStyleIdx="4" presStyleCnt="10" custLinFactX="-98624" custLinFactY="62842" custLinFactNeighborX="-100000" custLinFactNeighborY="100000">
        <dgm:presLayoutVars>
          <dgm:bulletEnabled val="1"/>
        </dgm:presLayoutVars>
      </dgm:prSet>
      <dgm:spPr/>
    </dgm:pt>
    <dgm:pt modelId="{F07A0C8D-625C-4FD8-BDDF-1EC1149D95C7}" type="pres">
      <dgm:prSet presAssocID="{2FB14B31-161E-465E-85FF-E7AFACF4B1C3}" presName="sibTrans" presStyleLbl="sibTrans2D1" presStyleIdx="4" presStyleCnt="9"/>
      <dgm:spPr/>
    </dgm:pt>
    <dgm:pt modelId="{D8E2736F-7E09-45A0-BC0C-401F831E0078}" type="pres">
      <dgm:prSet presAssocID="{2FB14B31-161E-465E-85FF-E7AFACF4B1C3}" presName="connectorText" presStyleLbl="sibTrans2D1" presStyleIdx="4" presStyleCnt="9"/>
      <dgm:spPr/>
    </dgm:pt>
    <dgm:pt modelId="{5102D60B-F757-4155-9199-32A5AE68D193}" type="pres">
      <dgm:prSet presAssocID="{09B05B2D-8B87-4B4B-BD6B-10AC4E61825E}" presName="node" presStyleLbl="node1" presStyleIdx="5" presStyleCnt="10" custLinFactX="-297640" custLinFactY="66854" custLinFactNeighborX="-300000" custLinFactNeighborY="100000">
        <dgm:presLayoutVars>
          <dgm:bulletEnabled val="1"/>
        </dgm:presLayoutVars>
      </dgm:prSet>
      <dgm:spPr/>
    </dgm:pt>
    <dgm:pt modelId="{F4A93206-898F-4E49-8166-CCAEA727F9A0}" type="pres">
      <dgm:prSet presAssocID="{91F32CDB-9978-493C-8D60-A14A90177068}" presName="sibTrans" presStyleLbl="sibTrans2D1" presStyleIdx="5" presStyleCnt="9"/>
      <dgm:spPr/>
    </dgm:pt>
    <dgm:pt modelId="{A0D7CEDA-913C-4F20-9BBE-F77EEBBF67A6}" type="pres">
      <dgm:prSet presAssocID="{91F32CDB-9978-493C-8D60-A14A90177068}" presName="connectorText" presStyleLbl="sibTrans2D1" presStyleIdx="5" presStyleCnt="9"/>
      <dgm:spPr/>
    </dgm:pt>
    <dgm:pt modelId="{561AD7E9-FB98-4559-A748-0B13A3CB40FE}" type="pres">
      <dgm:prSet presAssocID="{05966492-3F99-446E-AADE-901849E2183A}" presName="node" presStyleLbl="node1" presStyleIdx="6" presStyleCnt="10" custLinFactX="-500000" custLinFactY="68423" custLinFactNeighborX="-500611" custLinFactNeighborY="100000">
        <dgm:presLayoutVars>
          <dgm:bulletEnabled val="1"/>
        </dgm:presLayoutVars>
      </dgm:prSet>
      <dgm:spPr/>
    </dgm:pt>
    <dgm:pt modelId="{62F41B49-DC6E-4130-AC3F-C87B90883E04}" type="pres">
      <dgm:prSet presAssocID="{408240D6-46F8-4C92-B9A8-977BD04CCED1}" presName="sibTrans" presStyleLbl="sibTrans2D1" presStyleIdx="6" presStyleCnt="9"/>
      <dgm:spPr/>
    </dgm:pt>
    <dgm:pt modelId="{BBAE8F79-011A-41FF-AD6D-914021375472}" type="pres">
      <dgm:prSet presAssocID="{408240D6-46F8-4C92-B9A8-977BD04CCED1}" presName="connectorText" presStyleLbl="sibTrans2D1" presStyleIdx="6" presStyleCnt="9"/>
      <dgm:spPr/>
    </dgm:pt>
    <dgm:pt modelId="{59DC1054-6F1C-4C7A-ACA3-1FECBC4EE513}" type="pres">
      <dgm:prSet presAssocID="{657BE887-BB73-45E8-A6E7-39A2D609A6D3}" presName="node" presStyleLbl="node1" presStyleIdx="7" presStyleCnt="10" custLinFactX="-699495" custLinFactY="68486" custLinFactNeighborX="-700000" custLinFactNeighborY="100000">
        <dgm:presLayoutVars>
          <dgm:bulletEnabled val="1"/>
        </dgm:presLayoutVars>
      </dgm:prSet>
      <dgm:spPr/>
    </dgm:pt>
    <dgm:pt modelId="{54746F24-E6D3-41F8-BB15-4DBC84C5FFE4}" type="pres">
      <dgm:prSet presAssocID="{BCA30395-4AF5-44FF-A3AB-8EBDAC59A1C4}" presName="sibTrans" presStyleLbl="sibTrans2D1" presStyleIdx="7" presStyleCnt="9"/>
      <dgm:spPr/>
    </dgm:pt>
    <dgm:pt modelId="{2BEC0576-6384-42CE-B4CB-8A8A198C4F11}" type="pres">
      <dgm:prSet presAssocID="{BCA30395-4AF5-44FF-A3AB-8EBDAC59A1C4}" presName="connectorText" presStyleLbl="sibTrans2D1" presStyleIdx="7" presStyleCnt="9"/>
      <dgm:spPr/>
    </dgm:pt>
    <dgm:pt modelId="{6387DD8B-A6D3-4FC0-B0AE-EC71CC0937A9}" type="pres">
      <dgm:prSet presAssocID="{7FB329A9-00A5-4672-A3CA-D7D0D2F20ABE}" presName="node" presStyleLbl="node1" presStyleIdx="8" presStyleCnt="10" custLinFactX="-800000" custLinFactY="129222" custLinFactNeighborX="-804816" custLinFactNeighborY="200000">
        <dgm:presLayoutVars>
          <dgm:bulletEnabled val="1"/>
        </dgm:presLayoutVars>
      </dgm:prSet>
      <dgm:spPr/>
    </dgm:pt>
    <dgm:pt modelId="{314F8A90-BDC3-4AD3-8746-E7578124D86F}" type="pres">
      <dgm:prSet presAssocID="{5D17970E-DCCF-4D7E-B0A5-7FD0D1A01704}" presName="sibTrans" presStyleLbl="sibTrans2D1" presStyleIdx="8" presStyleCnt="9"/>
      <dgm:spPr/>
    </dgm:pt>
    <dgm:pt modelId="{6E75A9DA-4368-4C80-8EFE-932772B8978C}" type="pres">
      <dgm:prSet presAssocID="{5D17970E-DCCF-4D7E-B0A5-7FD0D1A01704}" presName="connectorText" presStyleLbl="sibTrans2D1" presStyleIdx="8" presStyleCnt="9"/>
      <dgm:spPr/>
    </dgm:pt>
    <dgm:pt modelId="{A8EB7235-F2EE-4B6A-BBB1-38A63CF9572E}" type="pres">
      <dgm:prSet presAssocID="{5240291D-4A83-4564-9108-CB557885EB33}" presName="node" presStyleLbl="node1" presStyleIdx="9" presStyleCnt="10" custScaleY="100377" custLinFactX="-800000" custLinFactY="130352" custLinFactNeighborX="-801620" custLinFactNeighborY="200000">
        <dgm:presLayoutVars>
          <dgm:bulletEnabled val="1"/>
        </dgm:presLayoutVars>
      </dgm:prSet>
      <dgm:spPr/>
    </dgm:pt>
  </dgm:ptLst>
  <dgm:cxnLst>
    <dgm:cxn modelId="{DE6A5701-3391-4A0A-A2C4-8D87CAFA09AB}" type="presOf" srcId="{2FB14B31-161E-465E-85FF-E7AFACF4B1C3}" destId="{D8E2736F-7E09-45A0-BC0C-401F831E0078}" srcOrd="1" destOrd="0" presId="urn:microsoft.com/office/officeart/2005/8/layout/process1"/>
    <dgm:cxn modelId="{BDA8F806-6719-4D5A-888E-9CF9D87CDBF9}" srcId="{99D7B14D-8F10-4591-9B23-46523DAA63CD}" destId="{5240291D-4A83-4564-9108-CB557885EB33}" srcOrd="9" destOrd="0" parTransId="{783A17FF-0F70-4FA9-A53A-19A923146688}" sibTransId="{DA99E688-53CB-4F65-B027-0989CAC220C5}"/>
    <dgm:cxn modelId="{C944380B-9D12-4AEA-9933-3DD5FB86AB5F}" type="presOf" srcId="{05966492-3F99-446E-AADE-901849E2183A}" destId="{561AD7E9-FB98-4559-A748-0B13A3CB40FE}" srcOrd="0" destOrd="0" presId="urn:microsoft.com/office/officeart/2005/8/layout/process1"/>
    <dgm:cxn modelId="{A71A5F12-6C7C-4A1F-8D22-26FCF62E767F}" type="presOf" srcId="{26CE81BC-9158-4416-8411-AE538CCA5334}" destId="{AB60C766-BF3B-4DEB-80E6-4AB071895555}" srcOrd="0" destOrd="0" presId="urn:microsoft.com/office/officeart/2005/8/layout/process1"/>
    <dgm:cxn modelId="{F1334E16-46A6-460E-89C1-84B3CD640994}" type="presOf" srcId="{8C459105-AD99-476D-8B6A-F6F8A55AF741}" destId="{A3F21B4A-7D11-4049-9F30-07149F2C8C2A}" srcOrd="0" destOrd="0" presId="urn:microsoft.com/office/officeart/2005/8/layout/process1"/>
    <dgm:cxn modelId="{10AE8417-068F-48B2-9343-BDB03E3ED8C2}" srcId="{99D7B14D-8F10-4591-9B23-46523DAA63CD}" destId="{26CE81BC-9158-4416-8411-AE538CCA5334}" srcOrd="1" destOrd="0" parTransId="{C93292AF-62C2-4B90-AAC7-9CA1ED578DD2}" sibTransId="{558202E6-780D-432B-9E81-A99C8FEF68BC}"/>
    <dgm:cxn modelId="{0DDD8619-D6D1-44CC-B773-F3778264DE5C}" type="presOf" srcId="{91F32CDB-9978-493C-8D60-A14A90177068}" destId="{F4A93206-898F-4E49-8166-CCAEA727F9A0}" srcOrd="0" destOrd="0" presId="urn:microsoft.com/office/officeart/2005/8/layout/process1"/>
    <dgm:cxn modelId="{BCA01827-85AB-45D7-A0BA-E3E124C4B01D}" type="presOf" srcId="{657BE887-BB73-45E8-A6E7-39A2D609A6D3}" destId="{59DC1054-6F1C-4C7A-ACA3-1FECBC4EE513}" srcOrd="0" destOrd="0" presId="urn:microsoft.com/office/officeart/2005/8/layout/process1"/>
    <dgm:cxn modelId="{31A91432-568A-4396-BEF1-66D13C57C5EC}" type="presOf" srcId="{DEA7DF9D-4653-47C4-9DBA-8CFE26F1B306}" destId="{459665A2-6CBE-4DC9-A0DE-71F32898232F}" srcOrd="1" destOrd="0" presId="urn:microsoft.com/office/officeart/2005/8/layout/process1"/>
    <dgm:cxn modelId="{D3F2F732-3BEB-44C7-A404-100017C60598}" type="presOf" srcId="{408240D6-46F8-4C92-B9A8-977BD04CCED1}" destId="{BBAE8F79-011A-41FF-AD6D-914021375472}" srcOrd="1" destOrd="0" presId="urn:microsoft.com/office/officeart/2005/8/layout/process1"/>
    <dgm:cxn modelId="{55938836-360D-42C9-869C-3A900D574C86}" srcId="{99D7B14D-8F10-4591-9B23-46523DAA63CD}" destId="{0CF5E1E2-4CB3-4E22-BA26-7300B10C7CE9}" srcOrd="4" destOrd="0" parTransId="{9519FB20-592B-4576-888A-67C0B7F29B23}" sibTransId="{2FB14B31-161E-465E-85FF-E7AFACF4B1C3}"/>
    <dgm:cxn modelId="{9A60133E-4906-4484-BBA1-7F824FA1FD00}" type="presOf" srcId="{7FB329A9-00A5-4672-A3CA-D7D0D2F20ABE}" destId="{6387DD8B-A6D3-4FC0-B0AE-EC71CC0937A9}" srcOrd="0" destOrd="0" presId="urn:microsoft.com/office/officeart/2005/8/layout/process1"/>
    <dgm:cxn modelId="{41242D5F-DB1B-4F37-B5F7-24956D90E0F8}" srcId="{99D7B14D-8F10-4591-9B23-46523DAA63CD}" destId="{7FB329A9-00A5-4672-A3CA-D7D0D2F20ABE}" srcOrd="8" destOrd="0" parTransId="{E1C552B8-F975-499D-8EE4-BC1FFB64DD05}" sibTransId="{5D17970E-DCCF-4D7E-B0A5-7FD0D1A01704}"/>
    <dgm:cxn modelId="{A59D3644-858A-4337-B047-D408715C2A3F}" type="presOf" srcId="{F604EDBA-834F-4F7E-85CB-792083BD0FD2}" destId="{A576240E-ECC9-4009-AA33-93E4092C4586}" srcOrd="0" destOrd="0" presId="urn:microsoft.com/office/officeart/2005/8/layout/process1"/>
    <dgm:cxn modelId="{F6526664-5616-4548-BBF3-806CD627C3DF}" type="presOf" srcId="{77A84E5F-A3EF-4677-BCBA-47955735F759}" destId="{6A389CDD-2931-4CF8-BB43-F358BB2CCEE7}" srcOrd="0" destOrd="0" presId="urn:microsoft.com/office/officeart/2005/8/layout/process1"/>
    <dgm:cxn modelId="{CE77F144-1462-4EF1-BFFA-9F527245A661}" type="presOf" srcId="{DEA7DF9D-4653-47C4-9DBA-8CFE26F1B306}" destId="{01A03A3C-B5A7-4369-BAF3-694CC9CB8FB5}" srcOrd="0" destOrd="0" presId="urn:microsoft.com/office/officeart/2005/8/layout/process1"/>
    <dgm:cxn modelId="{7E19F046-4C2B-4CC8-9993-177E29509334}" type="presOf" srcId="{5D17970E-DCCF-4D7E-B0A5-7FD0D1A01704}" destId="{6E75A9DA-4368-4C80-8EFE-932772B8978C}" srcOrd="1" destOrd="0" presId="urn:microsoft.com/office/officeart/2005/8/layout/process1"/>
    <dgm:cxn modelId="{89256548-D8E9-4763-BC23-7768A2695CB6}" type="presOf" srcId="{09B05B2D-8B87-4B4B-BD6B-10AC4E61825E}" destId="{5102D60B-F757-4155-9199-32A5AE68D193}" srcOrd="0" destOrd="0" presId="urn:microsoft.com/office/officeart/2005/8/layout/process1"/>
    <dgm:cxn modelId="{F35FCC6C-ED69-463A-A7A6-F600FF2E7C28}" srcId="{99D7B14D-8F10-4591-9B23-46523DAA63CD}" destId="{F34C2EC6-0D31-41C9-9E7A-9CF2A06A9B49}" srcOrd="2" destOrd="0" parTransId="{93FBD546-1C05-4C6E-8BFC-AC675418C413}" sibTransId="{DEA7DF9D-4653-47C4-9DBA-8CFE26F1B306}"/>
    <dgm:cxn modelId="{22063C50-6826-43F6-9760-168A208E235A}" type="presOf" srcId="{558202E6-780D-432B-9E81-A99C8FEF68BC}" destId="{E7DAFB9A-7ACE-4E84-ABD9-925F0B0199E4}" srcOrd="1" destOrd="0" presId="urn:microsoft.com/office/officeart/2005/8/layout/process1"/>
    <dgm:cxn modelId="{77D05A72-2B7C-4B4D-8B04-5370C3EF2D4F}" type="presOf" srcId="{E9E82834-F59F-4066-8320-E49D2E977BE5}" destId="{223B9378-0156-4562-BD2E-460B7A8FE90A}" srcOrd="0" destOrd="0" presId="urn:microsoft.com/office/officeart/2005/8/layout/process1"/>
    <dgm:cxn modelId="{5F25AF54-B894-4B3F-9BF7-9FD971234A73}" type="presOf" srcId="{F34C2EC6-0D31-41C9-9E7A-9CF2A06A9B49}" destId="{8849BC4A-05B7-4151-8171-E7825B00058B}" srcOrd="0" destOrd="0" presId="urn:microsoft.com/office/officeart/2005/8/layout/process1"/>
    <dgm:cxn modelId="{F5E5D379-AE39-469B-9304-762B4B997366}" type="presOf" srcId="{2FB14B31-161E-465E-85FF-E7AFACF4B1C3}" destId="{F07A0C8D-625C-4FD8-BDDF-1EC1149D95C7}" srcOrd="0" destOrd="0" presId="urn:microsoft.com/office/officeart/2005/8/layout/process1"/>
    <dgm:cxn modelId="{25479893-A750-40D1-AF5A-5EFAAF08BC56}" srcId="{99D7B14D-8F10-4591-9B23-46523DAA63CD}" destId="{05966492-3F99-446E-AADE-901849E2183A}" srcOrd="6" destOrd="0" parTransId="{F9113651-C384-445E-B7DF-CF5E28AF16AF}" sibTransId="{408240D6-46F8-4C92-B9A8-977BD04CCED1}"/>
    <dgm:cxn modelId="{CD4CC294-538D-473F-91D5-36BED23FD8ED}" type="presOf" srcId="{0CF5E1E2-4CB3-4E22-BA26-7300B10C7CE9}" destId="{3C28F66B-0432-4F8D-BA5F-C450E34214F9}" srcOrd="0" destOrd="0" presId="urn:microsoft.com/office/officeart/2005/8/layout/process1"/>
    <dgm:cxn modelId="{A4835F95-2A8B-48E1-B0B2-49C98E7AD90D}" type="presOf" srcId="{5D17970E-DCCF-4D7E-B0A5-7FD0D1A01704}" destId="{314F8A90-BDC3-4AD3-8746-E7578124D86F}" srcOrd="0" destOrd="0" presId="urn:microsoft.com/office/officeart/2005/8/layout/process1"/>
    <dgm:cxn modelId="{1FAC9A96-A401-472B-B714-8B94E436DB31}" type="presOf" srcId="{77A84E5F-A3EF-4677-BCBA-47955735F759}" destId="{4D72989B-0A80-44F0-90E8-36B335453245}" srcOrd="1" destOrd="0" presId="urn:microsoft.com/office/officeart/2005/8/layout/process1"/>
    <dgm:cxn modelId="{23FFDD9B-478D-4A72-8F7F-F2ABE8F795A6}" type="presOf" srcId="{558202E6-780D-432B-9E81-A99C8FEF68BC}" destId="{F2134A5A-9C85-4DD5-8339-0B1B666C4A42}" srcOrd="0" destOrd="0" presId="urn:microsoft.com/office/officeart/2005/8/layout/process1"/>
    <dgm:cxn modelId="{EC37899F-B3D1-4834-9D34-EA8D7AB1E759}" type="presOf" srcId="{BCA30395-4AF5-44FF-A3AB-8EBDAC59A1C4}" destId="{2BEC0576-6384-42CE-B4CB-8A8A198C4F11}" srcOrd="1" destOrd="0" presId="urn:microsoft.com/office/officeart/2005/8/layout/process1"/>
    <dgm:cxn modelId="{039C03AA-C02E-4854-B92E-54FAE2252E49}" srcId="{99D7B14D-8F10-4591-9B23-46523DAA63CD}" destId="{E9E82834-F59F-4066-8320-E49D2E977BE5}" srcOrd="0" destOrd="0" parTransId="{805106C0-427B-4AC6-9557-67F967031E1A}" sibTransId="{77A84E5F-A3EF-4677-BCBA-47955735F759}"/>
    <dgm:cxn modelId="{ABA4B7AB-E9C9-4953-B81A-8035751E563C}" type="presOf" srcId="{8C459105-AD99-476D-8B6A-F6F8A55AF741}" destId="{EC33875D-D5AB-431D-855B-E253787190EE}" srcOrd="1" destOrd="0" presId="urn:microsoft.com/office/officeart/2005/8/layout/process1"/>
    <dgm:cxn modelId="{E701ADC1-8681-4906-B156-6B9E1962801E}" type="presOf" srcId="{408240D6-46F8-4C92-B9A8-977BD04CCED1}" destId="{62F41B49-DC6E-4130-AC3F-C87B90883E04}" srcOrd="0" destOrd="0" presId="urn:microsoft.com/office/officeart/2005/8/layout/process1"/>
    <dgm:cxn modelId="{D21103CF-3C48-4197-A8D8-C6F17191C6B0}" srcId="{99D7B14D-8F10-4591-9B23-46523DAA63CD}" destId="{F604EDBA-834F-4F7E-85CB-792083BD0FD2}" srcOrd="3" destOrd="0" parTransId="{0B40F405-15F0-4C8C-9A2F-FBBEFB184190}" sibTransId="{8C459105-AD99-476D-8B6A-F6F8A55AF741}"/>
    <dgm:cxn modelId="{1069CFDC-672A-425D-8BF9-50B7E4AE5E3F}" srcId="{99D7B14D-8F10-4591-9B23-46523DAA63CD}" destId="{657BE887-BB73-45E8-A6E7-39A2D609A6D3}" srcOrd="7" destOrd="0" parTransId="{16135722-8DB1-4C81-9180-E1F5908C4840}" sibTransId="{BCA30395-4AF5-44FF-A3AB-8EBDAC59A1C4}"/>
    <dgm:cxn modelId="{A09D4AE6-49A5-45C2-902A-F0A5B997B155}" type="presOf" srcId="{BCA30395-4AF5-44FF-A3AB-8EBDAC59A1C4}" destId="{54746F24-E6D3-41F8-BB15-4DBC84C5FFE4}" srcOrd="0" destOrd="0" presId="urn:microsoft.com/office/officeart/2005/8/layout/process1"/>
    <dgm:cxn modelId="{95EAC2E9-F080-43B6-BE8F-BD2FF1F288BC}" srcId="{99D7B14D-8F10-4591-9B23-46523DAA63CD}" destId="{09B05B2D-8B87-4B4B-BD6B-10AC4E61825E}" srcOrd="5" destOrd="0" parTransId="{2152D3C8-DCC9-4524-A4EF-2E3428316DFC}" sibTransId="{91F32CDB-9978-493C-8D60-A14A90177068}"/>
    <dgm:cxn modelId="{976548F7-5A04-4864-BE32-1DE84755D742}" type="presOf" srcId="{91F32CDB-9978-493C-8D60-A14A90177068}" destId="{A0D7CEDA-913C-4F20-9BBE-F77EEBBF67A6}" srcOrd="1" destOrd="0" presId="urn:microsoft.com/office/officeart/2005/8/layout/process1"/>
    <dgm:cxn modelId="{12D9F6F8-7F69-455E-90E7-D3A64274BDB4}" type="presOf" srcId="{99D7B14D-8F10-4591-9B23-46523DAA63CD}" destId="{2FAE0B22-36F9-4914-9909-B880365F0D23}" srcOrd="0" destOrd="0" presId="urn:microsoft.com/office/officeart/2005/8/layout/process1"/>
    <dgm:cxn modelId="{E3CA01FE-E747-4092-B9CB-22B8BAB7516E}" type="presOf" srcId="{5240291D-4A83-4564-9108-CB557885EB33}" destId="{A8EB7235-F2EE-4B6A-BBB1-38A63CF9572E}" srcOrd="0" destOrd="0" presId="urn:microsoft.com/office/officeart/2005/8/layout/process1"/>
    <dgm:cxn modelId="{8298513C-42AD-449F-9D2E-95023971503F}" type="presParOf" srcId="{2FAE0B22-36F9-4914-9909-B880365F0D23}" destId="{223B9378-0156-4562-BD2E-460B7A8FE90A}" srcOrd="0" destOrd="0" presId="urn:microsoft.com/office/officeart/2005/8/layout/process1"/>
    <dgm:cxn modelId="{0B0CAFDB-0900-4272-A706-23CFB9B2E105}" type="presParOf" srcId="{2FAE0B22-36F9-4914-9909-B880365F0D23}" destId="{6A389CDD-2931-4CF8-BB43-F358BB2CCEE7}" srcOrd="1" destOrd="0" presId="urn:microsoft.com/office/officeart/2005/8/layout/process1"/>
    <dgm:cxn modelId="{4831F2D4-A18A-401A-893B-21EFD87CD027}" type="presParOf" srcId="{6A389CDD-2931-4CF8-BB43-F358BB2CCEE7}" destId="{4D72989B-0A80-44F0-90E8-36B335453245}" srcOrd="0" destOrd="0" presId="urn:microsoft.com/office/officeart/2005/8/layout/process1"/>
    <dgm:cxn modelId="{346313F1-6737-4999-8905-907DDA76F740}" type="presParOf" srcId="{2FAE0B22-36F9-4914-9909-B880365F0D23}" destId="{AB60C766-BF3B-4DEB-80E6-4AB071895555}" srcOrd="2" destOrd="0" presId="urn:microsoft.com/office/officeart/2005/8/layout/process1"/>
    <dgm:cxn modelId="{8984E03B-9516-4B09-A759-EB3773ADBB86}" type="presParOf" srcId="{2FAE0B22-36F9-4914-9909-B880365F0D23}" destId="{F2134A5A-9C85-4DD5-8339-0B1B666C4A42}" srcOrd="3" destOrd="0" presId="urn:microsoft.com/office/officeart/2005/8/layout/process1"/>
    <dgm:cxn modelId="{2F091741-1AD3-4459-A27D-0C8EAF7D1FDA}" type="presParOf" srcId="{F2134A5A-9C85-4DD5-8339-0B1B666C4A42}" destId="{E7DAFB9A-7ACE-4E84-ABD9-925F0B0199E4}" srcOrd="0" destOrd="0" presId="urn:microsoft.com/office/officeart/2005/8/layout/process1"/>
    <dgm:cxn modelId="{4CBD2388-8063-4B9B-B9AE-14E54EE31B6A}" type="presParOf" srcId="{2FAE0B22-36F9-4914-9909-B880365F0D23}" destId="{8849BC4A-05B7-4151-8171-E7825B00058B}" srcOrd="4" destOrd="0" presId="urn:microsoft.com/office/officeart/2005/8/layout/process1"/>
    <dgm:cxn modelId="{CF3D5D27-41D0-4D03-ADE3-E8024ADFC7D0}" type="presParOf" srcId="{2FAE0B22-36F9-4914-9909-B880365F0D23}" destId="{01A03A3C-B5A7-4369-BAF3-694CC9CB8FB5}" srcOrd="5" destOrd="0" presId="urn:microsoft.com/office/officeart/2005/8/layout/process1"/>
    <dgm:cxn modelId="{18AD9DD4-2C8C-407E-A97D-E52498D1D96E}" type="presParOf" srcId="{01A03A3C-B5A7-4369-BAF3-694CC9CB8FB5}" destId="{459665A2-6CBE-4DC9-A0DE-71F32898232F}" srcOrd="0" destOrd="0" presId="urn:microsoft.com/office/officeart/2005/8/layout/process1"/>
    <dgm:cxn modelId="{39E9E929-DCDB-4276-B547-7B1159DD0A19}" type="presParOf" srcId="{2FAE0B22-36F9-4914-9909-B880365F0D23}" destId="{A576240E-ECC9-4009-AA33-93E4092C4586}" srcOrd="6" destOrd="0" presId="urn:microsoft.com/office/officeart/2005/8/layout/process1"/>
    <dgm:cxn modelId="{E70CDDF4-5AC2-4259-9650-0D41C193F81F}" type="presParOf" srcId="{2FAE0B22-36F9-4914-9909-B880365F0D23}" destId="{A3F21B4A-7D11-4049-9F30-07149F2C8C2A}" srcOrd="7" destOrd="0" presId="urn:microsoft.com/office/officeart/2005/8/layout/process1"/>
    <dgm:cxn modelId="{0BB46349-FA32-426B-8725-5D15043508D7}" type="presParOf" srcId="{A3F21B4A-7D11-4049-9F30-07149F2C8C2A}" destId="{EC33875D-D5AB-431D-855B-E253787190EE}" srcOrd="0" destOrd="0" presId="urn:microsoft.com/office/officeart/2005/8/layout/process1"/>
    <dgm:cxn modelId="{DA930E6A-6AAC-4B50-BE58-F39D5A68F3BB}" type="presParOf" srcId="{2FAE0B22-36F9-4914-9909-B880365F0D23}" destId="{3C28F66B-0432-4F8D-BA5F-C450E34214F9}" srcOrd="8" destOrd="0" presId="urn:microsoft.com/office/officeart/2005/8/layout/process1"/>
    <dgm:cxn modelId="{F309CE7A-C76E-4C47-8E62-D50C762A1F88}" type="presParOf" srcId="{2FAE0B22-36F9-4914-9909-B880365F0D23}" destId="{F07A0C8D-625C-4FD8-BDDF-1EC1149D95C7}" srcOrd="9" destOrd="0" presId="urn:microsoft.com/office/officeart/2005/8/layout/process1"/>
    <dgm:cxn modelId="{872028EB-BF5B-4079-B1B4-3866F4C93CAD}" type="presParOf" srcId="{F07A0C8D-625C-4FD8-BDDF-1EC1149D95C7}" destId="{D8E2736F-7E09-45A0-BC0C-401F831E0078}" srcOrd="0" destOrd="0" presId="urn:microsoft.com/office/officeart/2005/8/layout/process1"/>
    <dgm:cxn modelId="{2BB21A57-7004-4650-8D66-B2F1B24F7FCB}" type="presParOf" srcId="{2FAE0B22-36F9-4914-9909-B880365F0D23}" destId="{5102D60B-F757-4155-9199-32A5AE68D193}" srcOrd="10" destOrd="0" presId="urn:microsoft.com/office/officeart/2005/8/layout/process1"/>
    <dgm:cxn modelId="{6B50BE40-2755-4381-8E3F-87E37197BF26}" type="presParOf" srcId="{2FAE0B22-36F9-4914-9909-B880365F0D23}" destId="{F4A93206-898F-4E49-8166-CCAEA727F9A0}" srcOrd="11" destOrd="0" presId="urn:microsoft.com/office/officeart/2005/8/layout/process1"/>
    <dgm:cxn modelId="{9092D6AE-782D-4187-BB0F-56AE6C3C2D86}" type="presParOf" srcId="{F4A93206-898F-4E49-8166-CCAEA727F9A0}" destId="{A0D7CEDA-913C-4F20-9BBE-F77EEBBF67A6}" srcOrd="0" destOrd="0" presId="urn:microsoft.com/office/officeart/2005/8/layout/process1"/>
    <dgm:cxn modelId="{919BE0B0-C0F7-42D3-81A2-8F5A0F0E6EC4}" type="presParOf" srcId="{2FAE0B22-36F9-4914-9909-B880365F0D23}" destId="{561AD7E9-FB98-4559-A748-0B13A3CB40FE}" srcOrd="12" destOrd="0" presId="urn:microsoft.com/office/officeart/2005/8/layout/process1"/>
    <dgm:cxn modelId="{C08F4BE6-93A8-4646-9F34-4868440F7B9E}" type="presParOf" srcId="{2FAE0B22-36F9-4914-9909-B880365F0D23}" destId="{62F41B49-DC6E-4130-AC3F-C87B90883E04}" srcOrd="13" destOrd="0" presId="urn:microsoft.com/office/officeart/2005/8/layout/process1"/>
    <dgm:cxn modelId="{E5BDC003-8F82-4BA1-8BB6-453C969AED9B}" type="presParOf" srcId="{62F41B49-DC6E-4130-AC3F-C87B90883E04}" destId="{BBAE8F79-011A-41FF-AD6D-914021375472}" srcOrd="0" destOrd="0" presId="urn:microsoft.com/office/officeart/2005/8/layout/process1"/>
    <dgm:cxn modelId="{1C6B3E03-DB9B-4C21-9277-653C35A1C174}" type="presParOf" srcId="{2FAE0B22-36F9-4914-9909-B880365F0D23}" destId="{59DC1054-6F1C-4C7A-ACA3-1FECBC4EE513}" srcOrd="14" destOrd="0" presId="urn:microsoft.com/office/officeart/2005/8/layout/process1"/>
    <dgm:cxn modelId="{F523528E-D2D7-496C-B7A9-D3A14BDAA8E6}" type="presParOf" srcId="{2FAE0B22-36F9-4914-9909-B880365F0D23}" destId="{54746F24-E6D3-41F8-BB15-4DBC84C5FFE4}" srcOrd="15" destOrd="0" presId="urn:microsoft.com/office/officeart/2005/8/layout/process1"/>
    <dgm:cxn modelId="{0EF83524-7375-4E9C-86E7-887ED018C010}" type="presParOf" srcId="{54746F24-E6D3-41F8-BB15-4DBC84C5FFE4}" destId="{2BEC0576-6384-42CE-B4CB-8A8A198C4F11}" srcOrd="0" destOrd="0" presId="urn:microsoft.com/office/officeart/2005/8/layout/process1"/>
    <dgm:cxn modelId="{78C25C63-1CE1-4EEA-A52B-583A586F382A}" type="presParOf" srcId="{2FAE0B22-36F9-4914-9909-B880365F0D23}" destId="{6387DD8B-A6D3-4FC0-B0AE-EC71CC0937A9}" srcOrd="16" destOrd="0" presId="urn:microsoft.com/office/officeart/2005/8/layout/process1"/>
    <dgm:cxn modelId="{D82C93CD-83EB-486C-8C5A-6B69640C37B5}" type="presParOf" srcId="{2FAE0B22-36F9-4914-9909-B880365F0D23}" destId="{314F8A90-BDC3-4AD3-8746-E7578124D86F}" srcOrd="17" destOrd="0" presId="urn:microsoft.com/office/officeart/2005/8/layout/process1"/>
    <dgm:cxn modelId="{35814178-10EB-44FA-B639-FF82DF51E341}" type="presParOf" srcId="{314F8A90-BDC3-4AD3-8746-E7578124D86F}" destId="{6E75A9DA-4368-4C80-8EFE-932772B8978C}" srcOrd="0" destOrd="0" presId="urn:microsoft.com/office/officeart/2005/8/layout/process1"/>
    <dgm:cxn modelId="{E537E1BC-D0A4-4F3A-B889-D68F78D3276C}" type="presParOf" srcId="{2FAE0B22-36F9-4914-9909-B880365F0D23}" destId="{A8EB7235-F2EE-4B6A-BBB1-38A63CF9572E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B9378-0156-4562-BD2E-460B7A8FE90A}">
      <dsp:nvSpPr>
        <dsp:cNvPr id="0" name=""/>
        <dsp:cNvSpPr/>
      </dsp:nvSpPr>
      <dsp:spPr>
        <a:xfrm>
          <a:off x="4997" y="4898447"/>
          <a:ext cx="1253573" cy="752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ANALISI DEL PAPER</a:t>
          </a:r>
        </a:p>
      </dsp:txBody>
      <dsp:txXfrm>
        <a:off x="27027" y="4920477"/>
        <a:ext cx="1209513" cy="708084"/>
      </dsp:txXfrm>
    </dsp:sp>
    <dsp:sp modelId="{6A389CDD-2931-4CF8-BB43-F358BB2CCEE7}">
      <dsp:nvSpPr>
        <dsp:cNvPr id="0" name=""/>
        <dsp:cNvSpPr/>
      </dsp:nvSpPr>
      <dsp:spPr>
        <a:xfrm>
          <a:off x="1383928" y="5119076"/>
          <a:ext cx="265757" cy="310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383928" y="5181253"/>
        <a:ext cx="186030" cy="186532"/>
      </dsp:txXfrm>
    </dsp:sp>
    <dsp:sp modelId="{AB60C766-BF3B-4DEB-80E6-4AB071895555}">
      <dsp:nvSpPr>
        <dsp:cNvPr id="0" name=""/>
        <dsp:cNvSpPr/>
      </dsp:nvSpPr>
      <dsp:spPr>
        <a:xfrm>
          <a:off x="1760000" y="4898447"/>
          <a:ext cx="1253573" cy="752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PREPROCESSING DATASET</a:t>
          </a:r>
        </a:p>
      </dsp:txBody>
      <dsp:txXfrm>
        <a:off x="1782030" y="4920477"/>
        <a:ext cx="1209513" cy="708084"/>
      </dsp:txXfrm>
    </dsp:sp>
    <dsp:sp modelId="{F2134A5A-9C85-4DD5-8339-0B1B666C4A42}">
      <dsp:nvSpPr>
        <dsp:cNvPr id="0" name=""/>
        <dsp:cNvSpPr/>
      </dsp:nvSpPr>
      <dsp:spPr>
        <a:xfrm>
          <a:off x="3138931" y="5119076"/>
          <a:ext cx="265757" cy="310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3138931" y="5181253"/>
        <a:ext cx="186030" cy="186532"/>
      </dsp:txXfrm>
    </dsp:sp>
    <dsp:sp modelId="{8849BC4A-05B7-4151-8171-E7825B00058B}">
      <dsp:nvSpPr>
        <dsp:cNvPr id="0" name=""/>
        <dsp:cNvSpPr/>
      </dsp:nvSpPr>
      <dsp:spPr>
        <a:xfrm>
          <a:off x="3515003" y="4898447"/>
          <a:ext cx="1253573" cy="752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MODIFICHE AL CODICE</a:t>
          </a:r>
        </a:p>
      </dsp:txBody>
      <dsp:txXfrm>
        <a:off x="3537033" y="4920477"/>
        <a:ext cx="1209513" cy="708084"/>
      </dsp:txXfrm>
    </dsp:sp>
    <dsp:sp modelId="{01A03A3C-B5A7-4369-BAF3-694CC9CB8FB5}">
      <dsp:nvSpPr>
        <dsp:cNvPr id="0" name=""/>
        <dsp:cNvSpPr/>
      </dsp:nvSpPr>
      <dsp:spPr>
        <a:xfrm>
          <a:off x="4893933" y="5119076"/>
          <a:ext cx="265757" cy="310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4893933" y="5181253"/>
        <a:ext cx="186030" cy="186532"/>
      </dsp:txXfrm>
    </dsp:sp>
    <dsp:sp modelId="{A576240E-ECC9-4009-AA33-93E4092C4586}">
      <dsp:nvSpPr>
        <dsp:cNvPr id="0" name=""/>
        <dsp:cNvSpPr/>
      </dsp:nvSpPr>
      <dsp:spPr>
        <a:xfrm>
          <a:off x="5270005" y="4898447"/>
          <a:ext cx="1253573" cy="752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SCELTA DEI PARAMETRI</a:t>
          </a:r>
        </a:p>
      </dsp:txBody>
      <dsp:txXfrm>
        <a:off x="5292035" y="4920477"/>
        <a:ext cx="1209513" cy="708084"/>
      </dsp:txXfrm>
    </dsp:sp>
    <dsp:sp modelId="{A3F21B4A-7D11-4049-9F30-07149F2C8C2A}">
      <dsp:nvSpPr>
        <dsp:cNvPr id="0" name=""/>
        <dsp:cNvSpPr/>
      </dsp:nvSpPr>
      <dsp:spPr>
        <a:xfrm rot="5351589">
          <a:off x="5780248" y="5738570"/>
          <a:ext cx="250535" cy="310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5817299" y="5763171"/>
        <a:ext cx="175375" cy="186532"/>
      </dsp:txXfrm>
    </dsp:sp>
    <dsp:sp modelId="{3C28F66B-0432-4F8D-BA5F-C450E34214F9}">
      <dsp:nvSpPr>
        <dsp:cNvPr id="0" name=""/>
        <dsp:cNvSpPr/>
      </dsp:nvSpPr>
      <dsp:spPr>
        <a:xfrm>
          <a:off x="5287254" y="6123254"/>
          <a:ext cx="1253573" cy="752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SPLIT DATI IN TRAINING+TEST SET</a:t>
          </a:r>
        </a:p>
      </dsp:txBody>
      <dsp:txXfrm>
        <a:off x="5309284" y="6145284"/>
        <a:ext cx="1209513" cy="708084"/>
      </dsp:txXfrm>
    </dsp:sp>
    <dsp:sp modelId="{F07A0C8D-625C-4FD8-BDDF-1EC1149D95C7}">
      <dsp:nvSpPr>
        <dsp:cNvPr id="0" name=""/>
        <dsp:cNvSpPr/>
      </dsp:nvSpPr>
      <dsp:spPr>
        <a:xfrm rot="10740478">
          <a:off x="4905742" y="6359098"/>
          <a:ext cx="259258" cy="310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 rot="10800000">
        <a:off x="4983513" y="6420602"/>
        <a:ext cx="181481" cy="186532"/>
      </dsp:txXfrm>
    </dsp:sp>
    <dsp:sp modelId="{5102D60B-F757-4155-9199-32A5AE68D193}">
      <dsp:nvSpPr>
        <dsp:cNvPr id="0" name=""/>
        <dsp:cNvSpPr/>
      </dsp:nvSpPr>
      <dsp:spPr>
        <a:xfrm>
          <a:off x="3544587" y="6153430"/>
          <a:ext cx="1253573" cy="752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ES. RENDERING VISTE 2D PER TRAINING</a:t>
          </a:r>
        </a:p>
      </dsp:txBody>
      <dsp:txXfrm>
        <a:off x="3566617" y="6175460"/>
        <a:ext cx="1209513" cy="708084"/>
      </dsp:txXfrm>
    </dsp:sp>
    <dsp:sp modelId="{F4A93206-898F-4E49-8166-CCAEA727F9A0}">
      <dsp:nvSpPr>
        <dsp:cNvPr id="0" name=""/>
        <dsp:cNvSpPr/>
      </dsp:nvSpPr>
      <dsp:spPr>
        <a:xfrm rot="10777306">
          <a:off x="3128003" y="6380012"/>
          <a:ext cx="283067" cy="310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 rot="10800000">
        <a:off x="3212922" y="6441909"/>
        <a:ext cx="198147" cy="186532"/>
      </dsp:txXfrm>
    </dsp:sp>
    <dsp:sp modelId="{561AD7E9-FB98-4559-A748-0B13A3CB40FE}">
      <dsp:nvSpPr>
        <dsp:cNvPr id="0" name=""/>
        <dsp:cNvSpPr/>
      </dsp:nvSpPr>
      <dsp:spPr>
        <a:xfrm>
          <a:off x="1756936" y="6165231"/>
          <a:ext cx="1253573" cy="752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TRAINING E VALUTAZIONE QUALITATIVA RISULTATI</a:t>
          </a:r>
        </a:p>
      </dsp:txBody>
      <dsp:txXfrm>
        <a:off x="1778966" y="6187261"/>
        <a:ext cx="1209513" cy="708084"/>
      </dsp:txXfrm>
    </dsp:sp>
    <dsp:sp modelId="{62F41B49-DC6E-4130-AC3F-C87B90883E04}">
      <dsp:nvSpPr>
        <dsp:cNvPr id="0" name=""/>
        <dsp:cNvSpPr/>
      </dsp:nvSpPr>
      <dsp:spPr>
        <a:xfrm rot="10799067">
          <a:off x="1373149" y="6386099"/>
          <a:ext cx="260778" cy="310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 rot="10800000">
        <a:off x="1451382" y="6448265"/>
        <a:ext cx="182545" cy="186532"/>
      </dsp:txXfrm>
    </dsp:sp>
    <dsp:sp modelId="{59DC1054-6F1C-4C7A-ACA3-1FECBC4EE513}">
      <dsp:nvSpPr>
        <dsp:cNvPr id="0" name=""/>
        <dsp:cNvSpPr/>
      </dsp:nvSpPr>
      <dsp:spPr>
        <a:xfrm>
          <a:off x="11328" y="6165705"/>
          <a:ext cx="1253573" cy="752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VALUTAZIONE QUANTITATIVA RISULTATI</a:t>
          </a:r>
        </a:p>
      </dsp:txBody>
      <dsp:txXfrm>
        <a:off x="33358" y="6187735"/>
        <a:ext cx="1209513" cy="708084"/>
      </dsp:txXfrm>
    </dsp:sp>
    <dsp:sp modelId="{54746F24-E6D3-41F8-BB15-4DBC84C5FFE4}">
      <dsp:nvSpPr>
        <dsp:cNvPr id="0" name=""/>
        <dsp:cNvSpPr/>
      </dsp:nvSpPr>
      <dsp:spPr>
        <a:xfrm rot="5432211">
          <a:off x="511323" y="6997669"/>
          <a:ext cx="242126" cy="310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 rot="10800000">
        <a:off x="547982" y="7023529"/>
        <a:ext cx="169488" cy="186532"/>
      </dsp:txXfrm>
    </dsp:sp>
    <dsp:sp modelId="{6387DD8B-A6D3-4FC0-B0AE-EC71CC0937A9}">
      <dsp:nvSpPr>
        <dsp:cNvPr id="0" name=""/>
        <dsp:cNvSpPr/>
      </dsp:nvSpPr>
      <dsp:spPr>
        <a:xfrm>
          <a:off x="0" y="7374671"/>
          <a:ext cx="1253573" cy="752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CONCLUSIONI</a:t>
          </a:r>
        </a:p>
      </dsp:txBody>
      <dsp:txXfrm>
        <a:off x="22030" y="7396701"/>
        <a:ext cx="1209513" cy="708084"/>
      </dsp:txXfrm>
    </dsp:sp>
    <dsp:sp modelId="{314F8A90-BDC3-4AD3-8746-E7578124D86F}">
      <dsp:nvSpPr>
        <dsp:cNvPr id="0" name=""/>
        <dsp:cNvSpPr/>
      </dsp:nvSpPr>
      <dsp:spPr>
        <a:xfrm rot="16678">
          <a:off x="1378147" y="7599586"/>
          <a:ext cx="264104" cy="310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378147" y="7661571"/>
        <a:ext cx="184873" cy="186532"/>
      </dsp:txXfrm>
    </dsp:sp>
    <dsp:sp modelId="{A8EB7235-F2EE-4B6A-BBB1-38A63CF9572E}">
      <dsp:nvSpPr>
        <dsp:cNvPr id="0" name=""/>
        <dsp:cNvSpPr/>
      </dsp:nvSpPr>
      <dsp:spPr>
        <a:xfrm>
          <a:off x="1751877" y="7381753"/>
          <a:ext cx="1253573" cy="75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MODELLO 2</a:t>
          </a:r>
        </a:p>
      </dsp:txBody>
      <dsp:txXfrm>
        <a:off x="1773990" y="7403866"/>
        <a:ext cx="1209347" cy="71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19/09/2022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7270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6457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2735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19/09/2022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</a:rPr>
              <a:t>PROGETTO VISIONE ARTIFICIALE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728071"/>
          </a:xfrm>
        </p:spPr>
        <p:txBody>
          <a:bodyPr rtlCol="0">
            <a:normAutofit fontScale="85000" lnSpcReduction="20000"/>
          </a:bodyPr>
          <a:lstStyle/>
          <a:p>
            <a:pPr algn="r" rtl="0"/>
            <a:r>
              <a:rPr lang="it-IT" i="1" dirty="0">
                <a:solidFill>
                  <a:schemeClr val="bg1"/>
                </a:solidFill>
              </a:rPr>
              <a:t>Jacopo burger - </a:t>
            </a:r>
            <a:r>
              <a:rPr lang="it-IT" i="1" dirty="0" err="1">
                <a:solidFill>
                  <a:schemeClr val="bg1"/>
                </a:solidFill>
              </a:rPr>
              <a:t>mat</a:t>
            </a:r>
            <a:r>
              <a:rPr lang="it-IT" i="1" dirty="0">
                <a:solidFill>
                  <a:schemeClr val="bg1"/>
                </a:solidFill>
              </a:rPr>
              <a:t>. 984263</a:t>
            </a:r>
          </a:p>
          <a:p>
            <a:pPr algn="r" rtl="0"/>
            <a:r>
              <a:rPr lang="it-IT" i="1" dirty="0">
                <a:solidFill>
                  <a:schemeClr val="bg1"/>
                </a:solidFill>
              </a:rPr>
              <a:t>Giuseppe </a:t>
            </a:r>
            <a:r>
              <a:rPr lang="it-IT" i="1" dirty="0" err="1">
                <a:solidFill>
                  <a:schemeClr val="bg1"/>
                </a:solidFill>
              </a:rPr>
              <a:t>facchi</a:t>
            </a:r>
            <a:r>
              <a:rPr lang="it-IT" i="1" dirty="0">
                <a:solidFill>
                  <a:schemeClr val="bg1"/>
                </a:solidFill>
              </a:rPr>
              <a:t> - </a:t>
            </a:r>
            <a:r>
              <a:rPr lang="it-IT" i="1" dirty="0" err="1">
                <a:solidFill>
                  <a:schemeClr val="bg1"/>
                </a:solidFill>
              </a:rPr>
              <a:t>mat</a:t>
            </a:r>
            <a:r>
              <a:rPr lang="it-IT" i="1" dirty="0">
                <a:solidFill>
                  <a:schemeClr val="bg1"/>
                </a:solidFill>
              </a:rPr>
              <a:t>. 989910</a:t>
            </a:r>
            <a:br>
              <a:rPr lang="it-IT" dirty="0">
                <a:solidFill>
                  <a:srgbClr val="7CEBFF"/>
                </a:solidFill>
              </a:rPr>
            </a:br>
            <a:endParaRPr lang="it-IT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PREPROCESSING DATASET</a:t>
            </a:r>
          </a:p>
        </p:txBody>
      </p:sp>
      <p:pic>
        <p:nvPicPr>
          <p:cNvPr id="1026" name="Picture 2" descr="Person Svg Png Icon Free Download (#321866) - OnlineWebFonts.COM">
            <a:extLst>
              <a:ext uri="{FF2B5EF4-FFF2-40B4-BE49-F238E27FC236}">
                <a16:creationId xmlns:a16="http://schemas.microsoft.com/office/drawing/2014/main" id="{DDD483F7-161C-044D-FBFA-6806A990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2579" y="2934834"/>
            <a:ext cx="454358" cy="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erson Svg Png Icon Free Download (#321866) - OnlineWebFonts.COM">
            <a:extLst>
              <a:ext uri="{FF2B5EF4-FFF2-40B4-BE49-F238E27FC236}">
                <a16:creationId xmlns:a16="http://schemas.microsoft.com/office/drawing/2014/main" id="{5B6D59E1-202F-266B-BD9A-284E2686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9758" y="2934834"/>
            <a:ext cx="454358" cy="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Svg Png Icon Free Download (#321866) - OnlineWebFonts.COM">
            <a:extLst>
              <a:ext uri="{FF2B5EF4-FFF2-40B4-BE49-F238E27FC236}">
                <a16:creationId xmlns:a16="http://schemas.microsoft.com/office/drawing/2014/main" id="{2AB62254-7859-87EE-3F8C-EDD174C1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6937" y="2934834"/>
            <a:ext cx="454358" cy="988332"/>
          </a:xfrm>
          <a:prstGeom prst="rect">
            <a:avLst/>
          </a:prstGeom>
          <a:noFill/>
        </p:spPr>
      </p:pic>
      <p:pic>
        <p:nvPicPr>
          <p:cNvPr id="7" name="Picture 2" descr="Person Svg Png Icon Free Download (#321866) - OnlineWebFonts.COM">
            <a:extLst>
              <a:ext uri="{FF2B5EF4-FFF2-40B4-BE49-F238E27FC236}">
                <a16:creationId xmlns:a16="http://schemas.microsoft.com/office/drawing/2014/main" id="{A826438D-B346-7B2A-93FC-0EAD713C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34116" y="2934834"/>
            <a:ext cx="454358" cy="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erson Svg Png Icon Free Download (#321866) - OnlineWebFonts.COM">
            <a:extLst>
              <a:ext uri="{FF2B5EF4-FFF2-40B4-BE49-F238E27FC236}">
                <a16:creationId xmlns:a16="http://schemas.microsoft.com/office/drawing/2014/main" id="{20AF229A-0E2B-C9BF-459D-3F461E76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0602" y="2934834"/>
            <a:ext cx="454358" cy="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rson Svg Png Icon Free Download (#321866) - OnlineWebFonts.COM">
            <a:extLst>
              <a:ext uri="{FF2B5EF4-FFF2-40B4-BE49-F238E27FC236}">
                <a16:creationId xmlns:a16="http://schemas.microsoft.com/office/drawing/2014/main" id="{814B5740-1ECC-2E87-97FA-A9214A8F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7781" y="2934834"/>
            <a:ext cx="454358" cy="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DB2FF2D-C71F-C19B-EAC1-91C54A931D56}"/>
              </a:ext>
            </a:extLst>
          </p:cNvPr>
          <p:cNvSpPr txBox="1"/>
          <p:nvPr/>
        </p:nvSpPr>
        <p:spPr>
          <a:xfrm>
            <a:off x="3062778" y="4077875"/>
            <a:ext cx="17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 modelli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7145BCDF-49FF-3738-8E8F-85C81AC93B7B}"/>
              </a:ext>
            </a:extLst>
          </p:cNvPr>
          <p:cNvSpPr/>
          <p:nvPr/>
        </p:nvSpPr>
        <p:spPr>
          <a:xfrm>
            <a:off x="5304334" y="3923166"/>
            <a:ext cx="1244208" cy="68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2" descr="Person Svg Png Icon Free Download (#321866) - OnlineWebFonts.COM">
            <a:extLst>
              <a:ext uri="{FF2B5EF4-FFF2-40B4-BE49-F238E27FC236}">
                <a16:creationId xmlns:a16="http://schemas.microsoft.com/office/drawing/2014/main" id="{2EC7BA12-9F0F-030B-F3BE-16A0E764C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114" y="2934834"/>
            <a:ext cx="454358" cy="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Svg Png Icon Free Download (#321866) - OnlineWebFonts.COM">
            <a:extLst>
              <a:ext uri="{FF2B5EF4-FFF2-40B4-BE49-F238E27FC236}">
                <a16:creationId xmlns:a16="http://schemas.microsoft.com/office/drawing/2014/main" id="{6CFBF4A4-4A27-D782-3BC4-801C3984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9293" y="2934834"/>
            <a:ext cx="454358" cy="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Svg Png Icon Free Download (#321866) - OnlineWebFonts.COM">
            <a:extLst>
              <a:ext uri="{FF2B5EF4-FFF2-40B4-BE49-F238E27FC236}">
                <a16:creationId xmlns:a16="http://schemas.microsoft.com/office/drawing/2014/main" id="{E1037BE8-9DF1-332F-B478-2A2D72F8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06472" y="2934834"/>
            <a:ext cx="454358" cy="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 Svg Png Icon Free Download (#321866) - OnlineWebFonts.COM">
            <a:extLst>
              <a:ext uri="{FF2B5EF4-FFF2-40B4-BE49-F238E27FC236}">
                <a16:creationId xmlns:a16="http://schemas.microsoft.com/office/drawing/2014/main" id="{EBD2452F-1300-F501-96A3-0AF1A6CA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33651" y="2934834"/>
            <a:ext cx="454358" cy="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32A5AAC-870D-6EB1-9835-35631F3BDBBE}"/>
              </a:ext>
            </a:extLst>
          </p:cNvPr>
          <p:cNvSpPr txBox="1"/>
          <p:nvPr/>
        </p:nvSpPr>
        <p:spPr>
          <a:xfrm>
            <a:off x="7443757" y="4077875"/>
            <a:ext cx="17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76 modelli</a:t>
            </a:r>
          </a:p>
        </p:txBody>
      </p:sp>
      <p:pic>
        <p:nvPicPr>
          <p:cNvPr id="1028" name="Picture 4" descr="Txt Svg Png Icon Free Download (#353405) - OnlineWebFonts.COM">
            <a:extLst>
              <a:ext uri="{FF2B5EF4-FFF2-40B4-BE49-F238E27FC236}">
                <a16:creationId xmlns:a16="http://schemas.microsoft.com/office/drawing/2014/main" id="{9C1B67BA-0A0F-EDD7-D02D-AB3BE5B6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99" y="4601536"/>
            <a:ext cx="875957" cy="9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32DA3F3-0FF9-1BE9-2F59-E3E01BD433AE}"/>
              </a:ext>
            </a:extLst>
          </p:cNvPr>
          <p:cNvSpPr txBox="1"/>
          <p:nvPr/>
        </p:nvSpPr>
        <p:spPr>
          <a:xfrm>
            <a:off x="5051435" y="4608095"/>
            <a:ext cx="17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wrangling</a:t>
            </a:r>
            <a:endParaRPr lang="it-IT" dirty="0"/>
          </a:p>
        </p:txBody>
      </p:sp>
      <p:pic>
        <p:nvPicPr>
          <p:cNvPr id="1030" name="Picture 6" descr="Alert, bug, corrupted file, document, issue, problem icon - Download on ...">
            <a:extLst>
              <a:ext uri="{FF2B5EF4-FFF2-40B4-BE49-F238E27FC236}">
                <a16:creationId xmlns:a16="http://schemas.microsoft.com/office/drawing/2014/main" id="{79B7D7A1-04F7-AE35-4F05-2FBCF6F4E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05" y="4525074"/>
            <a:ext cx="1148751" cy="11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E282697-E3C8-2E10-3BFD-961ED1A48AA4}"/>
              </a:ext>
            </a:extLst>
          </p:cNvPr>
          <p:cNvSpPr txBox="1"/>
          <p:nvPr/>
        </p:nvSpPr>
        <p:spPr>
          <a:xfrm>
            <a:off x="2759205" y="5673825"/>
            <a:ext cx="190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Corrupted</a:t>
            </a:r>
            <a:br>
              <a:rPr lang="it-IT" dirty="0"/>
            </a:br>
            <a:r>
              <a:rPr lang="it-IT" dirty="0">
                <a:latin typeface="Consolas" panose="020B0609020204030204" pitchFamily="49" charset="0"/>
              </a:rPr>
              <a:t>landmarks.txt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5BA4CC0-8964-0E67-BC8B-902BB37CD0AA}"/>
              </a:ext>
            </a:extLst>
          </p:cNvPr>
          <p:cNvSpPr txBox="1"/>
          <p:nvPr/>
        </p:nvSpPr>
        <p:spPr>
          <a:xfrm>
            <a:off x="7182254" y="5679445"/>
            <a:ext cx="190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Cleaned</a:t>
            </a:r>
            <a:br>
              <a:rPr lang="it-IT" dirty="0"/>
            </a:br>
            <a:r>
              <a:rPr lang="it-IT" dirty="0">
                <a:latin typeface="Consolas" panose="020B0609020204030204" pitchFamily="49" charset="0"/>
              </a:rPr>
              <a:t>landmarks.txt</a:t>
            </a:r>
          </a:p>
        </p:txBody>
      </p:sp>
    </p:spTree>
    <p:extLst>
      <p:ext uri="{BB962C8B-B14F-4D97-AF65-F5344CB8AC3E}">
        <p14:creationId xmlns:p14="http://schemas.microsoft.com/office/powerpoint/2010/main" val="292421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AL CODICE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B849085-A858-5B48-0BCF-6C8033A3EED8}"/>
                  </a:ext>
                </a:extLst>
              </p:cNvPr>
              <p:cNvSpPr txBox="1"/>
              <p:nvPr/>
            </p:nvSpPr>
            <p:spPr>
              <a:xfrm>
                <a:off x="575894" y="2779268"/>
                <a:ext cx="81834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Consolas" panose="020B0609020204030204" pitchFamily="49" charset="0"/>
                  </a:rPr>
                  <a:t>VTK</a:t>
                </a:r>
              </a:p>
              <a:p>
                <a:pPr lvl="1"/>
                <a:r>
                  <a:rPr lang="it-IT" dirty="0">
                    <a:latin typeface="Consolas" panose="020B0609020204030204" pitchFamily="49" charset="0"/>
                  </a:rPr>
                  <a:t>.</a:t>
                </a:r>
                <a:r>
                  <a:rPr lang="it-IT" dirty="0" err="1">
                    <a:latin typeface="Consolas" panose="020B0609020204030204" pitchFamily="49" charset="0"/>
                  </a:rPr>
                  <a:t>wrl</a:t>
                </a:r>
                <a:r>
                  <a:rPr lang="it-IT" dirty="0"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 .</a:t>
                </a:r>
                <a:r>
                  <a:rPr lang="it-IT" dirty="0" err="1">
                    <a:latin typeface="Consolas" panose="020B0609020204030204" pitchFamily="49" charset="0"/>
                    <a:sym typeface="Wingdings" panose="05000000000000000000" pitchFamily="2" charset="2"/>
                  </a:rPr>
                  <a:t>obj</a:t>
                </a:r>
                <a:r>
                  <a:rPr lang="it-IT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 + .</a:t>
                </a:r>
                <a:r>
                  <a:rPr lang="it-IT" dirty="0" err="1">
                    <a:latin typeface="Consolas" panose="020B0609020204030204" pitchFamily="49" charset="0"/>
                    <a:sym typeface="Wingdings" panose="05000000000000000000" pitchFamily="2" charset="2"/>
                  </a:rPr>
                  <a:t>mtl</a:t>
                </a:r>
                <a:endParaRPr lang="it-IT" dirty="0">
                  <a:latin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it-IT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.png  .jpg</a:t>
                </a:r>
              </a:p>
              <a:p>
                <a:endParaRPr lang="it-IT" dirty="0">
                  <a:latin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+mj-lt"/>
                  <a:sym typeface="Wingdings" panose="05000000000000000000" pitchFamily="2" charset="2"/>
                </a:endParaRPr>
              </a:p>
              <a:p>
                <a:r>
                  <a:rPr lang="it-IT" dirty="0" err="1">
                    <a:latin typeface="+mj-lt"/>
                  </a:rPr>
                  <a:t>Pre</a:t>
                </a:r>
                <a:r>
                  <a:rPr lang="it-IT" dirty="0">
                    <a:latin typeface="+mj-lt"/>
                  </a:rPr>
                  <a:t>-allineamento dei modelli 3D </a:t>
                </a:r>
                <a:br>
                  <a:rPr lang="it-IT" dirty="0">
                    <a:latin typeface="+mj-lt"/>
                  </a:rPr>
                </a:br>
                <a:r>
                  <a:rPr lang="it-IT" dirty="0">
                    <a:latin typeface="+mj-lt"/>
                  </a:rPr>
                  <a:t>	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 Naso che punta lungo asse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</m:oMath>
                </a14:m>
                <a:endParaRPr lang="it-IT" b="0" dirty="0">
                  <a:latin typeface="+mj-lt"/>
                  <a:sym typeface="Wingdings" panose="05000000000000000000" pitchFamily="2" charset="2"/>
                </a:endParaRPr>
              </a:p>
              <a:p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B849085-A858-5B48-0BCF-6C8033A3E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4" y="2779268"/>
                <a:ext cx="8183419" cy="2585323"/>
              </a:xfrm>
              <a:prstGeom prst="rect">
                <a:avLst/>
              </a:prstGeom>
              <a:blipFill>
                <a:blip r:embed="rId2"/>
                <a:stretch>
                  <a:fillRect l="-596" t="-1415" b="-2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902CDC2A-3026-C937-483A-136BAA4B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58" y="3051876"/>
            <a:ext cx="2991267" cy="148610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AF55F8-12DA-8FAB-8A6D-E676B650C35F}"/>
              </a:ext>
            </a:extLst>
          </p:cNvPr>
          <p:cNvSpPr txBox="1"/>
          <p:nvPr/>
        </p:nvSpPr>
        <p:spPr>
          <a:xfrm>
            <a:off x="11416974" y="194192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0322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dei parametri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3C387C-D2BF-47CE-5000-134AA110BFF0}"/>
              </a:ext>
            </a:extLst>
          </p:cNvPr>
          <p:cNvSpPr txBox="1"/>
          <p:nvPr/>
        </p:nvSpPr>
        <p:spPr>
          <a:xfrm>
            <a:off x="494739" y="2285999"/>
            <a:ext cx="37330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Parametri creazione viste</a:t>
            </a:r>
          </a:p>
          <a:p>
            <a:endParaRPr lang="it-IT" b="1" dirty="0"/>
          </a:p>
          <a:p>
            <a:r>
              <a:rPr lang="da-DK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"min_x_angle"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-90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da-DK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"max_x_angle"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da-DK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"min_y_angle"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-60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da-DK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"max_y_angle"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60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da-DK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"min_z_angle"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-40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da-DK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"max_z_angle"</a:t>
            </a:r>
            <a:r>
              <a:rPr lang="da-DK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40</a:t>
            </a:r>
            <a:endParaRPr lang="da-DK" sz="16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C3B8E4-78AF-E964-2D07-55DE8CBEE011}"/>
              </a:ext>
            </a:extLst>
          </p:cNvPr>
          <p:cNvSpPr txBox="1"/>
          <p:nvPr/>
        </p:nvSpPr>
        <p:spPr>
          <a:xfrm>
            <a:off x="3698485" y="2299853"/>
            <a:ext cx="43595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Parametri architettura modello</a:t>
            </a:r>
          </a:p>
          <a:p>
            <a:endParaRPr lang="en-US" dirty="0">
              <a:solidFill>
                <a:srgbClr val="E06C75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n_landmarks</a:t>
            </a:r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50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n_features</a:t>
            </a:r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256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dropout_rate</a:t>
            </a:r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0.2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image_channels</a:t>
            </a:r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6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 err="1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RGB+depth</a:t>
            </a:r>
            <a:r>
              <a:rPr lang="en-US" sz="16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</a:t>
            </a:r>
            <a:endParaRPr lang="en-US" sz="16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90877F-B9B1-7EFA-EA16-19963636979A}"/>
              </a:ext>
            </a:extLst>
          </p:cNvPr>
          <p:cNvSpPr txBox="1"/>
          <p:nvPr/>
        </p:nvSpPr>
        <p:spPr>
          <a:xfrm>
            <a:off x="575894" y="5943676"/>
            <a:ext cx="925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Inoltre il batch size è stato dimezzato (da 8 a 4) per limitazioni nella memoria della GPU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C9D1EA-2B51-0F33-FBCF-E608AD83AD18}"/>
              </a:ext>
            </a:extLst>
          </p:cNvPr>
          <p:cNvSpPr txBox="1"/>
          <p:nvPr/>
        </p:nvSpPr>
        <p:spPr>
          <a:xfrm>
            <a:off x="7832438" y="2299853"/>
            <a:ext cx="435956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Parametri </a:t>
            </a:r>
            <a:r>
              <a:rPr lang="it-IT" b="1" dirty="0" err="1"/>
              <a:t>optimizer</a:t>
            </a:r>
            <a:r>
              <a:rPr lang="it-IT" b="1" dirty="0"/>
              <a:t> Adam</a:t>
            </a:r>
          </a:p>
          <a:p>
            <a:endParaRPr lang="en-US" dirty="0">
              <a:solidFill>
                <a:srgbClr val="E06C75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lr</a:t>
            </a:r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0.001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weight_decay</a:t>
            </a:r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amsgrad</a:t>
            </a:r>
            <a:r>
              <a:rPr lang="en-US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6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true</a:t>
            </a:r>
            <a:endParaRPr lang="en-US" sz="16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1" name="CasellaDiTesto 2">
            <a:extLst>
              <a:ext uri="{FF2B5EF4-FFF2-40B4-BE49-F238E27FC236}">
                <a16:creationId xmlns:a16="http://schemas.microsoft.com/office/drawing/2014/main" id="{E8F6615D-F0EC-45BF-EA75-631271B80926}"/>
              </a:ext>
            </a:extLst>
          </p:cNvPr>
          <p:cNvSpPr txBox="1"/>
          <p:nvPr/>
        </p:nvSpPr>
        <p:spPr>
          <a:xfrm>
            <a:off x="509745" y="4531233"/>
            <a:ext cx="35806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Loss</a:t>
            </a:r>
          </a:p>
          <a:p>
            <a:endParaRPr lang="it-IT" b="1" dirty="0"/>
          </a:p>
          <a:p>
            <a:r>
              <a:rPr lang="it-IT" sz="1600" b="0" dirty="0" err="1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MeanSquaredError</a:t>
            </a:r>
            <a:r>
              <a:rPr lang="it-IT" sz="16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 (MSE)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141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EF1C0-4CB0-8BBF-C48B-C725A93F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SPLIT DATI IN TRAINING+TEST SET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C35397-3154-6E2A-0511-0D7FB873B8DA}"/>
              </a:ext>
            </a:extLst>
          </p:cNvPr>
          <p:cNvSpPr txBox="1"/>
          <p:nvPr/>
        </p:nvSpPr>
        <p:spPr>
          <a:xfrm>
            <a:off x="166255" y="3374173"/>
            <a:ext cx="355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Rapporto Training/Test</a:t>
            </a:r>
          </a:p>
          <a:p>
            <a:pPr algn="ctr"/>
            <a:r>
              <a:rPr lang="it-IT" dirty="0"/>
              <a:t> </a:t>
            </a:r>
          </a:p>
          <a:p>
            <a:pPr algn="ctr"/>
            <a:r>
              <a:rPr lang="it-IT" sz="2800" b="1" dirty="0"/>
              <a:t>3:1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2B87DF-656C-C86C-F6AD-BC7E1904729E}"/>
              </a:ext>
            </a:extLst>
          </p:cNvPr>
          <p:cNvSpPr txBox="1"/>
          <p:nvPr/>
        </p:nvSpPr>
        <p:spPr>
          <a:xfrm>
            <a:off x="3722255" y="4282773"/>
            <a:ext cx="355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Modelli in Test set</a:t>
            </a:r>
          </a:p>
          <a:p>
            <a:pPr algn="ctr"/>
            <a:r>
              <a:rPr lang="it-IT" dirty="0"/>
              <a:t> </a:t>
            </a:r>
          </a:p>
          <a:p>
            <a:pPr algn="ctr"/>
            <a:r>
              <a:rPr lang="it-IT" sz="2800" b="1" dirty="0"/>
              <a:t>25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84F79D-B6EA-AE12-5BEA-B63EFA75FD0F}"/>
              </a:ext>
            </a:extLst>
          </p:cNvPr>
          <p:cNvSpPr txBox="1"/>
          <p:nvPr/>
        </p:nvSpPr>
        <p:spPr>
          <a:xfrm>
            <a:off x="3722255" y="2560191"/>
            <a:ext cx="355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Modelli in Training set</a:t>
            </a:r>
          </a:p>
          <a:p>
            <a:pPr algn="ctr"/>
            <a:r>
              <a:rPr lang="it-IT" dirty="0"/>
              <a:t> </a:t>
            </a:r>
          </a:p>
          <a:p>
            <a:pPr algn="ctr"/>
            <a:r>
              <a:rPr lang="it-IT" sz="2800" b="1" dirty="0"/>
              <a:t>51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80DAF0-7068-5F29-ACE6-9253D9630FEE}"/>
              </a:ext>
            </a:extLst>
          </p:cNvPr>
          <p:cNvSpPr txBox="1"/>
          <p:nvPr/>
        </p:nvSpPr>
        <p:spPr>
          <a:xfrm>
            <a:off x="7015019" y="2576946"/>
            <a:ext cx="355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Rendering 2D in Training set</a:t>
            </a:r>
          </a:p>
          <a:p>
            <a:pPr algn="ctr"/>
            <a:r>
              <a:rPr lang="it-IT" dirty="0"/>
              <a:t> </a:t>
            </a:r>
          </a:p>
          <a:p>
            <a:pPr algn="ctr"/>
            <a:r>
              <a:rPr lang="it-IT" sz="2800" b="1" dirty="0"/>
              <a:t>51x96=4896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B32445-335D-B938-F533-09021EE6ECC0}"/>
              </a:ext>
            </a:extLst>
          </p:cNvPr>
          <p:cNvSpPr txBox="1"/>
          <p:nvPr/>
        </p:nvSpPr>
        <p:spPr>
          <a:xfrm>
            <a:off x="7084292" y="4282773"/>
            <a:ext cx="355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Rendering 2D in Test set</a:t>
            </a:r>
          </a:p>
          <a:p>
            <a:pPr algn="ctr"/>
            <a:r>
              <a:rPr lang="it-IT" dirty="0"/>
              <a:t> </a:t>
            </a:r>
          </a:p>
          <a:p>
            <a:pPr algn="ctr"/>
            <a:r>
              <a:rPr lang="it-IT" sz="2800" b="1" dirty="0"/>
              <a:t>25x96=2400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908BBE-3664-6CF6-079F-F381637176EC}"/>
              </a:ext>
            </a:extLst>
          </p:cNvPr>
          <p:cNvSpPr txBox="1"/>
          <p:nvPr/>
        </p:nvSpPr>
        <p:spPr>
          <a:xfrm>
            <a:off x="575894" y="6128342"/>
            <a:ext cx="73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Distribuzione equa tra maschi e femmine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E39EEF-0A9F-FB34-4E4E-762934306E65}"/>
              </a:ext>
            </a:extLst>
          </p:cNvPr>
          <p:cNvSpPr txBox="1"/>
          <p:nvPr/>
        </p:nvSpPr>
        <p:spPr>
          <a:xfrm>
            <a:off x="11416974" y="194192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4154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EF1C0-4CB0-8BBF-C48B-C725A93F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Esempi di RENDERING VISTE 2D PER TRAINING</a:t>
            </a:r>
          </a:p>
        </p:txBody>
      </p:sp>
      <p:pic>
        <p:nvPicPr>
          <p:cNvPr id="14" name="Immagine 13" descr="Immagine che contiene invertebrato, mollusco&#10;&#10;Descrizione generata automaticamente">
            <a:extLst>
              <a:ext uri="{FF2B5EF4-FFF2-40B4-BE49-F238E27FC236}">
                <a16:creationId xmlns:a16="http://schemas.microsoft.com/office/drawing/2014/main" id="{1E66BE3C-DDD7-7B37-3F03-609AB408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23" y="2055828"/>
            <a:ext cx="1564815" cy="1564815"/>
          </a:xfrm>
          <a:prstGeom prst="rect">
            <a:avLst/>
          </a:prstGeom>
        </p:spPr>
      </p:pic>
      <p:pic>
        <p:nvPicPr>
          <p:cNvPr id="16" name="Immagine 15" descr="Immagine che contiene persona, uomo, indossando&#10;&#10;Descrizione generata automaticamente">
            <a:extLst>
              <a:ext uri="{FF2B5EF4-FFF2-40B4-BE49-F238E27FC236}">
                <a16:creationId xmlns:a16="http://schemas.microsoft.com/office/drawing/2014/main" id="{C17786FE-9CC6-A43F-2A4C-554F412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6" y="2007823"/>
            <a:ext cx="1660824" cy="1660824"/>
          </a:xfrm>
          <a:prstGeom prst="rect">
            <a:avLst/>
          </a:prstGeom>
        </p:spPr>
      </p:pic>
      <p:pic>
        <p:nvPicPr>
          <p:cNvPr id="18" name="Immagine 17" descr="Immagine che contiene persona, indossando&#10;&#10;Descrizione generata automaticamente">
            <a:extLst>
              <a:ext uri="{FF2B5EF4-FFF2-40B4-BE49-F238E27FC236}">
                <a16:creationId xmlns:a16="http://schemas.microsoft.com/office/drawing/2014/main" id="{4633A65B-D9B8-41C3-CF02-E70C1A2AD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54" y="4227167"/>
            <a:ext cx="1741498" cy="1741498"/>
          </a:xfrm>
          <a:prstGeom prst="rect">
            <a:avLst/>
          </a:prstGeom>
        </p:spPr>
      </p:pic>
      <p:pic>
        <p:nvPicPr>
          <p:cNvPr id="20" name="Immagine 19" descr="Immagine che contiene silhouette&#10;&#10;Descrizione generata automaticamente">
            <a:extLst>
              <a:ext uri="{FF2B5EF4-FFF2-40B4-BE49-F238E27FC236}">
                <a16:creationId xmlns:a16="http://schemas.microsoft.com/office/drawing/2014/main" id="{D7F28533-5213-6C1E-1BA9-312405BF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423" y="4326113"/>
            <a:ext cx="1564814" cy="1564814"/>
          </a:xfrm>
          <a:prstGeom prst="rect">
            <a:avLst/>
          </a:prstGeom>
        </p:spPr>
      </p:pic>
      <p:pic>
        <p:nvPicPr>
          <p:cNvPr id="22" name="Immagine 21" descr="Immagine che contiene uomo, persona, maschio&#10;&#10;Descrizione generata automaticamente">
            <a:extLst>
              <a:ext uri="{FF2B5EF4-FFF2-40B4-BE49-F238E27FC236}">
                <a16:creationId xmlns:a16="http://schemas.microsoft.com/office/drawing/2014/main" id="{28DA0A32-BDA1-3DA3-4B5A-43CDDE4E1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399" y="2055829"/>
            <a:ext cx="1690469" cy="1690469"/>
          </a:xfrm>
          <a:prstGeom prst="rect">
            <a:avLst/>
          </a:prstGeom>
        </p:spPr>
      </p:pic>
      <p:pic>
        <p:nvPicPr>
          <p:cNvPr id="24" name="Immagine 23" descr="Immagine che contiene mollusco, invertebrato&#10;&#10;Descrizione generata automaticamente">
            <a:extLst>
              <a:ext uri="{FF2B5EF4-FFF2-40B4-BE49-F238E27FC236}">
                <a16:creationId xmlns:a16="http://schemas.microsoft.com/office/drawing/2014/main" id="{E048F645-28CC-B60F-9CCA-9CAF75568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0502" y="2055828"/>
            <a:ext cx="1690470" cy="1690470"/>
          </a:xfrm>
          <a:prstGeom prst="rect">
            <a:avLst/>
          </a:prstGeom>
        </p:spPr>
      </p:pic>
      <p:pic>
        <p:nvPicPr>
          <p:cNvPr id="26" name="Immagine 25" descr="Immagine che contiene silhouette&#10;&#10;Descrizione generata automaticamente">
            <a:extLst>
              <a:ext uri="{FF2B5EF4-FFF2-40B4-BE49-F238E27FC236}">
                <a16:creationId xmlns:a16="http://schemas.microsoft.com/office/drawing/2014/main" id="{005EDD28-F886-F4C6-96A2-A7C47214E7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0728" y="4278197"/>
            <a:ext cx="1690469" cy="1690469"/>
          </a:xfrm>
          <a:prstGeom prst="rect">
            <a:avLst/>
          </a:prstGeom>
        </p:spPr>
      </p:pic>
      <p:pic>
        <p:nvPicPr>
          <p:cNvPr id="28" name="Immagine 27" descr="Immagine che contiene persona, uomo, maschio&#10;&#10;Descrizione generata automaticamente">
            <a:extLst>
              <a:ext uri="{FF2B5EF4-FFF2-40B4-BE49-F238E27FC236}">
                <a16:creationId xmlns:a16="http://schemas.microsoft.com/office/drawing/2014/main" id="{C1600D1A-1D89-5F2E-9808-F37153F902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3785" y="4278196"/>
            <a:ext cx="1690469" cy="1690469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B5BCCCC-8EF6-709A-4F62-8FDD1D9E9DDB}"/>
              </a:ext>
            </a:extLst>
          </p:cNvPr>
          <p:cNvSpPr txBox="1"/>
          <p:nvPr/>
        </p:nvSpPr>
        <p:spPr>
          <a:xfrm>
            <a:off x="2536946" y="6105266"/>
            <a:ext cx="156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Modello 1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6CC3E7B-1DFD-C1D8-8EE9-20479288BD67}"/>
              </a:ext>
            </a:extLst>
          </p:cNvPr>
          <p:cNvSpPr txBox="1"/>
          <p:nvPr/>
        </p:nvSpPr>
        <p:spPr>
          <a:xfrm>
            <a:off x="7964647" y="6114409"/>
            <a:ext cx="134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Modello 70</a:t>
            </a:r>
          </a:p>
        </p:txBody>
      </p:sp>
    </p:spTree>
    <p:extLst>
      <p:ext uri="{BB962C8B-B14F-4D97-AF65-F5344CB8AC3E}">
        <p14:creationId xmlns:p14="http://schemas.microsoft.com/office/powerpoint/2010/main" val="40577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EF1C0-4CB0-8BBF-C48B-C725A93F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TRAINING E VALUTAZIONE QUALITATIVA RISULTATI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1425EC-3529-6465-0EA0-6993EA31AF09}"/>
              </a:ext>
            </a:extLst>
          </p:cNvPr>
          <p:cNvSpPr txBox="1"/>
          <p:nvPr/>
        </p:nvSpPr>
        <p:spPr>
          <a:xfrm>
            <a:off x="575894" y="299993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onsolas" panose="020B0609020204030204" pitchFamily="49" charset="0"/>
              </a:rPr>
              <a:t>epoch</a:t>
            </a:r>
            <a:r>
              <a:rPr lang="it-IT" dirty="0">
                <a:latin typeface="Consolas" panose="020B0609020204030204" pitchFamily="49" charset="0"/>
              </a:rPr>
              <a:t>          : 71</a:t>
            </a:r>
          </a:p>
          <a:p>
            <a:r>
              <a:rPr lang="it-IT" dirty="0" err="1">
                <a:latin typeface="Consolas" panose="020B0609020204030204" pitchFamily="49" charset="0"/>
              </a:rPr>
              <a:t>loss</a:t>
            </a:r>
            <a:r>
              <a:rPr lang="it-IT" dirty="0">
                <a:latin typeface="Consolas" panose="020B0609020204030204" pitchFamily="49" charset="0"/>
              </a:rPr>
              <a:t>           : 4.4963724487385086e-05</a:t>
            </a:r>
          </a:p>
          <a:p>
            <a:r>
              <a:rPr lang="it-IT" dirty="0" err="1">
                <a:latin typeface="Consolas" panose="020B0609020204030204" pitchFamily="49" charset="0"/>
              </a:rPr>
              <a:t>val_loss</a:t>
            </a:r>
            <a:r>
              <a:rPr lang="it-IT" dirty="0">
                <a:latin typeface="Consolas" panose="020B0609020204030204" pitchFamily="49" charset="0"/>
              </a:rPr>
              <a:t>       : 0.00016846820275295466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672AB0-4A13-6334-E285-CC672EE8335D}"/>
              </a:ext>
            </a:extLst>
          </p:cNvPr>
          <p:cNvSpPr txBox="1"/>
          <p:nvPr/>
        </p:nvSpPr>
        <p:spPr>
          <a:xfrm>
            <a:off x="575894" y="2432649"/>
            <a:ext cx="265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3DD39D2-EA0C-CFAE-5B63-A3B3A2E1C557}"/>
                  </a:ext>
                </a:extLst>
              </p:cNvPr>
              <p:cNvSpPr txBox="1"/>
              <p:nvPr/>
            </p:nvSpPr>
            <p:spPr>
              <a:xfrm>
                <a:off x="948904" y="4897411"/>
                <a:ext cx="4097547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 err="1"/>
                  <a:t>Validation</a:t>
                </a:r>
                <a:r>
                  <a:rPr lang="it-IT" b="1" dirty="0"/>
                  <a:t> Set    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it-IT" dirty="0"/>
                  <a:t> del training set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3DD39D2-EA0C-CFAE-5B63-A3B3A2E1C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04" y="4897411"/>
                <a:ext cx="4097547" cy="485197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DA7F2157-387A-71A5-186F-679E29626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8" t="5607" r="24805" b="3964"/>
          <a:stretch/>
        </p:blipFill>
        <p:spPr bwMode="auto">
          <a:xfrm>
            <a:off x="7475428" y="2202294"/>
            <a:ext cx="3324844" cy="434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7BD2E9-AF80-FA44-3FE1-31D0C8BEE729}"/>
              </a:ext>
            </a:extLst>
          </p:cNvPr>
          <p:cNvSpPr txBox="1"/>
          <p:nvPr/>
        </p:nvSpPr>
        <p:spPr>
          <a:xfrm>
            <a:off x="11416974" y="194192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1954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100C9-959A-CD9C-3497-745451A42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3" t="10729" r="9244" b="4757"/>
          <a:stretch/>
        </p:blipFill>
        <p:spPr>
          <a:xfrm>
            <a:off x="3230761" y="2023061"/>
            <a:ext cx="8875896" cy="466114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40EF1C0-4CB0-8BBF-C48B-C725A93F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VALUTAZIONE QUANTITATIVA RISULTATI Sui DATI DEL TEST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C9847CA-EBE2-DD4F-4D10-FEA87E9975C6}"/>
                  </a:ext>
                </a:extLst>
              </p:cNvPr>
              <p:cNvSpPr txBox="1"/>
              <p:nvPr/>
            </p:nvSpPr>
            <p:spPr>
              <a:xfrm>
                <a:off x="806076" y="2031117"/>
                <a:ext cx="2106137" cy="1397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RMSE</a:t>
                </a:r>
              </a:p>
              <a:p>
                <a:pPr algn="ctr"/>
                <a:endParaRPr lang="it-IT" dirty="0"/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dirty="0"/>
                  <a:t> 	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C9847CA-EBE2-DD4F-4D10-FEA87E99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76" y="2031117"/>
                <a:ext cx="2106137" cy="1397883"/>
              </a:xfrm>
              <a:prstGeom prst="rect">
                <a:avLst/>
              </a:prstGeom>
              <a:blipFill>
                <a:blip r:embed="rId3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18419D-4CDB-DD1E-1BBC-C2C812DFC847}"/>
              </a:ext>
            </a:extLst>
          </p:cNvPr>
          <p:cNvSpPr txBox="1"/>
          <p:nvPr/>
        </p:nvSpPr>
        <p:spPr>
          <a:xfrm>
            <a:off x="-337234" y="3742127"/>
            <a:ext cx="4261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RMSE Totale</a:t>
            </a:r>
          </a:p>
          <a:p>
            <a:pPr algn="ctr"/>
            <a:r>
              <a:rPr lang="it-IT" b="1" dirty="0"/>
              <a:t> </a:t>
            </a:r>
            <a:br>
              <a:rPr lang="it-IT" dirty="0"/>
            </a:br>
            <a:r>
              <a:rPr lang="it-IT" dirty="0">
                <a:latin typeface="Consolas" panose="020B0609020204030204" pitchFamily="49" charset="0"/>
              </a:rPr>
              <a:t>28.149109673288358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BAAE3BA-D781-C861-C23E-5A8EEE0BD074}"/>
              </a:ext>
            </a:extLst>
          </p:cNvPr>
          <p:cNvSpPr/>
          <p:nvPr/>
        </p:nvSpPr>
        <p:spPr>
          <a:xfrm rot="9681222">
            <a:off x="3916744" y="2156965"/>
            <a:ext cx="852930" cy="932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F22587F8-AB90-90AC-D871-69FF190DBACA}"/>
              </a:ext>
            </a:extLst>
          </p:cNvPr>
          <p:cNvSpPr/>
          <p:nvPr/>
        </p:nvSpPr>
        <p:spPr>
          <a:xfrm rot="9681222">
            <a:off x="3916744" y="4753421"/>
            <a:ext cx="852930" cy="932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4F46901-811D-A05C-8B61-B82690E9D3D9}"/>
              </a:ext>
            </a:extLst>
          </p:cNvPr>
          <p:cNvSpPr txBox="1"/>
          <p:nvPr/>
        </p:nvSpPr>
        <p:spPr>
          <a:xfrm>
            <a:off x="-337234" y="5257833"/>
            <a:ext cx="4261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Distanza media Euclidea </a:t>
            </a:r>
            <a:br>
              <a:rPr lang="it-IT" b="1" dirty="0"/>
            </a:br>
            <a:r>
              <a:rPr lang="it-IT" b="1" dirty="0"/>
              <a:t>(mm)</a:t>
            </a:r>
          </a:p>
          <a:p>
            <a:pPr algn="ctr"/>
            <a:r>
              <a:rPr lang="it-IT" b="1" dirty="0"/>
              <a:t> </a:t>
            </a:r>
            <a:br>
              <a:rPr lang="it-IT" dirty="0"/>
            </a:br>
            <a:r>
              <a:rPr lang="it-IT" dirty="0">
                <a:latin typeface="Consolas" panose="020B0609020204030204" pitchFamily="49" charset="0"/>
              </a:rPr>
              <a:t>16.21 mm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EF445C-D105-A6B2-814B-7B7055F405AB}"/>
              </a:ext>
            </a:extLst>
          </p:cNvPr>
          <p:cNvSpPr txBox="1"/>
          <p:nvPr/>
        </p:nvSpPr>
        <p:spPr>
          <a:xfrm>
            <a:off x="11814928" y="1653729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6395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2C150-AE9D-FED6-BF91-761E7EA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MIGLIORAMENTI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3CEFAA-D201-0919-6DDE-D1D597A44239}"/>
              </a:ext>
            </a:extLst>
          </p:cNvPr>
          <p:cNvSpPr txBox="1"/>
          <p:nvPr/>
        </p:nvSpPr>
        <p:spPr>
          <a:xfrm>
            <a:off x="575894" y="2303253"/>
            <a:ext cx="1060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Nonostante i buoni risultati è stato deciso di processare un altro training con diversi parametri di </a:t>
            </a:r>
            <a:r>
              <a:rPr lang="it-IT" dirty="0" err="1"/>
              <a:t>pre</a:t>
            </a:r>
            <a:r>
              <a:rPr lang="it-IT" dirty="0"/>
              <a:t>-rotazione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CED559-43A5-3672-B245-AD444D5D4B63}"/>
              </a:ext>
            </a:extLst>
          </p:cNvPr>
          <p:cNvSpPr txBox="1"/>
          <p:nvPr/>
        </p:nvSpPr>
        <p:spPr>
          <a:xfrm>
            <a:off x="2830583" y="3308253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"min_x_angle"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-90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algn="ctr"/>
            <a:r>
              <a:rPr lang="da-DK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"max_x_angle"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50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algn="ctr"/>
            <a:r>
              <a:rPr lang="da-DK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"min_y_angle"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-70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algn="ctr"/>
            <a:r>
              <a:rPr lang="da-DK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"max_y_angle"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70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algn="ctr"/>
            <a:r>
              <a:rPr lang="da-DK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"min_z_angle"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-50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algn="ctr"/>
            <a:r>
              <a:rPr lang="da-DK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"max_z_angle"</a:t>
            </a:r>
            <a:r>
              <a:rPr lang="da-DK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da-DK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50</a:t>
            </a:r>
            <a:endParaRPr lang="da-DK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3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EF1C0-4CB0-8BBF-C48B-C725A93F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Modello 2 - TRAINING E VALUTAZIONE QUALITATIVA RISULTATI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1425EC-3529-6465-0EA0-6993EA31AF09}"/>
              </a:ext>
            </a:extLst>
          </p:cNvPr>
          <p:cNvSpPr txBox="1"/>
          <p:nvPr/>
        </p:nvSpPr>
        <p:spPr>
          <a:xfrm>
            <a:off x="575894" y="299993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Consolas" panose="020B0609020204030204" pitchFamily="49" charset="0"/>
              </a:rPr>
              <a:t>epoch</a:t>
            </a:r>
            <a:r>
              <a:rPr lang="it-IT" dirty="0">
                <a:latin typeface="Consolas" panose="020B0609020204030204" pitchFamily="49" charset="0"/>
              </a:rPr>
              <a:t>          : 98</a:t>
            </a:r>
          </a:p>
          <a:p>
            <a:r>
              <a:rPr lang="it-IT" dirty="0" err="1">
                <a:latin typeface="Consolas" panose="020B0609020204030204" pitchFamily="49" charset="0"/>
              </a:rPr>
              <a:t>loss</a:t>
            </a:r>
            <a:r>
              <a:rPr lang="it-IT" dirty="0">
                <a:latin typeface="Consolas" panose="020B0609020204030204" pitchFamily="49" charset="0"/>
              </a:rPr>
              <a:t>           : 3.053296688264466e-05</a:t>
            </a:r>
          </a:p>
          <a:p>
            <a:r>
              <a:rPr lang="it-IT" dirty="0" err="1">
                <a:latin typeface="Consolas" panose="020B0609020204030204" pitchFamily="49" charset="0"/>
              </a:rPr>
              <a:t>val_loss</a:t>
            </a:r>
            <a:r>
              <a:rPr lang="it-IT" dirty="0">
                <a:latin typeface="Consolas" panose="020B0609020204030204" pitchFamily="49" charset="0"/>
              </a:rPr>
              <a:t>       : 0.00019219375022155104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672AB0-4A13-6334-E285-CC672EE8335D}"/>
              </a:ext>
            </a:extLst>
          </p:cNvPr>
          <p:cNvSpPr txBox="1"/>
          <p:nvPr/>
        </p:nvSpPr>
        <p:spPr>
          <a:xfrm>
            <a:off x="575894" y="2432649"/>
            <a:ext cx="265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3DD39D2-EA0C-CFAE-5B63-A3B3A2E1C557}"/>
                  </a:ext>
                </a:extLst>
              </p:cNvPr>
              <p:cNvSpPr txBox="1"/>
              <p:nvPr/>
            </p:nvSpPr>
            <p:spPr>
              <a:xfrm>
                <a:off x="948904" y="4897411"/>
                <a:ext cx="4097547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 err="1"/>
                  <a:t>Validation</a:t>
                </a:r>
                <a:r>
                  <a:rPr lang="it-IT" b="1" dirty="0"/>
                  <a:t> Set    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it-IT" dirty="0"/>
                  <a:t> del training set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3DD39D2-EA0C-CFAE-5B63-A3B3A2E1C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04" y="4897411"/>
                <a:ext cx="4097547" cy="485197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FD04C9-25EE-2EE1-30AE-E2FCF5EB6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4" r="15669"/>
          <a:stretch/>
        </p:blipFill>
        <p:spPr>
          <a:xfrm>
            <a:off x="7571121" y="2167788"/>
            <a:ext cx="3577084" cy="43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7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EF1C0-4CB0-8BBF-C48B-C725A93F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Modello 2 - VALUTAZIONE QUANTITATIVA RISULTATI Sui DATI DEL TEST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C9847CA-EBE2-DD4F-4D10-FEA87E9975C6}"/>
                  </a:ext>
                </a:extLst>
              </p:cNvPr>
              <p:cNvSpPr txBox="1"/>
              <p:nvPr/>
            </p:nvSpPr>
            <p:spPr>
              <a:xfrm>
                <a:off x="740420" y="2210883"/>
                <a:ext cx="2106137" cy="1397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RMSE</a:t>
                </a:r>
              </a:p>
              <a:p>
                <a:pPr algn="ctr"/>
                <a:endParaRPr lang="it-IT" dirty="0"/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dirty="0"/>
                  <a:t> 	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C9847CA-EBE2-DD4F-4D10-FEA87E99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0" y="2210883"/>
                <a:ext cx="2106137" cy="1397883"/>
              </a:xfrm>
              <a:prstGeom prst="rect">
                <a:avLst/>
              </a:prstGeom>
              <a:blipFill>
                <a:blip r:embed="rId2"/>
                <a:stretch>
                  <a:fillRect t="-26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18419D-4CDB-DD1E-1BBC-C2C812DFC847}"/>
              </a:ext>
            </a:extLst>
          </p:cNvPr>
          <p:cNvSpPr txBox="1"/>
          <p:nvPr/>
        </p:nvSpPr>
        <p:spPr>
          <a:xfrm>
            <a:off x="-337234" y="3971634"/>
            <a:ext cx="4261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RMSE Totale</a:t>
            </a:r>
          </a:p>
          <a:p>
            <a:pPr algn="ctr"/>
            <a:r>
              <a:rPr lang="it-IT" b="1" dirty="0"/>
              <a:t> </a:t>
            </a:r>
            <a:br>
              <a:rPr lang="it-IT" dirty="0"/>
            </a:br>
            <a:r>
              <a:rPr lang="it-IT" dirty="0">
                <a:latin typeface="Consolas" panose="020B0609020204030204" pitchFamily="49" charset="0"/>
              </a:rPr>
              <a:t>14.419433417373307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068D916-5ED7-2604-F571-75E8D4CB208B}"/>
              </a:ext>
            </a:extLst>
          </p:cNvPr>
          <p:cNvSpPr txBox="1"/>
          <p:nvPr/>
        </p:nvSpPr>
        <p:spPr>
          <a:xfrm>
            <a:off x="-337234" y="5257833"/>
            <a:ext cx="4261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Distanza media Euclidea </a:t>
            </a:r>
            <a:br>
              <a:rPr lang="it-IT" b="1" dirty="0"/>
            </a:br>
            <a:r>
              <a:rPr lang="it-IT" b="1" dirty="0"/>
              <a:t>(mm)</a:t>
            </a:r>
          </a:p>
          <a:p>
            <a:pPr algn="ctr"/>
            <a:br>
              <a:rPr lang="it-IT" dirty="0"/>
            </a:br>
            <a:r>
              <a:rPr lang="it-IT" dirty="0">
                <a:latin typeface="Consolas" panose="020B0609020204030204" pitchFamily="49" charset="0"/>
              </a:rPr>
              <a:t>10.44 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406DC-68BF-9BF3-A1E3-82359CB21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0" t="11860" r="9335" b="5941"/>
          <a:stretch/>
        </p:blipFill>
        <p:spPr>
          <a:xfrm>
            <a:off x="3335917" y="2152905"/>
            <a:ext cx="8725019" cy="448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0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E64CC30E-C192-BC47-7BD7-21FDC3E11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340881"/>
              </p:ext>
            </p:extLst>
          </p:nvPr>
        </p:nvGraphicFramePr>
        <p:xfrm>
          <a:off x="2689574" y="-2037469"/>
          <a:ext cx="17058593" cy="1054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822D5F-C7CD-9F67-FE77-0DBA273DFB39}"/>
              </a:ext>
            </a:extLst>
          </p:cNvPr>
          <p:cNvSpPr txBox="1"/>
          <p:nvPr/>
        </p:nvSpPr>
        <p:spPr>
          <a:xfrm>
            <a:off x="7777294" y="5964975"/>
            <a:ext cx="42874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100" b="1" i="1" dirty="0"/>
              <a:t>Multi-</a:t>
            </a:r>
            <a:r>
              <a:rPr lang="it-IT" sz="1100" b="1" i="1" dirty="0" err="1"/>
              <a:t>view</a:t>
            </a:r>
            <a:r>
              <a:rPr lang="it-IT" sz="1100" b="1" i="1" dirty="0"/>
              <a:t> consensus CNN for 3D </a:t>
            </a:r>
            <a:r>
              <a:rPr lang="it-IT" sz="1100" b="1" i="1" dirty="0" err="1"/>
              <a:t>facial</a:t>
            </a:r>
            <a:r>
              <a:rPr lang="it-IT" sz="1100" b="1" i="1" dirty="0"/>
              <a:t> landmark placement</a:t>
            </a:r>
            <a:br>
              <a:rPr lang="it-IT" sz="1100" b="1" i="1" dirty="0"/>
            </a:br>
            <a:endParaRPr lang="it-IT" sz="1100" b="1" i="1" dirty="0"/>
          </a:p>
          <a:p>
            <a:pPr algn="ctr"/>
            <a:r>
              <a:rPr lang="it-IT" sz="1100" i="1" dirty="0" err="1"/>
              <a:t>Rasmus</a:t>
            </a:r>
            <a:r>
              <a:rPr lang="it-IT" sz="1100" i="1" dirty="0"/>
              <a:t> R. Paulsen, Kristine </a:t>
            </a:r>
            <a:r>
              <a:rPr lang="it-IT" sz="1100" i="1" dirty="0" err="1"/>
              <a:t>Aavild</a:t>
            </a:r>
            <a:r>
              <a:rPr lang="it-IT" sz="1100" i="1" dirty="0"/>
              <a:t> </a:t>
            </a:r>
            <a:r>
              <a:rPr lang="it-IT" sz="1100" i="1" dirty="0" err="1"/>
              <a:t>Juhl</a:t>
            </a:r>
            <a:r>
              <a:rPr lang="it-IT" sz="1100" i="1" dirty="0"/>
              <a:t>, </a:t>
            </a:r>
            <a:r>
              <a:rPr lang="it-IT" sz="1100" i="1" dirty="0" err="1"/>
              <a:t>Thilde</a:t>
            </a:r>
            <a:r>
              <a:rPr lang="it-IT" sz="1100" i="1" dirty="0"/>
              <a:t> Marie </a:t>
            </a:r>
            <a:r>
              <a:rPr lang="it-IT" sz="1100" i="1" dirty="0" err="1"/>
              <a:t>Haspang</a:t>
            </a:r>
            <a:r>
              <a:rPr lang="it-IT" sz="1100" i="1" dirty="0"/>
              <a:t>, Thomas Hansen, Melanie Ganz, </a:t>
            </a:r>
            <a:r>
              <a:rPr lang="it-IT" sz="1100" i="1" dirty="0" err="1"/>
              <a:t>Gudmundur</a:t>
            </a:r>
            <a:r>
              <a:rPr lang="it-IT" sz="1100" i="1" dirty="0"/>
              <a:t> </a:t>
            </a:r>
            <a:r>
              <a:rPr lang="it-IT" sz="1100" i="1" dirty="0" err="1"/>
              <a:t>Einarsson</a:t>
            </a:r>
            <a:endParaRPr lang="it-IT" sz="1100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DCD749-F402-098C-7592-975853BC9631}"/>
              </a:ext>
            </a:extLst>
          </p:cNvPr>
          <p:cNvSpPr txBox="1"/>
          <p:nvPr/>
        </p:nvSpPr>
        <p:spPr>
          <a:xfrm>
            <a:off x="11416974" y="194192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8773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EF1C0-4CB0-8BBF-C48B-C725A93F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Confronto modelli 1-2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18419D-4CDB-DD1E-1BBC-C2C812DFC847}"/>
              </a:ext>
            </a:extLst>
          </p:cNvPr>
          <p:cNvSpPr txBox="1"/>
          <p:nvPr/>
        </p:nvSpPr>
        <p:spPr>
          <a:xfrm>
            <a:off x="6089751" y="5778167"/>
            <a:ext cx="569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RMSE Totale					</a:t>
            </a:r>
            <a:r>
              <a:rPr lang="it-IT" dirty="0">
                <a:latin typeface="Consolas" panose="020B0609020204030204" pitchFamily="49" charset="0"/>
              </a:rPr>
              <a:t>14.419433417373307</a:t>
            </a:r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6382B190-998E-CCC2-C4E3-D74E9B98F72B}"/>
              </a:ext>
            </a:extLst>
          </p:cNvPr>
          <p:cNvSpPr txBox="1"/>
          <p:nvPr/>
        </p:nvSpPr>
        <p:spPr>
          <a:xfrm>
            <a:off x="-115221" y="193591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Modello 1</a:t>
            </a:r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18FD7E09-5D3E-DCEB-DDBB-076A1350F87C}"/>
              </a:ext>
            </a:extLst>
          </p:cNvPr>
          <p:cNvSpPr txBox="1"/>
          <p:nvPr/>
        </p:nvSpPr>
        <p:spPr>
          <a:xfrm>
            <a:off x="6089751" y="195840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Modello 2</a:t>
            </a:r>
          </a:p>
        </p:txBody>
      </p:sp>
      <p:sp>
        <p:nvSpPr>
          <p:cNvPr id="13" name="CasellaDiTesto 8">
            <a:extLst>
              <a:ext uri="{FF2B5EF4-FFF2-40B4-BE49-F238E27FC236}">
                <a16:creationId xmlns:a16="http://schemas.microsoft.com/office/drawing/2014/main" id="{51F94173-DEB1-9BFE-4E9F-A1A08C47D1BC}"/>
              </a:ext>
            </a:extLst>
          </p:cNvPr>
          <p:cNvSpPr txBox="1"/>
          <p:nvPr/>
        </p:nvSpPr>
        <p:spPr>
          <a:xfrm>
            <a:off x="272481" y="5778167"/>
            <a:ext cx="54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RMSE Totale				 </a:t>
            </a:r>
            <a:r>
              <a:rPr lang="it-IT" dirty="0">
                <a:latin typeface="Consolas" panose="020B0609020204030204" pitchFamily="49" charset="0"/>
              </a:rPr>
              <a:t>28.149109673288358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F3C760-D8DA-A0D8-D352-F345988D1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0" t="9087" r="8255" b="4121"/>
          <a:stretch/>
        </p:blipFill>
        <p:spPr bwMode="auto">
          <a:xfrm>
            <a:off x="190606" y="2333531"/>
            <a:ext cx="5899145" cy="313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8">
            <a:extLst>
              <a:ext uri="{FF2B5EF4-FFF2-40B4-BE49-F238E27FC236}">
                <a16:creationId xmlns:a16="http://schemas.microsoft.com/office/drawing/2014/main" id="{E9B3E6B4-AA44-3C56-D92F-64811D425A37}"/>
              </a:ext>
            </a:extLst>
          </p:cNvPr>
          <p:cNvSpPr txBox="1"/>
          <p:nvPr/>
        </p:nvSpPr>
        <p:spPr>
          <a:xfrm>
            <a:off x="-589106" y="6239832"/>
            <a:ext cx="58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 Distanza media euclidea	 </a:t>
            </a:r>
            <a:r>
              <a:rPr lang="it-IT" dirty="0">
                <a:latin typeface="Consolas" panose="020B0609020204030204" pitchFamily="49" charset="0"/>
              </a:rPr>
              <a:t>16.21 mm</a:t>
            </a:r>
          </a:p>
        </p:txBody>
      </p:sp>
      <p:sp>
        <p:nvSpPr>
          <p:cNvPr id="14" name="CasellaDiTesto 8">
            <a:extLst>
              <a:ext uri="{FF2B5EF4-FFF2-40B4-BE49-F238E27FC236}">
                <a16:creationId xmlns:a16="http://schemas.microsoft.com/office/drawing/2014/main" id="{121EDC50-5195-035C-00D1-FFA2FCF227DA}"/>
              </a:ext>
            </a:extLst>
          </p:cNvPr>
          <p:cNvSpPr txBox="1"/>
          <p:nvPr/>
        </p:nvSpPr>
        <p:spPr>
          <a:xfrm>
            <a:off x="5310038" y="6239832"/>
            <a:ext cx="58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 Distanza media euclidea	  	 </a:t>
            </a:r>
            <a:r>
              <a:rPr lang="it-IT" dirty="0">
                <a:latin typeface="Consolas" panose="020B0609020204030204" pitchFamily="49" charset="0"/>
              </a:rPr>
              <a:t>10.44 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BE8E5-370A-7550-A86F-0108D7316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6" t="10862" r="8875" b="6401"/>
          <a:stretch/>
        </p:blipFill>
        <p:spPr>
          <a:xfrm>
            <a:off x="6102251" y="2394325"/>
            <a:ext cx="5899145" cy="301525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A63621-E815-06EF-17C4-B3030A467C01}"/>
              </a:ext>
            </a:extLst>
          </p:cNvPr>
          <p:cNvSpPr txBox="1"/>
          <p:nvPr/>
        </p:nvSpPr>
        <p:spPr>
          <a:xfrm>
            <a:off x="11416974" y="194192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840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EF1C0-4CB0-8BBF-C48B-C725A93F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Confronto modelli 2-PAPER</a:t>
            </a:r>
          </a:p>
        </p:txBody>
      </p:sp>
      <p:sp>
        <p:nvSpPr>
          <p:cNvPr id="14" name="CasellaDiTesto 8">
            <a:extLst>
              <a:ext uri="{FF2B5EF4-FFF2-40B4-BE49-F238E27FC236}">
                <a16:creationId xmlns:a16="http://schemas.microsoft.com/office/drawing/2014/main" id="{121EDC50-5195-035C-00D1-FFA2FCF227DA}"/>
              </a:ext>
            </a:extLst>
          </p:cNvPr>
          <p:cNvSpPr txBox="1"/>
          <p:nvPr/>
        </p:nvSpPr>
        <p:spPr>
          <a:xfrm>
            <a:off x="303639" y="3226230"/>
            <a:ext cx="369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 Distanza media euclidea	  	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3912DBBA-BDAE-291A-CCA1-E63EE46E9B3F}"/>
              </a:ext>
            </a:extLst>
          </p:cNvPr>
          <p:cNvSpPr txBox="1"/>
          <p:nvPr/>
        </p:nvSpPr>
        <p:spPr>
          <a:xfrm>
            <a:off x="1837791" y="211916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Modello 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2FB56F-8F6B-F338-FB3C-E0C88C914924}"/>
              </a:ext>
            </a:extLst>
          </p:cNvPr>
          <p:cNvSpPr txBox="1"/>
          <p:nvPr/>
        </p:nvSpPr>
        <p:spPr>
          <a:xfrm>
            <a:off x="5793799" y="211916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Modello Paper</a:t>
            </a:r>
          </a:p>
        </p:txBody>
      </p:sp>
      <p:sp>
        <p:nvSpPr>
          <p:cNvPr id="15" name="CasellaDiTesto 8">
            <a:extLst>
              <a:ext uri="{FF2B5EF4-FFF2-40B4-BE49-F238E27FC236}">
                <a16:creationId xmlns:a16="http://schemas.microsoft.com/office/drawing/2014/main" id="{B5B89B6E-DBB0-D24E-1CA5-07078407D868}"/>
              </a:ext>
            </a:extLst>
          </p:cNvPr>
          <p:cNvSpPr txBox="1"/>
          <p:nvPr/>
        </p:nvSpPr>
        <p:spPr>
          <a:xfrm>
            <a:off x="5989217" y="3244334"/>
            <a:ext cx="58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2.42 mm</a:t>
            </a:r>
          </a:p>
        </p:txBody>
      </p:sp>
      <p:sp>
        <p:nvSpPr>
          <p:cNvPr id="16" name="CasellaDiTesto 8">
            <a:extLst>
              <a:ext uri="{FF2B5EF4-FFF2-40B4-BE49-F238E27FC236}">
                <a16:creationId xmlns:a16="http://schemas.microsoft.com/office/drawing/2014/main" id="{9531D290-CC4F-E64D-7486-A7FCFA202C45}"/>
              </a:ext>
            </a:extLst>
          </p:cNvPr>
          <p:cNvSpPr txBox="1"/>
          <p:nvPr/>
        </p:nvSpPr>
        <p:spPr>
          <a:xfrm>
            <a:off x="1978242" y="3247795"/>
            <a:ext cx="58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10.44 mm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1F6610-DBDE-E4E9-AB36-B568861E8A60}"/>
              </a:ext>
            </a:extLst>
          </p:cNvPr>
          <p:cNvSpPr txBox="1"/>
          <p:nvPr/>
        </p:nvSpPr>
        <p:spPr>
          <a:xfrm>
            <a:off x="575894" y="4651014"/>
            <a:ext cx="10762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Possibili motivazioni</a:t>
            </a:r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Dati utilizzati nel paper originale molto più puliti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Errori umani dovuti a imprecisioni nella fase di localizzazione manuale dei landmark 3D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96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EF1C0-4CB0-8BBF-C48B-C725A93F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SVILUPPI FUTURI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7C767E-216E-8A68-698D-8A038E07942B}"/>
              </a:ext>
            </a:extLst>
          </p:cNvPr>
          <p:cNvSpPr txBox="1"/>
          <p:nvPr/>
        </p:nvSpPr>
        <p:spPr>
          <a:xfrm>
            <a:off x="575894" y="2203704"/>
            <a:ext cx="106437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Miglioramento delle metriche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Calcolo della distanza </a:t>
            </a:r>
            <a:r>
              <a:rPr lang="it-IT" dirty="0" err="1"/>
              <a:t>geodesica</a:t>
            </a:r>
            <a:r>
              <a:rPr lang="it-IT" dirty="0"/>
              <a:t> tra landmarks invece di quella euclidea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/>
              <a:t>Miglioramento del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Training tramite k-</a:t>
            </a:r>
            <a:r>
              <a:rPr lang="it-IT" dirty="0" err="1"/>
              <a:t>fold</a:t>
            </a:r>
            <a:r>
              <a:rPr lang="it-IT" dirty="0"/>
              <a:t> cross </a:t>
            </a:r>
            <a:r>
              <a:rPr lang="it-IT" dirty="0" err="1"/>
              <a:t>validation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Training su fotografie invece che su rendering 2D creati da modelli 3D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Training su modelli con texture senza landmark tracciati manualmente (che potrebbero introdurre un data-leakage)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Migliore gestione del processo di acquisizione per ottenere un modello più tollerante alle deformazioni delle mesh utilizzate</a:t>
            </a:r>
          </a:p>
          <a:p>
            <a:pPr lvl="1"/>
            <a:endParaRPr lang="it-IT" dirty="0"/>
          </a:p>
          <a:p>
            <a:r>
              <a:rPr lang="it-IT" b="1" dirty="0"/>
              <a:t>Possibili anomalie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Il modello è addestrato su conformazioni facciali standard (senza anomalie), ad esempio: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Stesso colore della pelle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Stessa fascia di età (tutti adulti)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Senza anomalie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996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PAPER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7B437D-40F4-9767-7CCC-68412E4DD9D6}"/>
              </a:ext>
            </a:extLst>
          </p:cNvPr>
          <p:cNvSpPr txBox="1"/>
          <p:nvPr/>
        </p:nvSpPr>
        <p:spPr>
          <a:xfrm>
            <a:off x="414067" y="2285999"/>
            <a:ext cx="1088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Obiettivo</a:t>
            </a:r>
          </a:p>
          <a:p>
            <a:endParaRPr lang="it-IT" b="1" dirty="0"/>
          </a:p>
          <a:p>
            <a:r>
              <a:rPr lang="it-IT" dirty="0"/>
              <a:t>Stima dei landmark facciali senza l’utilizzo di CNN 3D</a:t>
            </a:r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4E5C32-A288-5892-6DD2-7B5D5698BE56}"/>
                  </a:ext>
                </a:extLst>
              </p:cNvPr>
              <p:cNvSpPr txBox="1"/>
              <p:nvPr/>
            </p:nvSpPr>
            <p:spPr>
              <a:xfrm>
                <a:off x="414067" y="3429000"/>
                <a:ext cx="108865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Idea</a:t>
                </a:r>
              </a:p>
              <a:p>
                <a:endParaRPr lang="it-IT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Estrazione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=96 </m:t>
                    </m:r>
                  </m:oMath>
                </a14:m>
                <a:r>
                  <a:rPr lang="it-IT" dirty="0"/>
                  <a:t>rendering 2D (256x256), ognuno associato a una prospettiva differente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Localizzazione dei landmark facciali, tramite l’estrazione di </a:t>
                </a:r>
                <a:r>
                  <a:rPr lang="it-IT" dirty="0" err="1"/>
                  <a:t>heatmap</a:t>
                </a:r>
                <a:r>
                  <a:rPr lang="it-IT" dirty="0"/>
                  <a:t> (256x256) da ogni rendering 2D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Stima della posizione dei landmark nello spazio 3D tramite metodo LSQ+RANSAC</a:t>
                </a: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4E5C32-A288-5892-6DD2-7B5D5698B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67" y="3429000"/>
                <a:ext cx="10886536" cy="2031325"/>
              </a:xfrm>
              <a:prstGeom prst="rect">
                <a:avLst/>
              </a:prstGeom>
              <a:blipFill>
                <a:blip r:embed="rId2"/>
                <a:stretch>
                  <a:fillRect l="-504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E381F5-5C8A-2CDD-7077-6C1ADE7781D3}"/>
              </a:ext>
            </a:extLst>
          </p:cNvPr>
          <p:cNvSpPr txBox="1"/>
          <p:nvPr/>
        </p:nvSpPr>
        <p:spPr>
          <a:xfrm>
            <a:off x="7777294" y="5964975"/>
            <a:ext cx="42874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100" b="1" i="1" dirty="0"/>
              <a:t>Multi-</a:t>
            </a:r>
            <a:r>
              <a:rPr lang="it-IT" sz="1100" b="1" i="1" dirty="0" err="1"/>
              <a:t>view</a:t>
            </a:r>
            <a:r>
              <a:rPr lang="it-IT" sz="1100" b="1" i="1" dirty="0"/>
              <a:t> consensus CNN for 3D </a:t>
            </a:r>
            <a:r>
              <a:rPr lang="it-IT" sz="1100" b="1" i="1" dirty="0" err="1"/>
              <a:t>facial</a:t>
            </a:r>
            <a:r>
              <a:rPr lang="it-IT" sz="1100" b="1" i="1" dirty="0"/>
              <a:t> landmark placement</a:t>
            </a:r>
            <a:br>
              <a:rPr lang="it-IT" sz="1100" b="1" i="1" dirty="0"/>
            </a:br>
            <a:endParaRPr lang="it-IT" sz="1100" b="1" i="1" dirty="0"/>
          </a:p>
          <a:p>
            <a:pPr algn="ctr"/>
            <a:r>
              <a:rPr lang="it-IT" sz="1100" i="1" dirty="0" err="1"/>
              <a:t>Rasmus</a:t>
            </a:r>
            <a:r>
              <a:rPr lang="it-IT" sz="1100" i="1" dirty="0"/>
              <a:t> R. Paulsen, Kristine </a:t>
            </a:r>
            <a:r>
              <a:rPr lang="it-IT" sz="1100" i="1" dirty="0" err="1"/>
              <a:t>Aavild</a:t>
            </a:r>
            <a:r>
              <a:rPr lang="it-IT" sz="1100" i="1" dirty="0"/>
              <a:t> </a:t>
            </a:r>
            <a:r>
              <a:rPr lang="it-IT" sz="1100" i="1" dirty="0" err="1"/>
              <a:t>Juhl</a:t>
            </a:r>
            <a:r>
              <a:rPr lang="it-IT" sz="1100" i="1" dirty="0"/>
              <a:t>, </a:t>
            </a:r>
            <a:r>
              <a:rPr lang="it-IT" sz="1100" i="1" dirty="0" err="1"/>
              <a:t>Thilde</a:t>
            </a:r>
            <a:r>
              <a:rPr lang="it-IT" sz="1100" i="1" dirty="0"/>
              <a:t> Marie </a:t>
            </a:r>
            <a:r>
              <a:rPr lang="it-IT" sz="1100" i="1" dirty="0" err="1"/>
              <a:t>Haspang</a:t>
            </a:r>
            <a:r>
              <a:rPr lang="it-IT" sz="1100" i="1" dirty="0"/>
              <a:t>, Thomas Hansen, Melanie Ganz, </a:t>
            </a:r>
            <a:r>
              <a:rPr lang="it-IT" sz="1100" i="1" dirty="0" err="1"/>
              <a:t>Gudmundur</a:t>
            </a:r>
            <a:r>
              <a:rPr lang="it-IT" sz="1100" i="1" dirty="0"/>
              <a:t> </a:t>
            </a:r>
            <a:r>
              <a:rPr lang="it-IT" sz="1100" i="1" dirty="0" err="1"/>
              <a:t>Einarsson</a:t>
            </a:r>
            <a:endParaRPr lang="it-IT" sz="1100" i="1" dirty="0"/>
          </a:p>
        </p:txBody>
      </p:sp>
    </p:spTree>
    <p:extLst>
      <p:ext uri="{BB962C8B-B14F-4D97-AF65-F5344CB8AC3E}">
        <p14:creationId xmlns:p14="http://schemas.microsoft.com/office/powerpoint/2010/main" val="394182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PAPER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C91A9F-95D2-0245-833B-85EFB7B5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856" y="2025684"/>
            <a:ext cx="531569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7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PAPER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07BCDC-55AF-2892-4F8B-FCCE39DC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3" y="2184645"/>
            <a:ext cx="6908365" cy="42253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5890DC-4052-050C-4EA0-660847420981}"/>
              </a:ext>
            </a:extLst>
          </p:cNvPr>
          <p:cNvSpPr txBox="1"/>
          <p:nvPr/>
        </p:nvSpPr>
        <p:spPr>
          <a:xfrm>
            <a:off x="8312727" y="3108686"/>
            <a:ext cx="294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Utilizzo di:</a:t>
            </a:r>
          </a:p>
          <a:p>
            <a:endParaRPr lang="it-IT" dirty="0"/>
          </a:p>
          <a:p>
            <a:r>
              <a:rPr lang="it-IT" b="1" dirty="0" err="1"/>
              <a:t>Residual</a:t>
            </a:r>
            <a:r>
              <a:rPr lang="it-IT" b="1" dirty="0"/>
              <a:t> </a:t>
            </a:r>
            <a:r>
              <a:rPr lang="it-IT" b="1" dirty="0" err="1"/>
              <a:t>Blocks</a:t>
            </a:r>
            <a:endParaRPr lang="it-IT" b="1" dirty="0"/>
          </a:p>
          <a:p>
            <a:r>
              <a:rPr lang="it-IT" b="1" dirty="0" err="1"/>
              <a:t>Hourglass</a:t>
            </a:r>
            <a:r>
              <a:rPr lang="it-IT" b="1" dirty="0"/>
              <a:t> </a:t>
            </a:r>
            <a:r>
              <a:rPr lang="it-IT" b="1" dirty="0" err="1"/>
              <a:t>Modules</a:t>
            </a:r>
            <a:endParaRPr lang="it-IT" b="1" dirty="0"/>
          </a:p>
          <a:p>
            <a:r>
              <a:rPr lang="it-IT" b="1" dirty="0"/>
              <a:t>NN upsampling</a:t>
            </a: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608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PAPER – 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blocks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0EFFDB-D177-8BF0-D665-8A4110D4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163" y="3128717"/>
            <a:ext cx="3192570" cy="187747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6F4792-C343-45D7-37A4-BC5CD770DCB5}"/>
              </a:ext>
            </a:extLst>
          </p:cNvPr>
          <p:cNvSpPr txBox="1"/>
          <p:nvPr/>
        </p:nvSpPr>
        <p:spPr>
          <a:xfrm>
            <a:off x="8033326" y="6130204"/>
            <a:ext cx="42874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1" dirty="0"/>
              <a:t>Deep residual learning for image recognition</a:t>
            </a:r>
          </a:p>
          <a:p>
            <a:pPr algn="ctr"/>
            <a:endParaRPr lang="en-US" sz="1100" b="1" i="1" dirty="0"/>
          </a:p>
          <a:p>
            <a:pPr algn="ctr"/>
            <a:r>
              <a:rPr lang="en-US" sz="1100" i="1" dirty="0"/>
              <a:t>He, K., Zhang, X., Ren, S., Sun, J.</a:t>
            </a:r>
            <a:endParaRPr lang="it-IT" sz="1100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3DA01A-F091-286F-3830-3787B997210E}"/>
              </a:ext>
            </a:extLst>
          </p:cNvPr>
          <p:cNvSpPr txBox="1"/>
          <p:nvPr/>
        </p:nvSpPr>
        <p:spPr>
          <a:xfrm>
            <a:off x="575894" y="2085665"/>
            <a:ext cx="7562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Obiettivo</a:t>
            </a:r>
          </a:p>
          <a:p>
            <a:endParaRPr lang="it-IT" b="1" dirty="0"/>
          </a:p>
          <a:p>
            <a:r>
              <a:rPr lang="it-IT" dirty="0"/>
              <a:t>Risolvere il </a:t>
            </a:r>
            <a:r>
              <a:rPr lang="it-IT" i="1" dirty="0" err="1"/>
              <a:t>degradation</a:t>
            </a:r>
            <a:r>
              <a:rPr lang="it-IT" i="1" dirty="0"/>
              <a:t> </a:t>
            </a:r>
            <a:r>
              <a:rPr lang="it-IT" i="1" dirty="0" err="1"/>
              <a:t>problem</a:t>
            </a:r>
            <a:r>
              <a:rPr lang="it-IT" i="1" dirty="0"/>
              <a:t> </a:t>
            </a:r>
            <a:r>
              <a:rPr lang="it-IT" dirty="0"/>
              <a:t>(all’aumentare della profondità del network, l’</a:t>
            </a:r>
            <a:r>
              <a:rPr lang="it-IT" dirty="0" err="1"/>
              <a:t>accuracy</a:t>
            </a:r>
            <a:r>
              <a:rPr lang="it-IT" dirty="0"/>
              <a:t> satura e successivamente degrada rapidamente)</a:t>
            </a:r>
          </a:p>
          <a:p>
            <a:endParaRPr lang="it-IT" dirty="0"/>
          </a:p>
          <a:p>
            <a:r>
              <a:rPr lang="it-IT" b="1" dirty="0"/>
              <a:t>Idea</a:t>
            </a:r>
          </a:p>
          <a:p>
            <a:endParaRPr lang="it-IT" b="1" dirty="0"/>
          </a:p>
          <a:p>
            <a:r>
              <a:rPr lang="it-IT" dirty="0"/>
              <a:t>Utilizzando </a:t>
            </a:r>
            <a:r>
              <a:rPr lang="it-IT" dirty="0" err="1"/>
              <a:t>layers</a:t>
            </a:r>
            <a:r>
              <a:rPr lang="it-IT" dirty="0"/>
              <a:t> non lineari </a:t>
            </a:r>
            <a:r>
              <a:rPr lang="it-IT" dirty="0" err="1"/>
              <a:t>stackati</a:t>
            </a:r>
            <a:r>
              <a:rPr lang="it-IT" dirty="0"/>
              <a:t>, è computazionalmente molto più semplice approssimare un mapping residuale che un mapping diretto tra input ed </a:t>
            </a:r>
            <a:r>
              <a:rPr lang="it-IT" dirty="0" err="1"/>
              <a:t>expected</a:t>
            </a:r>
            <a:r>
              <a:rPr lang="it-IT" dirty="0"/>
              <a:t> output</a:t>
            </a:r>
          </a:p>
          <a:p>
            <a:endParaRPr lang="it-IT" b="1" dirty="0"/>
          </a:p>
          <a:p>
            <a:r>
              <a:rPr lang="it-IT" b="1" dirty="0"/>
              <a:t>Perché</a:t>
            </a:r>
          </a:p>
          <a:p>
            <a:endParaRPr lang="it-IT" b="1" dirty="0"/>
          </a:p>
          <a:p>
            <a:r>
              <a:rPr lang="it-IT" dirty="0"/>
              <a:t>Ipotizzando che la funzione da approssimare corrisponda a una funzione identità, l’</a:t>
            </a:r>
            <a:r>
              <a:rPr lang="it-IT" dirty="0" err="1"/>
              <a:t>optimizer</a:t>
            </a:r>
            <a:r>
              <a:rPr lang="it-IT" dirty="0"/>
              <a:t>, invece di imparare la funzione originale, può semplicemente spingere i pesi dei </a:t>
            </a:r>
            <a:r>
              <a:rPr lang="it-IT" dirty="0" err="1"/>
              <a:t>layers</a:t>
            </a:r>
            <a:r>
              <a:rPr lang="it-IT" dirty="0"/>
              <a:t> non lineari verso lo 0 per raggiungere l’obiettivo</a:t>
            </a:r>
            <a:endParaRPr lang="it-IT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79E7B8-0B84-8C1B-62C9-5853CAF138D0}"/>
              </a:ext>
            </a:extLst>
          </p:cNvPr>
          <p:cNvSpPr txBox="1"/>
          <p:nvPr/>
        </p:nvSpPr>
        <p:spPr>
          <a:xfrm>
            <a:off x="11416974" y="194192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87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PAPER – HOURGLASS MODULES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3DA01A-F091-286F-3830-3787B997210E}"/>
              </a:ext>
            </a:extLst>
          </p:cNvPr>
          <p:cNvSpPr txBox="1"/>
          <p:nvPr/>
        </p:nvSpPr>
        <p:spPr>
          <a:xfrm>
            <a:off x="575894" y="2085665"/>
            <a:ext cx="6346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Obiettivo</a:t>
            </a:r>
          </a:p>
          <a:p>
            <a:endParaRPr lang="it-IT" b="1" dirty="0"/>
          </a:p>
          <a:p>
            <a:r>
              <a:rPr lang="it-IT" dirty="0"/>
              <a:t>Catturare informazioni (features spaziali) di una faccia* ad ogni scala tramite l’aggregazione di informazioni locali salienti per arricchire le </a:t>
            </a:r>
            <a:r>
              <a:rPr lang="it-IT" dirty="0" err="1"/>
              <a:t>heatmaps</a:t>
            </a:r>
            <a:r>
              <a:rPr lang="it-IT" dirty="0"/>
              <a:t> prodotte nei primi </a:t>
            </a:r>
            <a:r>
              <a:rPr lang="it-IT" dirty="0" err="1"/>
              <a:t>layers</a:t>
            </a:r>
            <a:r>
              <a:rPr lang="it-IT" dirty="0"/>
              <a:t> della CNN </a:t>
            </a:r>
          </a:p>
          <a:p>
            <a:endParaRPr lang="it-IT" dirty="0"/>
          </a:p>
          <a:p>
            <a:r>
              <a:rPr lang="it-IT" b="1" dirty="0"/>
              <a:t>Idea</a:t>
            </a:r>
          </a:p>
          <a:p>
            <a:endParaRPr lang="it-IT" b="1" dirty="0"/>
          </a:p>
          <a:p>
            <a:r>
              <a:rPr lang="it-IT" dirty="0"/>
              <a:t>Invece di processare più immagini a differenti scale, viene processata una singola immagine tramite l’utilizzo di «</a:t>
            </a:r>
            <a:r>
              <a:rPr lang="it-IT" i="1" dirty="0"/>
              <a:t>skip </a:t>
            </a:r>
            <a:r>
              <a:rPr lang="it-IT" i="1" dirty="0" err="1"/>
              <a:t>layers</a:t>
            </a:r>
            <a:r>
              <a:rPr lang="it-IT" dirty="0"/>
              <a:t>»</a:t>
            </a:r>
            <a:r>
              <a:rPr lang="it-IT" i="1" dirty="0"/>
              <a:t> </a:t>
            </a:r>
            <a:r>
              <a:rPr lang="it-IT" dirty="0"/>
              <a:t>per preservare l’informazione spaziale ad ogni risoluzione</a:t>
            </a:r>
            <a:endParaRPr lang="it-IT" i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43A09B-E430-A845-D9F8-B120443EA7AD}"/>
              </a:ext>
            </a:extLst>
          </p:cNvPr>
          <p:cNvSpPr txBox="1"/>
          <p:nvPr/>
        </p:nvSpPr>
        <p:spPr>
          <a:xfrm>
            <a:off x="-942010" y="6430286"/>
            <a:ext cx="654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* nel paper originale viene utilizzato per la stima di pose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0C1584-296F-A483-22F7-5F3DF4F12B6F}"/>
              </a:ext>
            </a:extLst>
          </p:cNvPr>
          <p:cNvSpPr txBox="1"/>
          <p:nvPr/>
        </p:nvSpPr>
        <p:spPr>
          <a:xfrm>
            <a:off x="6802747" y="4393017"/>
            <a:ext cx="529193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1" dirty="0"/>
              <a:t>Stacked Hourglass Networks for Human Pose Estimation</a:t>
            </a:r>
          </a:p>
          <a:p>
            <a:pPr algn="ctr"/>
            <a:endParaRPr lang="en-US" sz="1100" b="1" i="1" dirty="0"/>
          </a:p>
          <a:p>
            <a:pPr algn="ctr"/>
            <a:r>
              <a:rPr lang="en-US" sz="1100" i="1" dirty="0"/>
              <a:t>Alejandro Newell, </a:t>
            </a:r>
            <a:r>
              <a:rPr lang="en-US" sz="1100" i="1" dirty="0" err="1"/>
              <a:t>Kaiyu</a:t>
            </a:r>
            <a:r>
              <a:rPr lang="en-US" sz="1100" i="1" dirty="0"/>
              <a:t> Yang, and Jia Deng</a:t>
            </a:r>
            <a:endParaRPr lang="it-IT" sz="1100" i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9AD1205-476F-1E7F-4D52-E37A0AF6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915" y="3135929"/>
            <a:ext cx="4313595" cy="1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1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PAPER – HOURGLASS MODULES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6F4792-C343-45D7-37A4-BC5CD770DCB5}"/>
              </a:ext>
            </a:extLst>
          </p:cNvPr>
          <p:cNvSpPr txBox="1"/>
          <p:nvPr/>
        </p:nvSpPr>
        <p:spPr>
          <a:xfrm>
            <a:off x="7162198" y="4858851"/>
            <a:ext cx="529193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1" dirty="0"/>
              <a:t>Stacked Hourglass Networks for Human Pose Estimation</a:t>
            </a:r>
          </a:p>
          <a:p>
            <a:pPr algn="ctr"/>
            <a:endParaRPr lang="en-US" sz="1100" b="1" i="1" dirty="0"/>
          </a:p>
          <a:p>
            <a:pPr algn="ctr"/>
            <a:r>
              <a:rPr lang="en-US" sz="1100" i="1" dirty="0"/>
              <a:t>Alejandro Newell, </a:t>
            </a:r>
            <a:r>
              <a:rPr lang="en-US" sz="1100" i="1" dirty="0" err="1"/>
              <a:t>Kaiyu</a:t>
            </a:r>
            <a:r>
              <a:rPr lang="en-US" sz="1100" i="1" dirty="0"/>
              <a:t> Yang, and Jia Deng</a:t>
            </a:r>
            <a:endParaRPr lang="it-IT" sz="1100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3DA01A-F091-286F-3830-3787B997210E}"/>
              </a:ext>
            </a:extLst>
          </p:cNvPr>
          <p:cNvSpPr txBox="1"/>
          <p:nvPr/>
        </p:nvSpPr>
        <p:spPr>
          <a:xfrm>
            <a:off x="575894" y="2094809"/>
            <a:ext cx="74708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Come</a:t>
            </a:r>
            <a:endParaRPr lang="it-IT" sz="1600" b="1" dirty="0"/>
          </a:p>
          <a:p>
            <a:endParaRPr lang="it-IT" sz="1600" b="1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 err="1"/>
              <a:t>Convolutional</a:t>
            </a:r>
            <a:r>
              <a:rPr lang="it-IT" sz="1600" dirty="0"/>
              <a:t> e max pooling </a:t>
            </a:r>
            <a:r>
              <a:rPr lang="it-IT" sz="1600" dirty="0" err="1"/>
              <a:t>layers</a:t>
            </a:r>
            <a:r>
              <a:rPr lang="it-IT" sz="1600" dirty="0"/>
              <a:t> vengono utilizzati per il </a:t>
            </a:r>
            <a:r>
              <a:rPr lang="it-IT" sz="1600" dirty="0" err="1"/>
              <a:t>downsampling</a:t>
            </a: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Ad ogni step di max pooling il network «si divide» e applica altre convoluzioni alla risoluzione prima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Dopo aver raggiunto il livello di risoluzione minima il network inizia il </a:t>
            </a:r>
            <a:r>
              <a:rPr lang="it-IT" sz="1600" dirty="0" err="1"/>
              <a:t>nearest</a:t>
            </a:r>
            <a:r>
              <a:rPr lang="it-IT" sz="1600" dirty="0"/>
              <a:t> </a:t>
            </a:r>
            <a:r>
              <a:rPr lang="it-IT" sz="1600" dirty="0" err="1"/>
              <a:t>neighbour</a:t>
            </a:r>
            <a:r>
              <a:rPr lang="it-IT" sz="1600" dirty="0"/>
              <a:t> upsampling e il processo di combinazione delle features a diverse risoluzioni seguiti da un addizione </a:t>
            </a:r>
            <a:r>
              <a:rPr lang="it-IT" sz="1600" dirty="0" err="1"/>
              <a:t>element-wise</a:t>
            </a:r>
            <a:r>
              <a:rPr lang="it-IT" sz="1600" dirty="0"/>
              <a:t> tra i due set di features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Infine vengono applicate due 1x1 </a:t>
            </a:r>
            <a:r>
              <a:rPr lang="it-IT" sz="1600" dirty="0" err="1"/>
              <a:t>Conv</a:t>
            </a:r>
            <a:r>
              <a:rPr lang="it-IT" sz="1600" dirty="0"/>
              <a:t> per produrre in output l’insieme di </a:t>
            </a:r>
            <a:r>
              <a:rPr lang="it-IT" sz="1600" dirty="0" err="1"/>
              <a:t>heatmaps</a:t>
            </a:r>
            <a:r>
              <a:rPr lang="it-IT" sz="1600" dirty="0"/>
              <a:t> (una per ogni landmark)</a:t>
            </a:r>
          </a:p>
          <a:p>
            <a:endParaRPr lang="it-IT" sz="1600" b="1" dirty="0"/>
          </a:p>
          <a:p>
            <a:endParaRPr lang="it-IT" sz="1600" b="1" dirty="0"/>
          </a:p>
          <a:p>
            <a:r>
              <a:rPr lang="it-IT" sz="1600" b="1" dirty="0"/>
              <a:t>Supervisione</a:t>
            </a:r>
          </a:p>
          <a:p>
            <a:endParaRPr lang="it-IT" sz="1600" b="1" dirty="0"/>
          </a:p>
          <a:p>
            <a:r>
              <a:rPr lang="it-IT" sz="1600" dirty="0" err="1"/>
              <a:t>Stackando</a:t>
            </a:r>
            <a:r>
              <a:rPr lang="it-IT" sz="1600" dirty="0"/>
              <a:t> più </a:t>
            </a:r>
            <a:r>
              <a:rPr lang="it-IT" sz="1600" dirty="0" err="1"/>
              <a:t>Hourglass</a:t>
            </a:r>
            <a:r>
              <a:rPr lang="it-IT" sz="1600" dirty="0"/>
              <a:t> </a:t>
            </a:r>
            <a:r>
              <a:rPr lang="it-IT" sz="1600" dirty="0" err="1"/>
              <a:t>Modules</a:t>
            </a:r>
            <a:r>
              <a:rPr lang="it-IT" sz="1600" dirty="0"/>
              <a:t> è possibile predire </a:t>
            </a:r>
            <a:r>
              <a:rPr lang="it-IT" sz="1600" dirty="0" err="1"/>
              <a:t>heatmaps</a:t>
            </a:r>
            <a:r>
              <a:rPr lang="it-IT" sz="1600" dirty="0"/>
              <a:t> intermedie su cui è possibile applicare una </a:t>
            </a:r>
            <a:r>
              <a:rPr lang="it-IT" sz="1600" dirty="0" err="1"/>
              <a:t>loss</a:t>
            </a:r>
            <a:r>
              <a:rPr lang="it-IT" sz="1600" dirty="0"/>
              <a:t> (che nel nostro progetto è basato sulla differenza pixel-</a:t>
            </a:r>
            <a:r>
              <a:rPr lang="it-IT" sz="1600" dirty="0" err="1"/>
              <a:t>wise</a:t>
            </a:r>
            <a:r>
              <a:rPr lang="it-IT" sz="1600" dirty="0"/>
              <a:t> tra le </a:t>
            </a:r>
            <a:r>
              <a:rPr lang="it-IT" sz="1600" dirty="0" err="1"/>
              <a:t>heatmaps</a:t>
            </a:r>
            <a:r>
              <a:rPr lang="it-IT" sz="1600" dirty="0"/>
              <a:t> prodotte dalla CNN e come GT le </a:t>
            </a:r>
            <a:r>
              <a:rPr lang="it-IT" sz="1600" dirty="0" err="1"/>
              <a:t>heatmaps</a:t>
            </a:r>
            <a:r>
              <a:rPr lang="it-IT" sz="1600" dirty="0"/>
              <a:t> costruite come gaussiane 2D centrate in ogni landmark)</a:t>
            </a:r>
            <a:br>
              <a:rPr lang="it-IT" sz="1600" dirty="0"/>
            </a:br>
            <a:endParaRPr lang="it-IT" sz="1600" dirty="0"/>
          </a:p>
          <a:p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9424D0-4C34-7F56-BF1B-E740B610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821" y="3179505"/>
            <a:ext cx="3886487" cy="16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9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A15D3-9230-32C3-EAD5-57518AF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PAPER - RANSAC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4DC0A-3A10-166D-0321-D95A3285A913}"/>
              </a:ext>
            </a:extLst>
          </p:cNvPr>
          <p:cNvSpPr txBox="1"/>
          <p:nvPr/>
        </p:nvSpPr>
        <p:spPr>
          <a:xfrm>
            <a:off x="2103766" y="2468921"/>
            <a:ext cx="8361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Selezionare un sottoinsieme causale dei dati originali. Questo set è chiamato: </a:t>
            </a:r>
            <a:r>
              <a:rPr lang="it-IT" i="1" dirty="0" err="1"/>
              <a:t>hypothetical</a:t>
            </a:r>
            <a:r>
              <a:rPr lang="it-IT" i="1" dirty="0"/>
              <a:t> </a:t>
            </a:r>
            <a:r>
              <a:rPr lang="it-IT" i="1" dirty="0" err="1"/>
              <a:t>inliers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Si costruisce un modello sul set degli </a:t>
            </a:r>
            <a:r>
              <a:rPr lang="it-IT" dirty="0" err="1"/>
              <a:t>ipotetic</a:t>
            </a:r>
            <a:r>
              <a:rPr lang="it-IT" dirty="0"/>
              <a:t> </a:t>
            </a:r>
            <a:r>
              <a:rPr lang="it-IT" dirty="0" err="1"/>
              <a:t>inliers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Tutti gli altri dati sono testati con il modello creato. I punti che sono ben descritti dal modello sulla base di una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sono considerati parte del </a:t>
            </a:r>
            <a:r>
              <a:rPr lang="it-IT" i="1" dirty="0"/>
              <a:t>consensus set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Il modello stimato è buono se un numero sufficiente di punti sono stati classificati come parte del </a:t>
            </a:r>
            <a:r>
              <a:rPr lang="it-IT" i="1" dirty="0"/>
              <a:t>consensus set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Successivamente il modello può essere migliorato stimandolo nuovamente usando tutti i membri del </a:t>
            </a:r>
            <a:r>
              <a:rPr lang="it-IT" i="1" dirty="0"/>
              <a:t>consensus set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A8139-45BE-B4CF-F515-5DA6366D1570}"/>
              </a:ext>
            </a:extLst>
          </p:cNvPr>
          <p:cNvSpPr txBox="1"/>
          <p:nvPr/>
        </p:nvSpPr>
        <p:spPr>
          <a:xfrm>
            <a:off x="575894" y="5641274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procedura è ripetuta un numero fissato di volte, ogni volta producendo un modello che può essere scartato sulla base della cardinalità del </a:t>
            </a:r>
            <a:r>
              <a:rPr lang="it-IT" i="1" dirty="0"/>
              <a:t>consensus set. </a:t>
            </a:r>
            <a:r>
              <a:rPr lang="it-IT" dirty="0"/>
              <a:t>Alla fine di ogni iterazione si tiene il modello migliore.</a:t>
            </a:r>
            <a:endParaRPr lang="it-IT" i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0A1DE2-8766-8EA6-1A0E-5FB4917A7601}"/>
              </a:ext>
            </a:extLst>
          </p:cNvPr>
          <p:cNvSpPr txBox="1"/>
          <p:nvPr/>
        </p:nvSpPr>
        <p:spPr>
          <a:xfrm>
            <a:off x="11416974" y="194192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622061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Progettazione Dividendo per la tecnologia</Template>
  <TotalTime>395</TotalTime>
  <Words>1292</Words>
  <Application>Microsoft Office PowerPoint</Application>
  <PresentationFormat>Widescreen</PresentationFormat>
  <Paragraphs>223</Paragraphs>
  <Slides>22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Fira Code</vt:lpstr>
      <vt:lpstr>Gill Sans MT</vt:lpstr>
      <vt:lpstr>Wingdings 2</vt:lpstr>
      <vt:lpstr>Dividendo</vt:lpstr>
      <vt:lpstr>PROGETTO VISIONE ARTIFICIALE</vt:lpstr>
      <vt:lpstr>OVERVIEW</vt:lpstr>
      <vt:lpstr>ANALISI DEL PAPER</vt:lpstr>
      <vt:lpstr>ANALISI DEL PAPER</vt:lpstr>
      <vt:lpstr>ANALISI DEL PAPER</vt:lpstr>
      <vt:lpstr>ANALISI DEL PAPER – residual blocks</vt:lpstr>
      <vt:lpstr>ANALISI DEL PAPER – HOURGLASS MODULES</vt:lpstr>
      <vt:lpstr>ANALISI DEL PAPER – HOURGLASS MODULES</vt:lpstr>
      <vt:lpstr>ANALISI DEL PAPER - RANSAC</vt:lpstr>
      <vt:lpstr>PREPROCESSING DATASET</vt:lpstr>
      <vt:lpstr>MODIFICHE AL CODICE</vt:lpstr>
      <vt:lpstr>Scelta dei parametri</vt:lpstr>
      <vt:lpstr>SPLIT DATI IN TRAINING+TEST SET</vt:lpstr>
      <vt:lpstr>Esempi di RENDERING VISTE 2D PER TRAINING</vt:lpstr>
      <vt:lpstr>TRAINING E VALUTAZIONE QUALITATIVA RISULTATI</vt:lpstr>
      <vt:lpstr>VALUTAZIONE QUANTITATIVA RISULTATI Sui DATI DEL TEST SET</vt:lpstr>
      <vt:lpstr>MIGLIORAMENTI</vt:lpstr>
      <vt:lpstr>Modello 2 - TRAINING E VALUTAZIONE QUALITATIVA RISULTATI</vt:lpstr>
      <vt:lpstr>Modello 2 - VALUTAZIONE QUANTITATIVA RISULTATI Sui DATI DEL TEST SET</vt:lpstr>
      <vt:lpstr>Confronto modelli 1-2</vt:lpstr>
      <vt:lpstr>Confronto modelli 2-PAPER</vt:lpstr>
      <vt:lpstr>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VISIONE ARTIFICIALE</dc:title>
  <dc:creator>Giuseppe Facchi</dc:creator>
  <cp:lastModifiedBy>Giuseppe Facchi</cp:lastModifiedBy>
  <cp:revision>22</cp:revision>
  <dcterms:created xsi:type="dcterms:W3CDTF">2022-09-12T13:52:29Z</dcterms:created>
  <dcterms:modified xsi:type="dcterms:W3CDTF">2022-09-19T13:57:33Z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