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4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17"/>
    <p:restoredTop sz="94638"/>
  </p:normalViewPr>
  <p:slideViewPr>
    <p:cSldViewPr snapToGrid="0">
      <p:cViewPr>
        <p:scale>
          <a:sx n="70" d="100"/>
          <a:sy n="70" d="100"/>
        </p:scale>
        <p:origin x="536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3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7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5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4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0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6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med.ncbi.nlm.nih.gov/31056126/" TargetMode="External"/><Relationship Id="rId2" Type="http://schemas.openxmlformats.org/officeDocument/2006/relationships/hyperlink" Target="https://www.taylorfrancis.com/books/mono/10.4324/9781315251271/culture-sidney-dekker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mc.ncbi.nlm.nih.gov/articles/PMC3776518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F5FA12DD-DA26-65A0-3B01-95685F001A4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7279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AF446-54F4-D23B-C435-B6121FD26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Establishing a Just, Learning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48E66-5A21-201C-8AB0-0B99A6A3D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By: Jacob Achenbach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4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92F6-ACB3-5B2A-CD05-ACB4FA48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F82B1-C21E-3196-C4CE-367E13AF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a just culture is worth it but its not going to be easy.</a:t>
            </a:r>
          </a:p>
          <a:p>
            <a:r>
              <a:rPr lang="en-US" dirty="0"/>
              <a:t>The main blocks are leadership, fear, unclear policies, and old habits.</a:t>
            </a:r>
          </a:p>
          <a:p>
            <a:r>
              <a:rPr lang="en-US" dirty="0"/>
              <a:t>The key however is to keep patient stay persistent and make real commitment.</a:t>
            </a:r>
          </a:p>
        </p:txBody>
      </p:sp>
    </p:spTree>
    <p:extLst>
      <p:ext uri="{BB962C8B-B14F-4D97-AF65-F5344CB8AC3E}">
        <p14:creationId xmlns:p14="http://schemas.microsoft.com/office/powerpoint/2010/main" val="69636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5EDC2-3387-9D0F-51CE-0B178D20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7E1C-326E-6FCF-9955-76AF66EB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https://www.taylorfrancis.com/books/mono/10.4324/9781315251271/culture-sidney-dekker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https://pubmed.ncbi.nlm.nih.gov/31056126/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https://pmc.ncbi.nlm.nih.gov/articles/PMC3776518/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4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FCB5-37AD-403E-0132-0B6B73666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Just Culture?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A42B-852F-2125-FFF8-977F6739D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just culture is a workplace approach that’s fair when mistakes might happen.</a:t>
            </a:r>
          </a:p>
          <a:p>
            <a:r>
              <a:rPr lang="en-US" dirty="0"/>
              <a:t>It focuses on learning and not blame.</a:t>
            </a:r>
          </a:p>
          <a:p>
            <a:r>
              <a:rPr lang="en-US" dirty="0"/>
              <a:t>It helps teams feel safe when speaking up, sharing errors, and improving together.</a:t>
            </a:r>
          </a:p>
          <a:p>
            <a:r>
              <a:rPr lang="en-US" dirty="0"/>
              <a:t>It sounds great but it's not always easy to put it into use.</a:t>
            </a:r>
          </a:p>
        </p:txBody>
      </p:sp>
    </p:spTree>
    <p:extLst>
      <p:ext uri="{BB962C8B-B14F-4D97-AF65-F5344CB8AC3E}">
        <p14:creationId xmlns:p14="http://schemas.microsoft.com/office/powerpoint/2010/main" val="184519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D385-D536-E362-1D1F-AB644829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9837-440B-7465-289B-132E1805E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 can get stuck in the old way of a punishment first mindset.</a:t>
            </a:r>
          </a:p>
          <a:p>
            <a:r>
              <a:rPr lang="en-US" dirty="0"/>
              <a:t>People might be too scared to be honest about their mistakes.</a:t>
            </a:r>
          </a:p>
          <a:p>
            <a:r>
              <a:rPr lang="en-US" dirty="0"/>
              <a:t>Rules that are unclear or are applied uneven.</a:t>
            </a:r>
          </a:p>
          <a:p>
            <a:r>
              <a:rPr lang="en-US" dirty="0"/>
              <a:t>Not enough training, time, or money to support the change.</a:t>
            </a:r>
          </a:p>
          <a:p>
            <a:r>
              <a:rPr lang="en-US" dirty="0"/>
              <a:t>A company culture that doesn't want to shift.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13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045E-9603-1EB1-DD60-F87DF9834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A8AA-0008-AD7A-EF36-A9367464A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leaders are more focused on who messed up rather than what went wrong.</a:t>
            </a:r>
          </a:p>
          <a:p>
            <a:r>
              <a:rPr lang="en-US" dirty="0"/>
              <a:t>Hard to let go of the command and control habits.</a:t>
            </a:r>
          </a:p>
          <a:p>
            <a:r>
              <a:rPr lang="en-US" dirty="0"/>
              <a:t>If leaders don’t model just culture then the employees wont buy into it.</a:t>
            </a:r>
          </a:p>
          <a:p>
            <a:r>
              <a:rPr lang="en-US" dirty="0"/>
              <a:t>Change starts at the top and that’s usually the hardest part.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67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0A29-2E48-064B-B8DF-84F80D16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Fear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9A1A-B1A7-95BF-F9F3-129307AE4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Employees might worry about punishment or bad reviews or event losing jobs.</a:t>
            </a:r>
          </a:p>
          <a:p>
            <a:r>
              <a:rPr lang="en-US" dirty="0"/>
              <a:t>Old experiences of blame make people skeptical of just culture.</a:t>
            </a:r>
          </a:p>
          <a:p>
            <a:r>
              <a:rPr lang="en-US" dirty="0"/>
              <a:t>Without trust people will try to hide their mistakes instead of reporting them.</a:t>
            </a:r>
          </a:p>
          <a:p>
            <a:r>
              <a:rPr lang="en-US" dirty="0"/>
              <a:t>Which would result in missed opportunities to fix problems before they get bigger.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9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7FAB-10BD-A2FB-2FAB-BC68D69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Pieces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73A6-5033-1E91-0E7A-E257D2B4D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clear line between an acceptable mistake and reckless behavior.</a:t>
            </a:r>
          </a:p>
          <a:p>
            <a:r>
              <a:rPr lang="en-US" dirty="0"/>
              <a:t>Policies may become inconsistent across teams.</a:t>
            </a:r>
          </a:p>
          <a:p>
            <a:r>
              <a:rPr lang="en-US" dirty="0"/>
              <a:t>Training is usually underfunded or just skipped in general.</a:t>
            </a:r>
          </a:p>
          <a:p>
            <a:r>
              <a:rPr lang="en-US" dirty="0"/>
              <a:t>Everyone is busy so new culture practices might get pushed aside.</a:t>
            </a:r>
          </a:p>
        </p:txBody>
      </p:sp>
    </p:spTree>
    <p:extLst>
      <p:ext uri="{BB962C8B-B14F-4D97-AF65-F5344CB8AC3E}">
        <p14:creationId xmlns:p14="http://schemas.microsoft.com/office/powerpoint/2010/main" val="1486333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63B9-509B-D4BA-91DA-13A8E6997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Habits Die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1AC8-3233-86DD-82B1-2DCF5A68B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Blame Culture can feel normal and hard to get rid of.</a:t>
            </a:r>
          </a:p>
          <a:p>
            <a:r>
              <a:rPr lang="en-US" dirty="0"/>
              <a:t>Some worry culture can be too soft.</a:t>
            </a:r>
          </a:p>
          <a:p>
            <a:r>
              <a:rPr lang="en-US" dirty="0"/>
              <a:t>People might resist open conversations about errors.</a:t>
            </a:r>
          </a:p>
          <a:p>
            <a:r>
              <a:rPr lang="en-US" dirty="0"/>
              <a:t>Real culture change takes patience and persistence.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05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0C0EC-A7AB-116C-35C1-C327C8637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pic>
        <p:nvPicPr>
          <p:cNvPr id="6" name="Content Placeholder 5" descr="A diagram of a challenge to just culture&#10;&#10;Description automatically generated">
            <a:extLst>
              <a:ext uri="{FF2B5EF4-FFF2-40B4-BE49-F238E27FC236}">
                <a16:creationId xmlns:a16="http://schemas.microsoft.com/office/drawing/2014/main" id="{1C6BE3D1-3FEC-3019-DEC3-97F9C7B1E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112" y="1709928"/>
            <a:ext cx="6345936" cy="4759453"/>
          </a:xfrm>
        </p:spPr>
      </p:pic>
    </p:spTree>
    <p:extLst>
      <p:ext uri="{BB962C8B-B14F-4D97-AF65-F5344CB8AC3E}">
        <p14:creationId xmlns:p14="http://schemas.microsoft.com/office/powerpoint/2010/main" val="277052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9F02-01C5-2C1C-782A-1E74B282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Actually Helps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2F407-39A6-4247-BAAC-88557976B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Leaders need to walk the talk, meaning that they use fairness and learning and not blame.</a:t>
            </a:r>
          </a:p>
          <a:p>
            <a:r>
              <a:rPr lang="en-US" dirty="0"/>
              <a:t>Clear and consistent rules around accountability.</a:t>
            </a:r>
          </a:p>
          <a:p>
            <a:r>
              <a:rPr lang="en-US" dirty="0"/>
              <a:t>Invest in training, communication, and support.</a:t>
            </a:r>
          </a:p>
          <a:p>
            <a:r>
              <a:rPr lang="en-US" dirty="0"/>
              <a:t>Build trust so people feel safe speaking up.</a:t>
            </a:r>
          </a:p>
          <a:p>
            <a:r>
              <a:rPr lang="en-US" dirty="0"/>
              <a:t>Keep reinforcing because culture change isn’t a one time event.</a:t>
            </a:r>
          </a:p>
        </p:txBody>
      </p:sp>
    </p:spTree>
    <p:extLst>
      <p:ext uri="{BB962C8B-B14F-4D97-AF65-F5344CB8AC3E}">
        <p14:creationId xmlns:p14="http://schemas.microsoft.com/office/powerpoint/2010/main" val="4248474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468</Words>
  <Application>Microsoft Macintosh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Bierstadt</vt:lpstr>
      <vt:lpstr>GestaltVTI</vt:lpstr>
      <vt:lpstr>Establishing a Just, Learning Culture</vt:lpstr>
      <vt:lpstr>What is a Just Culture?</vt:lpstr>
      <vt:lpstr>Obstacles</vt:lpstr>
      <vt:lpstr>Leadership Problems</vt:lpstr>
      <vt:lpstr>Fear Factors</vt:lpstr>
      <vt:lpstr>Missing Pieces</vt:lpstr>
      <vt:lpstr>Old Habits Die Hard</vt:lpstr>
      <vt:lpstr>The Big Picture</vt:lpstr>
      <vt:lpstr>What Actually Helps</vt:lpstr>
      <vt:lpstr>Wrap up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Grass, Emilia</dc:creator>
  <cp:lastModifiedBy>Grass, Emilia</cp:lastModifiedBy>
  <cp:revision>2</cp:revision>
  <dcterms:created xsi:type="dcterms:W3CDTF">2025-09-29T03:00:07Z</dcterms:created>
  <dcterms:modified xsi:type="dcterms:W3CDTF">2025-09-29T03:52:24Z</dcterms:modified>
</cp:coreProperties>
</file>