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9" r:id="rId4"/>
    <p:sldId id="271" r:id="rId5"/>
    <p:sldId id="26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75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E96D-A09D-47A4-BEAB-E6767888FA67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0B19-4C05-4785-A333-9D301D05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E96D-A09D-47A4-BEAB-E6767888FA67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0B19-4C05-4785-A333-9D301D05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E96D-A09D-47A4-BEAB-E6767888FA67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0B19-4C05-4785-A333-9D301D05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E96D-A09D-47A4-BEAB-E6767888FA67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0B19-4C05-4785-A333-9D301D05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E96D-A09D-47A4-BEAB-E6767888FA67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0B19-4C05-4785-A333-9D301D05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E96D-A09D-47A4-BEAB-E6767888FA67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0B19-4C05-4785-A333-9D301D05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E96D-A09D-47A4-BEAB-E6767888FA67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0B19-4C05-4785-A333-9D301D05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E96D-A09D-47A4-BEAB-E6767888FA67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0B19-4C05-4785-A333-9D301D05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E96D-A09D-47A4-BEAB-E6767888FA67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0B19-4C05-4785-A333-9D301D05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E96D-A09D-47A4-BEAB-E6767888FA67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0B19-4C05-4785-A333-9D301D05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E96D-A09D-47A4-BEAB-E6767888FA67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0B19-4C05-4785-A333-9D301D05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3E96D-A09D-47A4-BEAB-E6767888FA67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00B19-4C05-4785-A333-9D301D05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6002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dirty="0" smtClean="0"/>
              <a:t>Discussion Starter</a:t>
            </a:r>
          </a:p>
          <a:p>
            <a:pPr algn="l"/>
            <a:r>
              <a:rPr lang="en-US" sz="2000" dirty="0" smtClean="0"/>
              <a:t>Name #1</a:t>
            </a:r>
          </a:p>
          <a:p>
            <a:pPr algn="l"/>
            <a:r>
              <a:rPr lang="en-US" sz="2000" dirty="0" smtClean="0"/>
              <a:t>Name #2</a:t>
            </a:r>
          </a:p>
          <a:p>
            <a:pPr algn="l"/>
            <a:r>
              <a:rPr lang="en-US" sz="2000" dirty="0" smtClean="0"/>
              <a:t>Management 373-904</a:t>
            </a:r>
          </a:p>
          <a:p>
            <a:pPr algn="l"/>
            <a:r>
              <a:rPr lang="en-US" sz="2000" dirty="0" smtClean="0"/>
              <a:t>Date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410201" y="609600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Feel free to change the font, font size, background, etc. to suit your personal taste or business norms: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linkClick r:id="rId2"/>
              </a:rPr>
              <a:t>https://www.google.com/#fp=8e63b90a25e4aed6&amp;q=great+powerpoint+presentation+tios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9905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Background </a:t>
            </a:r>
            <a:br>
              <a:rPr lang="en-US" dirty="0" smtClean="0"/>
            </a:b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(This slide should answer how your discussion starter article and/or experience relates to the chapter. You should also convey how and why your individual article and/experience are related together.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Last, relevant terms from the chapter should be clearly defined.(e.g. if the chapter is on “selection” and your experience/article talks about “selection”, then define “selection” )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600" y="2209800"/>
            <a:ext cx="3733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Article or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Experience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b="1" baseline="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b="1" dirty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b="1" baseline="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b="1" dirty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baseline="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baseline="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aseline="0" dirty="0" smtClean="0">
                <a:solidFill>
                  <a:schemeClr val="tx1">
                    <a:tint val="75000"/>
                  </a:schemeClr>
                </a:solidFill>
              </a:rPr>
              <a:t>If applicable,</a:t>
            </a:r>
            <a:r>
              <a:rPr lang="en-US" sz="1600" dirty="0" smtClean="0">
                <a:solidFill>
                  <a:schemeClr val="tx1">
                    <a:tint val="75000"/>
                  </a:schemeClr>
                </a:solidFill>
              </a:rPr>
              <a:t> write the following: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aseline="0" dirty="0" smtClean="0">
                <a:solidFill>
                  <a:schemeClr val="tx1">
                    <a:tint val="75000"/>
                  </a:schemeClr>
                </a:solidFill>
              </a:rPr>
              <a:t>Author Name: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Year of Article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aseline="0" dirty="0" smtClean="0">
                <a:solidFill>
                  <a:schemeClr val="tx1">
                    <a:tint val="75000"/>
                  </a:schemeClr>
                </a:solidFill>
              </a:rPr>
              <a:t>Name</a:t>
            </a:r>
            <a:r>
              <a:rPr lang="en-US" sz="1600" dirty="0" smtClean="0">
                <a:solidFill>
                  <a:schemeClr val="tx1">
                    <a:tint val="75000"/>
                  </a:schemeClr>
                </a:solidFill>
              </a:rPr>
              <a:t> of Article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Publication</a:t>
            </a:r>
            <a:r>
              <a:rPr kumimoji="0" lang="en-US" sz="16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Name: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876800" y="2209800"/>
            <a:ext cx="3733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Article or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Experience #2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b="1" baseline="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b="1" dirty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b="1" baseline="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b="1" dirty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baseline="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>
              <a:solidFill>
                <a:schemeClr val="tx1">
                  <a:tint val="75000"/>
                </a:schemeClr>
              </a:solidFill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tx1">
                    <a:tint val="75000"/>
                  </a:schemeClr>
                </a:solidFill>
              </a:rPr>
              <a:t>If applicable, write the following: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tx1">
                    <a:tint val="75000"/>
                  </a:schemeClr>
                </a:solidFill>
              </a:rPr>
              <a:t>Author Name: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tx1">
                    <a:tint val="75000"/>
                  </a:schemeClr>
                </a:solidFill>
              </a:rPr>
              <a:t>Year of Article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tx1">
                    <a:tint val="75000"/>
                  </a:schemeClr>
                </a:solidFill>
              </a:rPr>
              <a:t>Name of Article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tx1">
                    <a:tint val="75000"/>
                  </a:schemeClr>
                </a:solidFill>
              </a:rPr>
              <a:t>Publication Name:</a:t>
            </a: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9905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Summary of Facts and Issues  </a:t>
            </a:r>
            <a:br>
              <a:rPr lang="en-US" dirty="0" smtClean="0"/>
            </a:b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(This slide should clearly summarize the facts and /or issues  about your experience and/or article)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62000" y="1752600"/>
            <a:ext cx="7848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Article or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Experience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1" i="0" u="none" strike="noStrike" kern="1200" cap="none" spc="0" normalizeH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b="1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b="1" baseline="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b="1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endParaRPr lang="en-US" sz="2800" b="1" baseline="0" dirty="0" smtClean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9905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Summary of Facts and Issues  </a:t>
            </a:r>
            <a:br>
              <a:rPr lang="en-US" dirty="0" smtClean="0"/>
            </a:b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(This slide should clearly summarize the facts and /or issues  about your experience and/or article)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62000" y="1752600"/>
            <a:ext cx="7848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Article or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Experience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1" i="0" u="none" strike="noStrike" kern="1200" cap="none" spc="0" normalizeH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b="1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b="1" baseline="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b="1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endParaRPr lang="en-US" sz="2800" b="1" baseline="0" dirty="0" smtClean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762000"/>
          </a:xfrm>
        </p:spPr>
        <p:txBody>
          <a:bodyPr/>
          <a:lstStyle/>
          <a:p>
            <a:pPr algn="l"/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7467600" cy="4648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sz="4400" dirty="0" smtClean="0"/>
              <a:t>Takeaway #1</a:t>
            </a:r>
          </a:p>
          <a:p>
            <a:pPr algn="l">
              <a:buFont typeface="Arial" pitchFamily="34" charset="0"/>
              <a:buChar char="•"/>
            </a:pPr>
            <a:r>
              <a:rPr lang="en-US" sz="4400" dirty="0" smtClean="0"/>
              <a:t>Takeaway #2</a:t>
            </a:r>
          </a:p>
          <a:p>
            <a:pPr algn="l">
              <a:buFont typeface="Arial" pitchFamily="34" charset="0"/>
              <a:buChar char="•"/>
            </a:pPr>
            <a:r>
              <a:rPr lang="en-US" sz="4400" dirty="0" smtClean="0"/>
              <a:t>Takeaway #3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…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126</Words>
  <Application>Microsoft Office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Background  (This slide should answer how your discussion starter article and/or experience relates to the chapter. You should also convey how and why your individual article and/experience are related together.  Last, relevant terms from the chapter should be clearly defined.(e.g. if the chapter is on “selection” and your experience/article talks about “selection”, then define “selection” )</vt:lpstr>
      <vt:lpstr>Summary of Facts and Issues   (This slide should clearly summarize the facts and /or issues  about your experience and/or article)</vt:lpstr>
      <vt:lpstr>Summary of Facts and Issues   (This slide should clearly summarize the facts and /or issues  about your experience and/or article)</vt:lpstr>
      <vt:lpstr>Takeaways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smistry</dc:creator>
  <cp:lastModifiedBy>Mistry, Sal</cp:lastModifiedBy>
  <cp:revision>4</cp:revision>
  <dcterms:created xsi:type="dcterms:W3CDTF">2013-08-22T12:17:12Z</dcterms:created>
  <dcterms:modified xsi:type="dcterms:W3CDTF">2014-05-23T20:24:25Z</dcterms:modified>
</cp:coreProperties>
</file>