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71" r:id="rId13"/>
    <p:sldId id="264" r:id="rId14"/>
    <p:sldId id="272" r:id="rId15"/>
    <p:sldId id="265" r:id="rId16"/>
    <p:sldId id="273" r:id="rId17"/>
    <p:sldId id="274" r:id="rId18"/>
    <p:sldId id="275" r:id="rId19"/>
    <p:sldId id="276" r:id="rId20"/>
    <p:sldId id="277" r:id="rId21"/>
    <p:sldId id="278" r:id="rId22"/>
    <p:sldId id="266" r:id="rId23"/>
    <p:sldId id="267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58" autoAdjust="0"/>
  </p:normalViewPr>
  <p:slideViewPr>
    <p:cSldViewPr>
      <p:cViewPr varScale="1">
        <p:scale>
          <a:sx n="78" d="100"/>
          <a:sy n="78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2D0A7-B7B8-4EF1-AB58-B6A1C03018E1}" type="datetimeFigureOut">
              <a:rPr lang="en-US" smtClean="0"/>
              <a:pPr/>
              <a:t>8/27/2013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D93A6-A7DB-4719-BC9C-7C16A8504E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22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D93A6-A7DB-4719-BC9C-7C16A8504E6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D93A6-A7DB-4719-BC9C-7C16A8504E6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D93A6-A7DB-4719-BC9C-7C16A8504E6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D93A6-A7DB-4719-BC9C-7C16A8504E6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D93A6-A7DB-4719-BC9C-7C16A8504E6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D93A6-A7DB-4719-BC9C-7C16A8504E6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D93A6-A7DB-4719-BC9C-7C16A8504E6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D93A6-A7DB-4719-BC9C-7C16A8504E6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D93A6-A7DB-4719-BC9C-7C16A8504E6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D93A6-A7DB-4719-BC9C-7C16A8504E6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D93A6-A7DB-4719-BC9C-7C16A8504E6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D93A6-A7DB-4719-BC9C-7C16A8504E6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D93A6-A7DB-4719-BC9C-7C16A8504E6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D93A6-A7DB-4719-BC9C-7C16A8504E6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D93A6-A7DB-4719-BC9C-7C16A8504E6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D93A6-A7DB-4719-BC9C-7C16A8504E6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D93A6-A7DB-4719-BC9C-7C16A8504E6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D93A6-A7DB-4719-BC9C-7C16A8504E6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D93A6-A7DB-4719-BC9C-7C16A8504E6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D93A6-A7DB-4719-BC9C-7C16A8504E6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D93A6-A7DB-4719-BC9C-7C16A8504E6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D93A6-A7DB-4719-BC9C-7C16A8504E6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D93A6-A7DB-4719-BC9C-7C16A8504E6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D93A6-A7DB-4719-BC9C-7C16A8504E6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0838-EAD7-42CD-B2D0-DBA25BCDC041}" type="datetimeFigureOut">
              <a:rPr lang="en-US" smtClean="0"/>
              <a:pPr/>
              <a:t>8/27/2013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83B324F-0156-48E3-B59A-37C651AC64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0838-EAD7-42CD-B2D0-DBA25BCDC041}" type="datetimeFigureOut">
              <a:rPr lang="en-US" smtClean="0"/>
              <a:pPr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324F-0156-48E3-B59A-37C651AC6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83B324F-0156-48E3-B59A-37C651AC64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0838-EAD7-42CD-B2D0-DBA25BCDC041}" type="datetimeFigureOut">
              <a:rPr lang="en-US" smtClean="0"/>
              <a:pPr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0838-EAD7-42CD-B2D0-DBA25BCDC041}" type="datetimeFigureOut">
              <a:rPr lang="en-US" smtClean="0"/>
              <a:pPr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83B324F-0156-48E3-B59A-37C651AC64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0838-EAD7-42CD-B2D0-DBA25BCDC041}" type="datetimeFigureOut">
              <a:rPr lang="en-US" smtClean="0"/>
              <a:pPr/>
              <a:t>8/27/2013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83B324F-0156-48E3-B59A-37C651AC64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FE90838-EAD7-42CD-B2D0-DBA25BCDC041}" type="datetimeFigureOut">
              <a:rPr lang="en-US" smtClean="0"/>
              <a:pPr/>
              <a:t>8/27/2013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324F-0156-48E3-B59A-37C651AC64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0838-EAD7-42CD-B2D0-DBA25BCDC041}" type="datetimeFigureOut">
              <a:rPr lang="en-US" smtClean="0"/>
              <a:pPr/>
              <a:t>8/27/2013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83B324F-0156-48E3-B59A-37C651AC64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0838-EAD7-42CD-B2D0-DBA25BCDC041}" type="datetimeFigureOut">
              <a:rPr lang="en-US" smtClean="0"/>
              <a:pPr/>
              <a:t>8/27/2013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83B324F-0156-48E3-B59A-37C651AC6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0838-EAD7-42CD-B2D0-DBA25BCDC041}" type="datetimeFigureOut">
              <a:rPr lang="en-US" smtClean="0"/>
              <a:pPr/>
              <a:t>8/27/2013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3B324F-0156-48E3-B59A-37C651AC6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83B324F-0156-48E3-B59A-37C651AC64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0838-EAD7-42CD-B2D0-DBA25BCDC041}" type="datetimeFigureOut">
              <a:rPr lang="en-US" smtClean="0"/>
              <a:pPr/>
              <a:t>8/27/2013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83B324F-0156-48E3-B59A-37C651AC64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FE90838-EAD7-42CD-B2D0-DBA25BCDC041}" type="datetimeFigureOut">
              <a:rPr lang="en-US" smtClean="0"/>
              <a:pPr/>
              <a:t>8/27/2013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FE90838-EAD7-42CD-B2D0-DBA25BCDC041}" type="datetimeFigureOut">
              <a:rPr lang="en-US" smtClean="0"/>
              <a:pPr/>
              <a:t>8/27/2013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83B324F-0156-48E3-B59A-37C651AC64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Anderson, Sweeney and Williams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Chapter 1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Read: Sections 1.1, 1.2, 1.3, 1.4, 1.5, and appendix 1.2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533400"/>
            <a:ext cx="4191000" cy="75895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Example:  Ponderosa </a:t>
            </a:r>
            <a:br>
              <a:rPr lang="en-US" sz="3600" dirty="0" smtClean="0"/>
            </a:br>
            <a:r>
              <a:rPr lang="en-US" sz="3600" dirty="0" smtClean="0"/>
              <a:t>Development Corp.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u="sng" dirty="0" smtClean="0"/>
              <a:t>Employee</a:t>
            </a:r>
            <a:r>
              <a:rPr lang="en-US" sz="2400" dirty="0" smtClean="0"/>
              <a:t>            </a:t>
            </a:r>
            <a:r>
              <a:rPr lang="en-US" sz="2400" u="sng" dirty="0" smtClean="0"/>
              <a:t>Monthly Salary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President          	$10,000</a:t>
            </a:r>
          </a:p>
          <a:p>
            <a:pPr>
              <a:buNone/>
            </a:pPr>
            <a:r>
              <a:rPr lang="en-US" sz="2400" dirty="0" smtClean="0"/>
              <a:t>VP, Development         6,000</a:t>
            </a:r>
          </a:p>
          <a:p>
            <a:pPr>
              <a:buNone/>
            </a:pPr>
            <a:r>
              <a:rPr lang="en-US" sz="2400" dirty="0" smtClean="0"/>
              <a:t>VP, Marketing        	    4,500</a:t>
            </a:r>
          </a:p>
          <a:p>
            <a:pPr>
              <a:buNone/>
            </a:pPr>
            <a:r>
              <a:rPr lang="en-US" sz="2400" dirty="0" smtClean="0"/>
              <a:t>Project Manager      	    5,500</a:t>
            </a:r>
          </a:p>
          <a:p>
            <a:pPr>
              <a:buNone/>
            </a:pPr>
            <a:r>
              <a:rPr lang="en-US" sz="2400" dirty="0" smtClean="0"/>
              <a:t>Controller           	   4,000</a:t>
            </a:r>
          </a:p>
          <a:p>
            <a:pPr>
              <a:buNone/>
            </a:pPr>
            <a:r>
              <a:rPr lang="en-US" sz="2400" dirty="0" smtClean="0"/>
              <a:t>Office Manager       	    3,000</a:t>
            </a:r>
          </a:p>
          <a:p>
            <a:pPr>
              <a:buNone/>
            </a:pPr>
            <a:r>
              <a:rPr lang="en-US" sz="2400" dirty="0" smtClean="0"/>
              <a:t>Receptionist         	</a:t>
            </a:r>
            <a:r>
              <a:rPr lang="en-US" sz="2400" u="sng" dirty="0" smtClean="0"/>
              <a:t>    2,000</a:t>
            </a:r>
          </a:p>
          <a:p>
            <a:pPr marL="0" indent="0">
              <a:buNone/>
            </a:pPr>
            <a:r>
              <a:rPr lang="en-US" sz="2400" dirty="0" smtClean="0"/>
              <a:t>Total			$35,000</a:t>
            </a:r>
            <a:endParaRPr lang="en-US" sz="240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52400" y="0"/>
            <a:ext cx="1544637" cy="1484313"/>
            <a:chOff x="3701" y="2524"/>
            <a:chExt cx="1291" cy="1441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701" y="3513"/>
              <a:ext cx="511" cy="216"/>
            </a:xfrm>
            <a:custGeom>
              <a:avLst/>
              <a:gdLst>
                <a:gd name="T0" fmla="*/ 60 w 1021"/>
                <a:gd name="T1" fmla="*/ 0 h 432"/>
                <a:gd name="T2" fmla="*/ 0 w 1021"/>
                <a:gd name="T3" fmla="*/ 21 h 432"/>
                <a:gd name="T4" fmla="*/ 67 w 1021"/>
                <a:gd name="T5" fmla="*/ 42 h 432"/>
                <a:gd name="T6" fmla="*/ 132 w 1021"/>
                <a:gd name="T7" fmla="*/ 72 h 432"/>
                <a:gd name="T8" fmla="*/ 225 w 1021"/>
                <a:gd name="T9" fmla="*/ 102 h 432"/>
                <a:gd name="T10" fmla="*/ 205 w 1021"/>
                <a:gd name="T11" fmla="*/ 114 h 432"/>
                <a:gd name="T12" fmla="*/ 319 w 1021"/>
                <a:gd name="T13" fmla="*/ 144 h 432"/>
                <a:gd name="T14" fmla="*/ 412 w 1021"/>
                <a:gd name="T15" fmla="*/ 165 h 432"/>
                <a:gd name="T16" fmla="*/ 468 w 1021"/>
                <a:gd name="T17" fmla="*/ 186 h 432"/>
                <a:gd name="T18" fmla="*/ 507 w 1021"/>
                <a:gd name="T19" fmla="*/ 216 h 432"/>
                <a:gd name="T20" fmla="*/ 511 w 1021"/>
                <a:gd name="T21" fmla="*/ 177 h 432"/>
                <a:gd name="T22" fmla="*/ 447 w 1021"/>
                <a:gd name="T23" fmla="*/ 141 h 432"/>
                <a:gd name="T24" fmla="*/ 246 w 1021"/>
                <a:gd name="T25" fmla="*/ 81 h 432"/>
                <a:gd name="T26" fmla="*/ 60 w 1021"/>
                <a:gd name="T27" fmla="*/ 0 h 432"/>
                <a:gd name="T28" fmla="*/ 60 w 1021"/>
                <a:gd name="T29" fmla="*/ 0 h 4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21"/>
                <a:gd name="T46" fmla="*/ 0 h 432"/>
                <a:gd name="T47" fmla="*/ 1021 w 1021"/>
                <a:gd name="T48" fmla="*/ 432 h 4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21" h="432">
                  <a:moveTo>
                    <a:pt x="120" y="0"/>
                  </a:moveTo>
                  <a:lnTo>
                    <a:pt x="0" y="42"/>
                  </a:lnTo>
                  <a:lnTo>
                    <a:pt x="133" y="84"/>
                  </a:lnTo>
                  <a:lnTo>
                    <a:pt x="264" y="143"/>
                  </a:lnTo>
                  <a:lnTo>
                    <a:pt x="450" y="203"/>
                  </a:lnTo>
                  <a:lnTo>
                    <a:pt x="409" y="228"/>
                  </a:lnTo>
                  <a:lnTo>
                    <a:pt x="637" y="287"/>
                  </a:lnTo>
                  <a:lnTo>
                    <a:pt x="823" y="329"/>
                  </a:lnTo>
                  <a:lnTo>
                    <a:pt x="935" y="371"/>
                  </a:lnTo>
                  <a:lnTo>
                    <a:pt x="1013" y="432"/>
                  </a:lnTo>
                  <a:lnTo>
                    <a:pt x="1021" y="354"/>
                  </a:lnTo>
                  <a:lnTo>
                    <a:pt x="893" y="281"/>
                  </a:lnTo>
                  <a:lnTo>
                    <a:pt x="492" y="16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66A3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691" y="2852"/>
              <a:ext cx="249" cy="777"/>
            </a:xfrm>
            <a:custGeom>
              <a:avLst/>
              <a:gdLst>
                <a:gd name="T0" fmla="*/ 90 w 498"/>
                <a:gd name="T1" fmla="*/ 51 h 1553"/>
                <a:gd name="T2" fmla="*/ 216 w 498"/>
                <a:gd name="T3" fmla="*/ 0 h 1553"/>
                <a:gd name="T4" fmla="*/ 183 w 498"/>
                <a:gd name="T5" fmla="*/ 135 h 1553"/>
                <a:gd name="T6" fmla="*/ 213 w 498"/>
                <a:gd name="T7" fmla="*/ 255 h 1553"/>
                <a:gd name="T8" fmla="*/ 228 w 498"/>
                <a:gd name="T9" fmla="*/ 318 h 1553"/>
                <a:gd name="T10" fmla="*/ 249 w 498"/>
                <a:gd name="T11" fmla="*/ 354 h 1553"/>
                <a:gd name="T12" fmla="*/ 240 w 498"/>
                <a:gd name="T13" fmla="*/ 411 h 1553"/>
                <a:gd name="T14" fmla="*/ 238 w 498"/>
                <a:gd name="T15" fmla="*/ 534 h 1553"/>
                <a:gd name="T16" fmla="*/ 249 w 498"/>
                <a:gd name="T17" fmla="*/ 591 h 1553"/>
                <a:gd name="T18" fmla="*/ 240 w 498"/>
                <a:gd name="T19" fmla="*/ 657 h 1553"/>
                <a:gd name="T20" fmla="*/ 210 w 498"/>
                <a:gd name="T21" fmla="*/ 675 h 1553"/>
                <a:gd name="T22" fmla="*/ 174 w 498"/>
                <a:gd name="T23" fmla="*/ 693 h 1553"/>
                <a:gd name="T24" fmla="*/ 174 w 498"/>
                <a:gd name="T25" fmla="*/ 739 h 1553"/>
                <a:gd name="T26" fmla="*/ 124 w 498"/>
                <a:gd name="T27" fmla="*/ 750 h 1553"/>
                <a:gd name="T28" fmla="*/ 83 w 498"/>
                <a:gd name="T29" fmla="*/ 765 h 1553"/>
                <a:gd name="T30" fmla="*/ 51 w 498"/>
                <a:gd name="T31" fmla="*/ 775 h 1553"/>
                <a:gd name="T32" fmla="*/ 27 w 498"/>
                <a:gd name="T33" fmla="*/ 777 h 1553"/>
                <a:gd name="T34" fmla="*/ 0 w 498"/>
                <a:gd name="T35" fmla="*/ 768 h 1553"/>
                <a:gd name="T36" fmla="*/ 6 w 498"/>
                <a:gd name="T37" fmla="*/ 728 h 1553"/>
                <a:gd name="T38" fmla="*/ 19 w 498"/>
                <a:gd name="T39" fmla="*/ 653 h 1553"/>
                <a:gd name="T40" fmla="*/ 32 w 498"/>
                <a:gd name="T41" fmla="*/ 582 h 1553"/>
                <a:gd name="T42" fmla="*/ 39 w 498"/>
                <a:gd name="T43" fmla="*/ 550 h 1553"/>
                <a:gd name="T44" fmla="*/ 78 w 498"/>
                <a:gd name="T45" fmla="*/ 441 h 1553"/>
                <a:gd name="T46" fmla="*/ 83 w 498"/>
                <a:gd name="T47" fmla="*/ 359 h 1553"/>
                <a:gd name="T48" fmla="*/ 87 w 498"/>
                <a:gd name="T49" fmla="*/ 267 h 1553"/>
                <a:gd name="T50" fmla="*/ 90 w 498"/>
                <a:gd name="T51" fmla="*/ 51 h 1553"/>
                <a:gd name="T52" fmla="*/ 90 w 498"/>
                <a:gd name="T53" fmla="*/ 51 h 155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98"/>
                <a:gd name="T82" fmla="*/ 0 h 1553"/>
                <a:gd name="T83" fmla="*/ 498 w 498"/>
                <a:gd name="T84" fmla="*/ 1553 h 155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98" h="1553">
                  <a:moveTo>
                    <a:pt x="180" y="101"/>
                  </a:moveTo>
                  <a:lnTo>
                    <a:pt x="431" y="0"/>
                  </a:lnTo>
                  <a:lnTo>
                    <a:pt x="366" y="270"/>
                  </a:lnTo>
                  <a:lnTo>
                    <a:pt x="425" y="509"/>
                  </a:lnTo>
                  <a:lnTo>
                    <a:pt x="456" y="635"/>
                  </a:lnTo>
                  <a:lnTo>
                    <a:pt x="498" y="707"/>
                  </a:lnTo>
                  <a:lnTo>
                    <a:pt x="480" y="821"/>
                  </a:lnTo>
                  <a:lnTo>
                    <a:pt x="475" y="1068"/>
                  </a:lnTo>
                  <a:lnTo>
                    <a:pt x="498" y="1182"/>
                  </a:lnTo>
                  <a:lnTo>
                    <a:pt x="480" y="1313"/>
                  </a:lnTo>
                  <a:lnTo>
                    <a:pt x="420" y="1350"/>
                  </a:lnTo>
                  <a:lnTo>
                    <a:pt x="347" y="1386"/>
                  </a:lnTo>
                  <a:lnTo>
                    <a:pt x="347" y="1477"/>
                  </a:lnTo>
                  <a:lnTo>
                    <a:pt x="247" y="1500"/>
                  </a:lnTo>
                  <a:lnTo>
                    <a:pt x="165" y="1530"/>
                  </a:lnTo>
                  <a:lnTo>
                    <a:pt x="102" y="1549"/>
                  </a:lnTo>
                  <a:lnTo>
                    <a:pt x="53" y="1553"/>
                  </a:lnTo>
                  <a:lnTo>
                    <a:pt x="0" y="1536"/>
                  </a:lnTo>
                  <a:lnTo>
                    <a:pt x="11" y="1456"/>
                  </a:lnTo>
                  <a:lnTo>
                    <a:pt x="38" y="1306"/>
                  </a:lnTo>
                  <a:lnTo>
                    <a:pt x="64" y="1163"/>
                  </a:lnTo>
                  <a:lnTo>
                    <a:pt x="77" y="1099"/>
                  </a:lnTo>
                  <a:lnTo>
                    <a:pt x="155" y="882"/>
                  </a:lnTo>
                  <a:lnTo>
                    <a:pt x="165" y="717"/>
                  </a:lnTo>
                  <a:lnTo>
                    <a:pt x="174" y="534"/>
                  </a:lnTo>
                  <a:lnTo>
                    <a:pt x="180" y="101"/>
                  </a:lnTo>
                  <a:close/>
                </a:path>
              </a:pathLst>
            </a:custGeom>
            <a:solidFill>
              <a:srgbClr val="FFE5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4808" y="3402"/>
              <a:ext cx="93" cy="99"/>
            </a:xfrm>
            <a:custGeom>
              <a:avLst/>
              <a:gdLst>
                <a:gd name="T0" fmla="*/ 18 w 187"/>
                <a:gd name="T1" fmla="*/ 0 h 197"/>
                <a:gd name="T2" fmla="*/ 0 w 187"/>
                <a:gd name="T3" fmla="*/ 21 h 197"/>
                <a:gd name="T4" fmla="*/ 15 w 187"/>
                <a:gd name="T5" fmla="*/ 99 h 197"/>
                <a:gd name="T6" fmla="*/ 69 w 187"/>
                <a:gd name="T7" fmla="*/ 96 h 197"/>
                <a:gd name="T8" fmla="*/ 93 w 187"/>
                <a:gd name="T9" fmla="*/ 54 h 197"/>
                <a:gd name="T10" fmla="*/ 78 w 187"/>
                <a:gd name="T11" fmla="*/ 15 h 197"/>
                <a:gd name="T12" fmla="*/ 18 w 187"/>
                <a:gd name="T13" fmla="*/ 0 h 197"/>
                <a:gd name="T14" fmla="*/ 18 w 187"/>
                <a:gd name="T15" fmla="*/ 0 h 19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7"/>
                <a:gd name="T25" fmla="*/ 0 h 197"/>
                <a:gd name="T26" fmla="*/ 187 w 187"/>
                <a:gd name="T27" fmla="*/ 197 h 19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7" h="197">
                  <a:moveTo>
                    <a:pt x="36" y="0"/>
                  </a:moveTo>
                  <a:lnTo>
                    <a:pt x="0" y="41"/>
                  </a:lnTo>
                  <a:lnTo>
                    <a:pt x="31" y="197"/>
                  </a:lnTo>
                  <a:lnTo>
                    <a:pt x="139" y="192"/>
                  </a:lnTo>
                  <a:lnTo>
                    <a:pt x="187" y="108"/>
                  </a:lnTo>
                  <a:lnTo>
                    <a:pt x="156" y="3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727" y="2723"/>
              <a:ext cx="174" cy="132"/>
            </a:xfrm>
            <a:custGeom>
              <a:avLst/>
              <a:gdLst>
                <a:gd name="T0" fmla="*/ 0 w 348"/>
                <a:gd name="T1" fmla="*/ 29 h 265"/>
                <a:gd name="T2" fmla="*/ 60 w 348"/>
                <a:gd name="T3" fmla="*/ 50 h 265"/>
                <a:gd name="T4" fmla="*/ 54 w 348"/>
                <a:gd name="T5" fmla="*/ 18 h 265"/>
                <a:gd name="T6" fmla="*/ 72 w 348"/>
                <a:gd name="T7" fmla="*/ 0 h 265"/>
                <a:gd name="T8" fmla="*/ 117 w 348"/>
                <a:gd name="T9" fmla="*/ 12 h 265"/>
                <a:gd name="T10" fmla="*/ 111 w 348"/>
                <a:gd name="T11" fmla="*/ 50 h 265"/>
                <a:gd name="T12" fmla="*/ 135 w 348"/>
                <a:gd name="T13" fmla="*/ 72 h 265"/>
                <a:gd name="T14" fmla="*/ 171 w 348"/>
                <a:gd name="T15" fmla="*/ 75 h 265"/>
                <a:gd name="T16" fmla="*/ 174 w 348"/>
                <a:gd name="T17" fmla="*/ 99 h 265"/>
                <a:gd name="T18" fmla="*/ 123 w 348"/>
                <a:gd name="T19" fmla="*/ 132 h 265"/>
                <a:gd name="T20" fmla="*/ 15 w 348"/>
                <a:gd name="T21" fmla="*/ 132 h 265"/>
                <a:gd name="T22" fmla="*/ 0 w 348"/>
                <a:gd name="T23" fmla="*/ 90 h 265"/>
                <a:gd name="T24" fmla="*/ 0 w 348"/>
                <a:gd name="T25" fmla="*/ 29 h 265"/>
                <a:gd name="T26" fmla="*/ 0 w 348"/>
                <a:gd name="T27" fmla="*/ 29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48"/>
                <a:gd name="T43" fmla="*/ 0 h 265"/>
                <a:gd name="T44" fmla="*/ 348 w 348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48" h="265">
                  <a:moveTo>
                    <a:pt x="0" y="59"/>
                  </a:moveTo>
                  <a:lnTo>
                    <a:pt x="120" y="101"/>
                  </a:lnTo>
                  <a:lnTo>
                    <a:pt x="108" y="36"/>
                  </a:lnTo>
                  <a:lnTo>
                    <a:pt x="144" y="0"/>
                  </a:lnTo>
                  <a:lnTo>
                    <a:pt x="234" y="25"/>
                  </a:lnTo>
                  <a:lnTo>
                    <a:pt x="222" y="101"/>
                  </a:lnTo>
                  <a:lnTo>
                    <a:pt x="270" y="145"/>
                  </a:lnTo>
                  <a:lnTo>
                    <a:pt x="342" y="150"/>
                  </a:lnTo>
                  <a:lnTo>
                    <a:pt x="348" y="198"/>
                  </a:lnTo>
                  <a:lnTo>
                    <a:pt x="247" y="265"/>
                  </a:lnTo>
                  <a:lnTo>
                    <a:pt x="30" y="265"/>
                  </a:lnTo>
                  <a:lnTo>
                    <a:pt x="0" y="181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832" y="2930"/>
              <a:ext cx="60" cy="57"/>
            </a:xfrm>
            <a:custGeom>
              <a:avLst/>
              <a:gdLst>
                <a:gd name="T0" fmla="*/ 0 w 119"/>
                <a:gd name="T1" fmla="*/ 0 h 114"/>
                <a:gd name="T2" fmla="*/ 42 w 119"/>
                <a:gd name="T3" fmla="*/ 3 h 114"/>
                <a:gd name="T4" fmla="*/ 60 w 119"/>
                <a:gd name="T5" fmla="*/ 29 h 114"/>
                <a:gd name="T6" fmla="*/ 42 w 119"/>
                <a:gd name="T7" fmla="*/ 57 h 114"/>
                <a:gd name="T8" fmla="*/ 9 w 119"/>
                <a:gd name="T9" fmla="*/ 57 h 114"/>
                <a:gd name="T10" fmla="*/ 0 w 119"/>
                <a:gd name="T11" fmla="*/ 0 h 114"/>
                <a:gd name="T12" fmla="*/ 0 w 119"/>
                <a:gd name="T13" fmla="*/ 0 h 1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14"/>
                <a:gd name="T23" fmla="*/ 119 w 119"/>
                <a:gd name="T24" fmla="*/ 114 h 1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14">
                  <a:moveTo>
                    <a:pt x="0" y="0"/>
                  </a:moveTo>
                  <a:lnTo>
                    <a:pt x="83" y="5"/>
                  </a:lnTo>
                  <a:lnTo>
                    <a:pt x="119" y="59"/>
                  </a:lnTo>
                  <a:lnTo>
                    <a:pt x="83" y="114"/>
                  </a:lnTo>
                  <a:lnTo>
                    <a:pt x="17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835" y="3044"/>
              <a:ext cx="69" cy="87"/>
            </a:xfrm>
            <a:custGeom>
              <a:avLst/>
              <a:gdLst>
                <a:gd name="T0" fmla="*/ 21 w 137"/>
                <a:gd name="T1" fmla="*/ 0 h 173"/>
                <a:gd name="T2" fmla="*/ 0 w 137"/>
                <a:gd name="T3" fmla="*/ 21 h 173"/>
                <a:gd name="T4" fmla="*/ 6 w 137"/>
                <a:gd name="T5" fmla="*/ 72 h 173"/>
                <a:gd name="T6" fmla="*/ 45 w 137"/>
                <a:gd name="T7" fmla="*/ 87 h 173"/>
                <a:gd name="T8" fmla="*/ 69 w 137"/>
                <a:gd name="T9" fmla="*/ 63 h 173"/>
                <a:gd name="T10" fmla="*/ 21 w 137"/>
                <a:gd name="T11" fmla="*/ 0 h 173"/>
                <a:gd name="T12" fmla="*/ 21 w 137"/>
                <a:gd name="T13" fmla="*/ 0 h 1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7"/>
                <a:gd name="T22" fmla="*/ 0 h 173"/>
                <a:gd name="T23" fmla="*/ 137 w 137"/>
                <a:gd name="T24" fmla="*/ 173 h 1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7" h="173">
                  <a:moveTo>
                    <a:pt x="42" y="0"/>
                  </a:moveTo>
                  <a:lnTo>
                    <a:pt x="0" y="42"/>
                  </a:lnTo>
                  <a:lnTo>
                    <a:pt x="12" y="144"/>
                  </a:lnTo>
                  <a:lnTo>
                    <a:pt x="90" y="173"/>
                  </a:lnTo>
                  <a:lnTo>
                    <a:pt x="137" y="12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4856" y="3236"/>
              <a:ext cx="87" cy="114"/>
            </a:xfrm>
            <a:custGeom>
              <a:avLst/>
              <a:gdLst>
                <a:gd name="T0" fmla="*/ 63 w 173"/>
                <a:gd name="T1" fmla="*/ 0 h 228"/>
                <a:gd name="T2" fmla="*/ 12 w 173"/>
                <a:gd name="T3" fmla="*/ 15 h 228"/>
                <a:gd name="T4" fmla="*/ 5 w 173"/>
                <a:gd name="T5" fmla="*/ 36 h 228"/>
                <a:gd name="T6" fmla="*/ 0 w 173"/>
                <a:gd name="T7" fmla="*/ 70 h 228"/>
                <a:gd name="T8" fmla="*/ 7 w 173"/>
                <a:gd name="T9" fmla="*/ 83 h 228"/>
                <a:gd name="T10" fmla="*/ 17 w 173"/>
                <a:gd name="T11" fmla="*/ 97 h 228"/>
                <a:gd name="T12" fmla="*/ 34 w 173"/>
                <a:gd name="T13" fmla="*/ 114 h 228"/>
                <a:gd name="T14" fmla="*/ 75 w 173"/>
                <a:gd name="T15" fmla="*/ 114 h 228"/>
                <a:gd name="T16" fmla="*/ 87 w 173"/>
                <a:gd name="T17" fmla="*/ 78 h 228"/>
                <a:gd name="T18" fmla="*/ 75 w 173"/>
                <a:gd name="T19" fmla="*/ 27 h 228"/>
                <a:gd name="T20" fmla="*/ 63 w 173"/>
                <a:gd name="T21" fmla="*/ 0 h 228"/>
                <a:gd name="T22" fmla="*/ 63 w 173"/>
                <a:gd name="T23" fmla="*/ 0 h 2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73"/>
                <a:gd name="T37" fmla="*/ 0 h 228"/>
                <a:gd name="T38" fmla="*/ 173 w 173"/>
                <a:gd name="T39" fmla="*/ 228 h 2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73" h="228">
                  <a:moveTo>
                    <a:pt x="126" y="0"/>
                  </a:moveTo>
                  <a:lnTo>
                    <a:pt x="23" y="30"/>
                  </a:lnTo>
                  <a:lnTo>
                    <a:pt x="10" y="72"/>
                  </a:lnTo>
                  <a:lnTo>
                    <a:pt x="0" y="139"/>
                  </a:lnTo>
                  <a:lnTo>
                    <a:pt x="14" y="165"/>
                  </a:lnTo>
                  <a:lnTo>
                    <a:pt x="34" y="194"/>
                  </a:lnTo>
                  <a:lnTo>
                    <a:pt x="67" y="228"/>
                  </a:lnTo>
                  <a:lnTo>
                    <a:pt x="150" y="228"/>
                  </a:lnTo>
                  <a:lnTo>
                    <a:pt x="173" y="156"/>
                  </a:lnTo>
                  <a:lnTo>
                    <a:pt x="150" y="5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703" y="2852"/>
              <a:ext cx="216" cy="693"/>
            </a:xfrm>
            <a:custGeom>
              <a:avLst/>
              <a:gdLst>
                <a:gd name="T0" fmla="*/ 39 w 432"/>
                <a:gd name="T1" fmla="*/ 3 h 1386"/>
                <a:gd name="T2" fmla="*/ 105 w 432"/>
                <a:gd name="T3" fmla="*/ 11 h 1386"/>
                <a:gd name="T4" fmla="*/ 204 w 432"/>
                <a:gd name="T5" fmla="*/ 0 h 1386"/>
                <a:gd name="T6" fmla="*/ 216 w 432"/>
                <a:gd name="T7" fmla="*/ 50 h 1386"/>
                <a:gd name="T8" fmla="*/ 111 w 432"/>
                <a:gd name="T9" fmla="*/ 84 h 1386"/>
                <a:gd name="T10" fmla="*/ 114 w 432"/>
                <a:gd name="T11" fmla="*/ 291 h 1386"/>
                <a:gd name="T12" fmla="*/ 96 w 432"/>
                <a:gd name="T13" fmla="*/ 387 h 1386"/>
                <a:gd name="T14" fmla="*/ 45 w 432"/>
                <a:gd name="T15" fmla="*/ 522 h 1386"/>
                <a:gd name="T16" fmla="*/ 27 w 432"/>
                <a:gd name="T17" fmla="*/ 693 h 1386"/>
                <a:gd name="T18" fmla="*/ 0 w 432"/>
                <a:gd name="T19" fmla="*/ 503 h 1386"/>
                <a:gd name="T20" fmla="*/ 3 w 432"/>
                <a:gd name="T21" fmla="*/ 441 h 1386"/>
                <a:gd name="T22" fmla="*/ 34 w 432"/>
                <a:gd name="T23" fmla="*/ 330 h 1386"/>
                <a:gd name="T24" fmla="*/ 27 w 432"/>
                <a:gd name="T25" fmla="*/ 84 h 1386"/>
                <a:gd name="T26" fmla="*/ 39 w 432"/>
                <a:gd name="T27" fmla="*/ 3 h 1386"/>
                <a:gd name="T28" fmla="*/ 39 w 432"/>
                <a:gd name="T29" fmla="*/ 3 h 138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2"/>
                <a:gd name="T46" fmla="*/ 0 h 1386"/>
                <a:gd name="T47" fmla="*/ 432 w 432"/>
                <a:gd name="T48" fmla="*/ 1386 h 138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2" h="1386">
                  <a:moveTo>
                    <a:pt x="78" y="6"/>
                  </a:moveTo>
                  <a:lnTo>
                    <a:pt x="209" y="23"/>
                  </a:lnTo>
                  <a:lnTo>
                    <a:pt x="407" y="0"/>
                  </a:lnTo>
                  <a:lnTo>
                    <a:pt x="432" y="101"/>
                  </a:lnTo>
                  <a:lnTo>
                    <a:pt x="223" y="167"/>
                  </a:lnTo>
                  <a:lnTo>
                    <a:pt x="228" y="582"/>
                  </a:lnTo>
                  <a:lnTo>
                    <a:pt x="192" y="774"/>
                  </a:lnTo>
                  <a:lnTo>
                    <a:pt x="90" y="1044"/>
                  </a:lnTo>
                  <a:lnTo>
                    <a:pt x="53" y="1386"/>
                  </a:lnTo>
                  <a:lnTo>
                    <a:pt x="0" y="1007"/>
                  </a:lnTo>
                  <a:lnTo>
                    <a:pt x="6" y="882"/>
                  </a:lnTo>
                  <a:lnTo>
                    <a:pt x="67" y="660"/>
                  </a:lnTo>
                  <a:lnTo>
                    <a:pt x="53" y="167"/>
                  </a:lnTo>
                  <a:lnTo>
                    <a:pt x="78" y="6"/>
                  </a:lnTo>
                  <a:close/>
                </a:path>
              </a:pathLst>
            </a:custGeom>
            <a:solidFill>
              <a:srgbClr val="A38C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4109" y="2524"/>
              <a:ext cx="600" cy="328"/>
            </a:xfrm>
            <a:custGeom>
              <a:avLst/>
              <a:gdLst>
                <a:gd name="T0" fmla="*/ 327 w 1200"/>
                <a:gd name="T1" fmla="*/ 0 h 656"/>
                <a:gd name="T2" fmla="*/ 276 w 1200"/>
                <a:gd name="T3" fmla="*/ 100 h 656"/>
                <a:gd name="T4" fmla="*/ 213 w 1200"/>
                <a:gd name="T5" fmla="*/ 165 h 656"/>
                <a:gd name="T6" fmla="*/ 249 w 1200"/>
                <a:gd name="T7" fmla="*/ 174 h 656"/>
                <a:gd name="T8" fmla="*/ 162 w 1200"/>
                <a:gd name="T9" fmla="*/ 228 h 656"/>
                <a:gd name="T10" fmla="*/ 130 w 1200"/>
                <a:gd name="T11" fmla="*/ 174 h 656"/>
                <a:gd name="T12" fmla="*/ 171 w 1200"/>
                <a:gd name="T13" fmla="*/ 180 h 656"/>
                <a:gd name="T14" fmla="*/ 126 w 1200"/>
                <a:gd name="T15" fmla="*/ 123 h 656"/>
                <a:gd name="T16" fmla="*/ 90 w 1200"/>
                <a:gd name="T17" fmla="*/ 36 h 656"/>
                <a:gd name="T18" fmla="*/ 87 w 1200"/>
                <a:gd name="T19" fmla="*/ 108 h 656"/>
                <a:gd name="T20" fmla="*/ 0 w 1200"/>
                <a:gd name="T21" fmla="*/ 177 h 656"/>
                <a:gd name="T22" fmla="*/ 67 w 1200"/>
                <a:gd name="T23" fmla="*/ 189 h 656"/>
                <a:gd name="T24" fmla="*/ 12 w 1200"/>
                <a:gd name="T25" fmla="*/ 295 h 656"/>
                <a:gd name="T26" fmla="*/ 96 w 1200"/>
                <a:gd name="T27" fmla="*/ 303 h 656"/>
                <a:gd name="T28" fmla="*/ 295 w 1200"/>
                <a:gd name="T29" fmla="*/ 310 h 656"/>
                <a:gd name="T30" fmla="*/ 426 w 1200"/>
                <a:gd name="T31" fmla="*/ 319 h 656"/>
                <a:gd name="T32" fmla="*/ 600 w 1200"/>
                <a:gd name="T33" fmla="*/ 328 h 656"/>
                <a:gd name="T34" fmla="*/ 547 w 1200"/>
                <a:gd name="T35" fmla="*/ 280 h 656"/>
                <a:gd name="T36" fmla="*/ 586 w 1200"/>
                <a:gd name="T37" fmla="*/ 277 h 656"/>
                <a:gd name="T38" fmla="*/ 543 w 1200"/>
                <a:gd name="T39" fmla="*/ 228 h 656"/>
                <a:gd name="T40" fmla="*/ 519 w 1200"/>
                <a:gd name="T41" fmla="*/ 142 h 656"/>
                <a:gd name="T42" fmla="*/ 498 w 1200"/>
                <a:gd name="T43" fmla="*/ 67 h 656"/>
                <a:gd name="T44" fmla="*/ 486 w 1200"/>
                <a:gd name="T45" fmla="*/ 126 h 656"/>
                <a:gd name="T46" fmla="*/ 449 w 1200"/>
                <a:gd name="T47" fmla="*/ 189 h 656"/>
                <a:gd name="T48" fmla="*/ 486 w 1200"/>
                <a:gd name="T49" fmla="*/ 177 h 656"/>
                <a:gd name="T50" fmla="*/ 462 w 1200"/>
                <a:gd name="T51" fmla="*/ 240 h 656"/>
                <a:gd name="T52" fmla="*/ 426 w 1200"/>
                <a:gd name="T53" fmla="*/ 274 h 656"/>
                <a:gd name="T54" fmla="*/ 390 w 1200"/>
                <a:gd name="T55" fmla="*/ 286 h 656"/>
                <a:gd name="T56" fmla="*/ 348 w 1200"/>
                <a:gd name="T57" fmla="*/ 232 h 656"/>
                <a:gd name="T58" fmla="*/ 402 w 1200"/>
                <a:gd name="T59" fmla="*/ 240 h 656"/>
                <a:gd name="T60" fmla="*/ 375 w 1200"/>
                <a:gd name="T61" fmla="*/ 198 h 656"/>
                <a:gd name="T62" fmla="*/ 431 w 1200"/>
                <a:gd name="T63" fmla="*/ 211 h 656"/>
                <a:gd name="T64" fmla="*/ 384 w 1200"/>
                <a:gd name="T65" fmla="*/ 150 h 656"/>
                <a:gd name="T66" fmla="*/ 351 w 1200"/>
                <a:gd name="T67" fmla="*/ 84 h 656"/>
                <a:gd name="T68" fmla="*/ 327 w 1200"/>
                <a:gd name="T69" fmla="*/ 0 h 656"/>
                <a:gd name="T70" fmla="*/ 327 w 1200"/>
                <a:gd name="T71" fmla="*/ 0 h 65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00"/>
                <a:gd name="T109" fmla="*/ 0 h 656"/>
                <a:gd name="T110" fmla="*/ 1200 w 1200"/>
                <a:gd name="T111" fmla="*/ 656 h 65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00" h="656">
                  <a:moveTo>
                    <a:pt x="654" y="0"/>
                  </a:moveTo>
                  <a:lnTo>
                    <a:pt x="552" y="200"/>
                  </a:lnTo>
                  <a:lnTo>
                    <a:pt x="426" y="331"/>
                  </a:lnTo>
                  <a:lnTo>
                    <a:pt x="498" y="348"/>
                  </a:lnTo>
                  <a:lnTo>
                    <a:pt x="325" y="456"/>
                  </a:lnTo>
                  <a:lnTo>
                    <a:pt x="259" y="348"/>
                  </a:lnTo>
                  <a:lnTo>
                    <a:pt x="342" y="361"/>
                  </a:lnTo>
                  <a:lnTo>
                    <a:pt x="253" y="247"/>
                  </a:lnTo>
                  <a:lnTo>
                    <a:pt x="181" y="72"/>
                  </a:lnTo>
                  <a:lnTo>
                    <a:pt x="175" y="217"/>
                  </a:lnTo>
                  <a:lnTo>
                    <a:pt x="0" y="355"/>
                  </a:lnTo>
                  <a:lnTo>
                    <a:pt x="133" y="378"/>
                  </a:lnTo>
                  <a:lnTo>
                    <a:pt x="25" y="589"/>
                  </a:lnTo>
                  <a:lnTo>
                    <a:pt x="192" y="606"/>
                  </a:lnTo>
                  <a:lnTo>
                    <a:pt x="590" y="620"/>
                  </a:lnTo>
                  <a:lnTo>
                    <a:pt x="852" y="637"/>
                  </a:lnTo>
                  <a:lnTo>
                    <a:pt x="1200" y="656"/>
                  </a:lnTo>
                  <a:lnTo>
                    <a:pt x="1093" y="559"/>
                  </a:lnTo>
                  <a:lnTo>
                    <a:pt x="1171" y="553"/>
                  </a:lnTo>
                  <a:lnTo>
                    <a:pt x="1086" y="456"/>
                  </a:lnTo>
                  <a:lnTo>
                    <a:pt x="1038" y="283"/>
                  </a:lnTo>
                  <a:lnTo>
                    <a:pt x="996" y="133"/>
                  </a:lnTo>
                  <a:lnTo>
                    <a:pt x="972" y="253"/>
                  </a:lnTo>
                  <a:lnTo>
                    <a:pt x="899" y="378"/>
                  </a:lnTo>
                  <a:lnTo>
                    <a:pt x="972" y="355"/>
                  </a:lnTo>
                  <a:lnTo>
                    <a:pt x="924" y="481"/>
                  </a:lnTo>
                  <a:lnTo>
                    <a:pt x="852" y="547"/>
                  </a:lnTo>
                  <a:lnTo>
                    <a:pt x="780" y="572"/>
                  </a:lnTo>
                  <a:lnTo>
                    <a:pt x="696" y="464"/>
                  </a:lnTo>
                  <a:lnTo>
                    <a:pt x="804" y="481"/>
                  </a:lnTo>
                  <a:lnTo>
                    <a:pt x="751" y="397"/>
                  </a:lnTo>
                  <a:lnTo>
                    <a:pt x="863" y="422"/>
                  </a:lnTo>
                  <a:lnTo>
                    <a:pt x="768" y="300"/>
                  </a:lnTo>
                  <a:lnTo>
                    <a:pt x="702" y="169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rgbClr val="66C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738" y="3254"/>
              <a:ext cx="992" cy="631"/>
            </a:xfrm>
            <a:custGeom>
              <a:avLst/>
              <a:gdLst>
                <a:gd name="T0" fmla="*/ 52 w 1984"/>
                <a:gd name="T1" fmla="*/ 0 h 1260"/>
                <a:gd name="T2" fmla="*/ 57 w 1984"/>
                <a:gd name="T3" fmla="*/ 148 h 1260"/>
                <a:gd name="T4" fmla="*/ 0 w 1984"/>
                <a:gd name="T5" fmla="*/ 195 h 1260"/>
                <a:gd name="T6" fmla="*/ 24 w 1984"/>
                <a:gd name="T7" fmla="*/ 259 h 1260"/>
                <a:gd name="T8" fmla="*/ 432 w 1984"/>
                <a:gd name="T9" fmla="*/ 418 h 1260"/>
                <a:gd name="T10" fmla="*/ 475 w 1984"/>
                <a:gd name="T11" fmla="*/ 436 h 1260"/>
                <a:gd name="T12" fmla="*/ 471 w 1984"/>
                <a:gd name="T13" fmla="*/ 475 h 1260"/>
                <a:gd name="T14" fmla="*/ 432 w 1984"/>
                <a:gd name="T15" fmla="*/ 493 h 1260"/>
                <a:gd name="T16" fmla="*/ 438 w 1984"/>
                <a:gd name="T17" fmla="*/ 520 h 1260"/>
                <a:gd name="T18" fmla="*/ 681 w 1984"/>
                <a:gd name="T19" fmla="*/ 631 h 1260"/>
                <a:gd name="T20" fmla="*/ 792 w 1984"/>
                <a:gd name="T21" fmla="*/ 553 h 1260"/>
                <a:gd name="T22" fmla="*/ 846 w 1984"/>
                <a:gd name="T23" fmla="*/ 496 h 1260"/>
                <a:gd name="T24" fmla="*/ 906 w 1984"/>
                <a:gd name="T25" fmla="*/ 428 h 1260"/>
                <a:gd name="T26" fmla="*/ 978 w 1984"/>
                <a:gd name="T27" fmla="*/ 376 h 1260"/>
                <a:gd name="T28" fmla="*/ 992 w 1984"/>
                <a:gd name="T29" fmla="*/ 262 h 1260"/>
                <a:gd name="T30" fmla="*/ 945 w 1984"/>
                <a:gd name="T31" fmla="*/ 168 h 1260"/>
                <a:gd name="T32" fmla="*/ 456 w 1984"/>
                <a:gd name="T33" fmla="*/ 109 h 1260"/>
                <a:gd name="T34" fmla="*/ 333 w 1984"/>
                <a:gd name="T35" fmla="*/ 78 h 1260"/>
                <a:gd name="T36" fmla="*/ 109 w 1984"/>
                <a:gd name="T37" fmla="*/ 141 h 1260"/>
                <a:gd name="T38" fmla="*/ 88 w 1984"/>
                <a:gd name="T39" fmla="*/ 0 h 1260"/>
                <a:gd name="T40" fmla="*/ 52 w 1984"/>
                <a:gd name="T41" fmla="*/ 0 h 1260"/>
                <a:gd name="T42" fmla="*/ 52 w 1984"/>
                <a:gd name="T43" fmla="*/ 0 h 12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984"/>
                <a:gd name="T67" fmla="*/ 0 h 1260"/>
                <a:gd name="T68" fmla="*/ 1984 w 1984"/>
                <a:gd name="T69" fmla="*/ 1260 h 126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984" h="1260">
                  <a:moveTo>
                    <a:pt x="103" y="0"/>
                  </a:moveTo>
                  <a:lnTo>
                    <a:pt x="114" y="295"/>
                  </a:lnTo>
                  <a:lnTo>
                    <a:pt x="0" y="390"/>
                  </a:lnTo>
                  <a:lnTo>
                    <a:pt x="48" y="517"/>
                  </a:lnTo>
                  <a:lnTo>
                    <a:pt x="863" y="835"/>
                  </a:lnTo>
                  <a:lnTo>
                    <a:pt x="949" y="871"/>
                  </a:lnTo>
                  <a:lnTo>
                    <a:pt x="941" y="949"/>
                  </a:lnTo>
                  <a:lnTo>
                    <a:pt x="863" y="985"/>
                  </a:lnTo>
                  <a:lnTo>
                    <a:pt x="876" y="1038"/>
                  </a:lnTo>
                  <a:lnTo>
                    <a:pt x="1361" y="1260"/>
                  </a:lnTo>
                  <a:lnTo>
                    <a:pt x="1583" y="1105"/>
                  </a:lnTo>
                  <a:lnTo>
                    <a:pt x="1692" y="990"/>
                  </a:lnTo>
                  <a:lnTo>
                    <a:pt x="1812" y="854"/>
                  </a:lnTo>
                  <a:lnTo>
                    <a:pt x="1956" y="751"/>
                  </a:lnTo>
                  <a:lnTo>
                    <a:pt x="1984" y="523"/>
                  </a:lnTo>
                  <a:lnTo>
                    <a:pt x="1889" y="336"/>
                  </a:lnTo>
                  <a:lnTo>
                    <a:pt x="912" y="217"/>
                  </a:lnTo>
                  <a:lnTo>
                    <a:pt x="665" y="156"/>
                  </a:lnTo>
                  <a:lnTo>
                    <a:pt x="217" y="281"/>
                  </a:lnTo>
                  <a:lnTo>
                    <a:pt x="1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FFDB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834" y="2858"/>
              <a:ext cx="893" cy="540"/>
            </a:xfrm>
            <a:custGeom>
              <a:avLst/>
              <a:gdLst>
                <a:gd name="T0" fmla="*/ 885 w 1787"/>
                <a:gd name="T1" fmla="*/ 26 h 1080"/>
                <a:gd name="T2" fmla="*/ 677 w 1787"/>
                <a:gd name="T3" fmla="*/ 30 h 1080"/>
                <a:gd name="T4" fmla="*/ 275 w 1787"/>
                <a:gd name="T5" fmla="*/ 0 h 1080"/>
                <a:gd name="T6" fmla="*/ 216 w 1787"/>
                <a:gd name="T7" fmla="*/ 246 h 1080"/>
                <a:gd name="T8" fmla="*/ 93 w 1787"/>
                <a:gd name="T9" fmla="*/ 327 h 1080"/>
                <a:gd name="T10" fmla="*/ 0 w 1787"/>
                <a:gd name="T11" fmla="*/ 366 h 1080"/>
                <a:gd name="T12" fmla="*/ 114 w 1787"/>
                <a:gd name="T13" fmla="*/ 384 h 1080"/>
                <a:gd name="T14" fmla="*/ 339 w 1787"/>
                <a:gd name="T15" fmla="*/ 288 h 1080"/>
                <a:gd name="T16" fmla="*/ 177 w 1787"/>
                <a:gd name="T17" fmla="*/ 396 h 1080"/>
                <a:gd name="T18" fmla="*/ 350 w 1787"/>
                <a:gd name="T19" fmla="*/ 420 h 1080"/>
                <a:gd name="T20" fmla="*/ 524 w 1787"/>
                <a:gd name="T21" fmla="*/ 330 h 1080"/>
                <a:gd name="T22" fmla="*/ 392 w 1787"/>
                <a:gd name="T23" fmla="*/ 432 h 1080"/>
                <a:gd name="T24" fmla="*/ 527 w 1787"/>
                <a:gd name="T25" fmla="*/ 453 h 1080"/>
                <a:gd name="T26" fmla="*/ 701 w 1787"/>
                <a:gd name="T27" fmla="*/ 378 h 1080"/>
                <a:gd name="T28" fmla="*/ 566 w 1787"/>
                <a:gd name="T29" fmla="*/ 471 h 1080"/>
                <a:gd name="T30" fmla="*/ 776 w 1787"/>
                <a:gd name="T31" fmla="*/ 502 h 1080"/>
                <a:gd name="T32" fmla="*/ 807 w 1787"/>
                <a:gd name="T33" fmla="*/ 540 h 1080"/>
                <a:gd name="T34" fmla="*/ 869 w 1787"/>
                <a:gd name="T35" fmla="*/ 498 h 1080"/>
                <a:gd name="T36" fmla="*/ 872 w 1787"/>
                <a:gd name="T37" fmla="*/ 435 h 1080"/>
                <a:gd name="T38" fmla="*/ 893 w 1787"/>
                <a:gd name="T39" fmla="*/ 354 h 1080"/>
                <a:gd name="T40" fmla="*/ 885 w 1787"/>
                <a:gd name="T41" fmla="*/ 26 h 1080"/>
                <a:gd name="T42" fmla="*/ 885 w 1787"/>
                <a:gd name="T43" fmla="*/ 26 h 10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87"/>
                <a:gd name="T67" fmla="*/ 0 h 1080"/>
                <a:gd name="T68" fmla="*/ 1787 w 1787"/>
                <a:gd name="T69" fmla="*/ 1080 h 10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87" h="1080">
                  <a:moveTo>
                    <a:pt x="1770" y="53"/>
                  </a:moveTo>
                  <a:lnTo>
                    <a:pt x="1355" y="61"/>
                  </a:lnTo>
                  <a:lnTo>
                    <a:pt x="551" y="0"/>
                  </a:lnTo>
                  <a:lnTo>
                    <a:pt x="432" y="493"/>
                  </a:lnTo>
                  <a:lnTo>
                    <a:pt x="186" y="654"/>
                  </a:lnTo>
                  <a:lnTo>
                    <a:pt x="0" y="732"/>
                  </a:lnTo>
                  <a:lnTo>
                    <a:pt x="228" y="768"/>
                  </a:lnTo>
                  <a:lnTo>
                    <a:pt x="679" y="576"/>
                  </a:lnTo>
                  <a:lnTo>
                    <a:pt x="354" y="793"/>
                  </a:lnTo>
                  <a:lnTo>
                    <a:pt x="701" y="841"/>
                  </a:lnTo>
                  <a:lnTo>
                    <a:pt x="1049" y="660"/>
                  </a:lnTo>
                  <a:lnTo>
                    <a:pt x="785" y="865"/>
                  </a:lnTo>
                  <a:lnTo>
                    <a:pt x="1055" y="907"/>
                  </a:lnTo>
                  <a:lnTo>
                    <a:pt x="1403" y="757"/>
                  </a:lnTo>
                  <a:lnTo>
                    <a:pt x="1133" y="943"/>
                  </a:lnTo>
                  <a:lnTo>
                    <a:pt x="1553" y="1004"/>
                  </a:lnTo>
                  <a:lnTo>
                    <a:pt x="1614" y="1080"/>
                  </a:lnTo>
                  <a:lnTo>
                    <a:pt x="1739" y="996"/>
                  </a:lnTo>
                  <a:lnTo>
                    <a:pt x="1745" y="871"/>
                  </a:lnTo>
                  <a:lnTo>
                    <a:pt x="1787" y="709"/>
                  </a:lnTo>
                  <a:lnTo>
                    <a:pt x="1770" y="53"/>
                  </a:lnTo>
                  <a:close/>
                </a:path>
              </a:pathLst>
            </a:custGeom>
            <a:solidFill>
              <a:srgbClr val="FF737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3846" y="3309"/>
              <a:ext cx="884" cy="309"/>
            </a:xfrm>
            <a:custGeom>
              <a:avLst/>
              <a:gdLst>
                <a:gd name="T0" fmla="*/ 192 w 1767"/>
                <a:gd name="T1" fmla="*/ 0 h 618"/>
                <a:gd name="T2" fmla="*/ 195 w 1767"/>
                <a:gd name="T3" fmla="*/ 34 h 618"/>
                <a:gd name="T4" fmla="*/ 45 w 1767"/>
                <a:gd name="T5" fmla="*/ 81 h 618"/>
                <a:gd name="T6" fmla="*/ 117 w 1767"/>
                <a:gd name="T7" fmla="*/ 102 h 618"/>
                <a:gd name="T8" fmla="*/ 0 w 1767"/>
                <a:gd name="T9" fmla="*/ 123 h 618"/>
                <a:gd name="T10" fmla="*/ 0 w 1767"/>
                <a:gd name="T11" fmla="*/ 164 h 618"/>
                <a:gd name="T12" fmla="*/ 156 w 1767"/>
                <a:gd name="T13" fmla="*/ 138 h 618"/>
                <a:gd name="T14" fmla="*/ 318 w 1767"/>
                <a:gd name="T15" fmla="*/ 174 h 618"/>
                <a:gd name="T16" fmla="*/ 315 w 1767"/>
                <a:gd name="T17" fmla="*/ 73 h 618"/>
                <a:gd name="T18" fmla="*/ 366 w 1767"/>
                <a:gd name="T19" fmla="*/ 89 h 618"/>
                <a:gd name="T20" fmla="*/ 377 w 1767"/>
                <a:gd name="T21" fmla="*/ 186 h 618"/>
                <a:gd name="T22" fmla="*/ 450 w 1767"/>
                <a:gd name="T23" fmla="*/ 204 h 618"/>
                <a:gd name="T24" fmla="*/ 377 w 1767"/>
                <a:gd name="T25" fmla="*/ 216 h 618"/>
                <a:gd name="T26" fmla="*/ 384 w 1767"/>
                <a:gd name="T27" fmla="*/ 273 h 618"/>
                <a:gd name="T28" fmla="*/ 510 w 1767"/>
                <a:gd name="T29" fmla="*/ 225 h 618"/>
                <a:gd name="T30" fmla="*/ 759 w 1767"/>
                <a:gd name="T31" fmla="*/ 309 h 618"/>
                <a:gd name="T32" fmla="*/ 756 w 1767"/>
                <a:gd name="T33" fmla="*/ 141 h 618"/>
                <a:gd name="T34" fmla="*/ 810 w 1767"/>
                <a:gd name="T35" fmla="*/ 148 h 618"/>
                <a:gd name="T36" fmla="*/ 803 w 1767"/>
                <a:gd name="T37" fmla="*/ 286 h 618"/>
                <a:gd name="T38" fmla="*/ 884 w 1767"/>
                <a:gd name="T39" fmla="*/ 237 h 618"/>
                <a:gd name="T40" fmla="*/ 873 w 1767"/>
                <a:gd name="T41" fmla="*/ 39 h 618"/>
                <a:gd name="T42" fmla="*/ 795 w 1767"/>
                <a:gd name="T43" fmla="*/ 89 h 618"/>
                <a:gd name="T44" fmla="*/ 333 w 1767"/>
                <a:gd name="T45" fmla="*/ 3 h 618"/>
                <a:gd name="T46" fmla="*/ 192 w 1767"/>
                <a:gd name="T47" fmla="*/ 0 h 618"/>
                <a:gd name="T48" fmla="*/ 192 w 1767"/>
                <a:gd name="T49" fmla="*/ 0 h 61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767"/>
                <a:gd name="T76" fmla="*/ 0 h 618"/>
                <a:gd name="T77" fmla="*/ 1767 w 1767"/>
                <a:gd name="T78" fmla="*/ 618 h 61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767" h="618">
                  <a:moveTo>
                    <a:pt x="384" y="0"/>
                  </a:moveTo>
                  <a:lnTo>
                    <a:pt x="389" y="67"/>
                  </a:lnTo>
                  <a:lnTo>
                    <a:pt x="89" y="162"/>
                  </a:lnTo>
                  <a:lnTo>
                    <a:pt x="234" y="204"/>
                  </a:lnTo>
                  <a:lnTo>
                    <a:pt x="0" y="246"/>
                  </a:lnTo>
                  <a:lnTo>
                    <a:pt x="0" y="329"/>
                  </a:lnTo>
                  <a:lnTo>
                    <a:pt x="312" y="276"/>
                  </a:lnTo>
                  <a:lnTo>
                    <a:pt x="635" y="348"/>
                  </a:lnTo>
                  <a:lnTo>
                    <a:pt x="629" y="145"/>
                  </a:lnTo>
                  <a:lnTo>
                    <a:pt x="732" y="179"/>
                  </a:lnTo>
                  <a:lnTo>
                    <a:pt x="754" y="373"/>
                  </a:lnTo>
                  <a:lnTo>
                    <a:pt x="899" y="409"/>
                  </a:lnTo>
                  <a:lnTo>
                    <a:pt x="754" y="432"/>
                  </a:lnTo>
                  <a:lnTo>
                    <a:pt x="768" y="546"/>
                  </a:lnTo>
                  <a:lnTo>
                    <a:pt x="1019" y="451"/>
                  </a:lnTo>
                  <a:lnTo>
                    <a:pt x="1517" y="618"/>
                  </a:lnTo>
                  <a:lnTo>
                    <a:pt x="1511" y="282"/>
                  </a:lnTo>
                  <a:lnTo>
                    <a:pt x="1619" y="295"/>
                  </a:lnTo>
                  <a:lnTo>
                    <a:pt x="1606" y="571"/>
                  </a:lnTo>
                  <a:lnTo>
                    <a:pt x="1767" y="474"/>
                  </a:lnTo>
                  <a:lnTo>
                    <a:pt x="1745" y="78"/>
                  </a:lnTo>
                  <a:lnTo>
                    <a:pt x="1589" y="179"/>
                  </a:lnTo>
                  <a:lnTo>
                    <a:pt x="665" y="6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448" y="3627"/>
              <a:ext cx="294" cy="255"/>
            </a:xfrm>
            <a:custGeom>
              <a:avLst/>
              <a:gdLst>
                <a:gd name="T0" fmla="*/ 162 w 587"/>
                <a:gd name="T1" fmla="*/ 84 h 510"/>
                <a:gd name="T2" fmla="*/ 120 w 587"/>
                <a:gd name="T3" fmla="*/ 94 h 510"/>
                <a:gd name="T4" fmla="*/ 120 w 587"/>
                <a:gd name="T5" fmla="*/ 147 h 510"/>
                <a:gd name="T6" fmla="*/ 69 w 587"/>
                <a:gd name="T7" fmla="*/ 156 h 510"/>
                <a:gd name="T8" fmla="*/ 57 w 587"/>
                <a:gd name="T9" fmla="*/ 195 h 510"/>
                <a:gd name="T10" fmla="*/ 0 w 587"/>
                <a:gd name="T11" fmla="*/ 210 h 510"/>
                <a:gd name="T12" fmla="*/ 3 w 587"/>
                <a:gd name="T13" fmla="*/ 255 h 510"/>
                <a:gd name="T14" fmla="*/ 87 w 587"/>
                <a:gd name="T15" fmla="*/ 222 h 510"/>
                <a:gd name="T16" fmla="*/ 108 w 587"/>
                <a:gd name="T17" fmla="*/ 177 h 510"/>
                <a:gd name="T18" fmla="*/ 141 w 587"/>
                <a:gd name="T19" fmla="*/ 180 h 510"/>
                <a:gd name="T20" fmla="*/ 150 w 587"/>
                <a:gd name="T21" fmla="*/ 130 h 510"/>
                <a:gd name="T22" fmla="*/ 207 w 587"/>
                <a:gd name="T23" fmla="*/ 105 h 510"/>
                <a:gd name="T24" fmla="*/ 231 w 587"/>
                <a:gd name="T25" fmla="*/ 63 h 510"/>
                <a:gd name="T26" fmla="*/ 294 w 587"/>
                <a:gd name="T27" fmla="*/ 0 h 510"/>
                <a:gd name="T28" fmla="*/ 198 w 587"/>
                <a:gd name="T29" fmla="*/ 9 h 510"/>
                <a:gd name="T30" fmla="*/ 195 w 587"/>
                <a:gd name="T31" fmla="*/ 55 h 510"/>
                <a:gd name="T32" fmla="*/ 192 w 587"/>
                <a:gd name="T33" fmla="*/ 72 h 510"/>
                <a:gd name="T34" fmla="*/ 162 w 587"/>
                <a:gd name="T35" fmla="*/ 84 h 510"/>
                <a:gd name="T36" fmla="*/ 162 w 587"/>
                <a:gd name="T37" fmla="*/ 84 h 5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87"/>
                <a:gd name="T58" fmla="*/ 0 h 510"/>
                <a:gd name="T59" fmla="*/ 587 w 587"/>
                <a:gd name="T60" fmla="*/ 510 h 5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87" h="510">
                  <a:moveTo>
                    <a:pt x="323" y="168"/>
                  </a:moveTo>
                  <a:lnTo>
                    <a:pt x="239" y="187"/>
                  </a:lnTo>
                  <a:lnTo>
                    <a:pt x="239" y="293"/>
                  </a:lnTo>
                  <a:lnTo>
                    <a:pt x="137" y="312"/>
                  </a:lnTo>
                  <a:lnTo>
                    <a:pt x="114" y="390"/>
                  </a:lnTo>
                  <a:lnTo>
                    <a:pt x="0" y="420"/>
                  </a:lnTo>
                  <a:lnTo>
                    <a:pt x="6" y="510"/>
                  </a:lnTo>
                  <a:lnTo>
                    <a:pt x="173" y="443"/>
                  </a:lnTo>
                  <a:lnTo>
                    <a:pt x="215" y="354"/>
                  </a:lnTo>
                  <a:lnTo>
                    <a:pt x="281" y="360"/>
                  </a:lnTo>
                  <a:lnTo>
                    <a:pt x="300" y="259"/>
                  </a:lnTo>
                  <a:lnTo>
                    <a:pt x="414" y="209"/>
                  </a:lnTo>
                  <a:lnTo>
                    <a:pt x="462" y="126"/>
                  </a:lnTo>
                  <a:lnTo>
                    <a:pt x="587" y="0"/>
                  </a:lnTo>
                  <a:lnTo>
                    <a:pt x="395" y="17"/>
                  </a:lnTo>
                  <a:lnTo>
                    <a:pt x="390" y="109"/>
                  </a:lnTo>
                  <a:lnTo>
                    <a:pt x="384" y="143"/>
                  </a:lnTo>
                  <a:lnTo>
                    <a:pt x="323" y="168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4454" y="3381"/>
              <a:ext cx="63" cy="86"/>
            </a:xfrm>
            <a:custGeom>
              <a:avLst/>
              <a:gdLst>
                <a:gd name="T0" fmla="*/ 0 w 126"/>
                <a:gd name="T1" fmla="*/ 5 h 173"/>
                <a:gd name="T2" fmla="*/ 3 w 126"/>
                <a:gd name="T3" fmla="*/ 86 h 173"/>
                <a:gd name="T4" fmla="*/ 55 w 126"/>
                <a:gd name="T5" fmla="*/ 86 h 173"/>
                <a:gd name="T6" fmla="*/ 63 w 126"/>
                <a:gd name="T7" fmla="*/ 0 h 173"/>
                <a:gd name="T8" fmla="*/ 0 w 126"/>
                <a:gd name="T9" fmla="*/ 5 h 173"/>
                <a:gd name="T10" fmla="*/ 0 w 126"/>
                <a:gd name="T11" fmla="*/ 5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"/>
                <a:gd name="T19" fmla="*/ 0 h 173"/>
                <a:gd name="T20" fmla="*/ 126 w 126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" h="173">
                  <a:moveTo>
                    <a:pt x="0" y="11"/>
                  </a:moveTo>
                  <a:lnTo>
                    <a:pt x="6" y="173"/>
                  </a:lnTo>
                  <a:lnTo>
                    <a:pt x="109" y="173"/>
                  </a:lnTo>
                  <a:lnTo>
                    <a:pt x="126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3A3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4361" y="2550"/>
              <a:ext cx="198" cy="293"/>
            </a:xfrm>
            <a:custGeom>
              <a:avLst/>
              <a:gdLst>
                <a:gd name="T0" fmla="*/ 84 w 395"/>
                <a:gd name="T1" fmla="*/ 0 h 586"/>
                <a:gd name="T2" fmla="*/ 58 w 395"/>
                <a:gd name="T3" fmla="*/ 93 h 586"/>
                <a:gd name="T4" fmla="*/ 0 w 395"/>
                <a:gd name="T5" fmla="*/ 173 h 586"/>
                <a:gd name="T6" fmla="*/ 33 w 395"/>
                <a:gd name="T7" fmla="*/ 181 h 586"/>
                <a:gd name="T8" fmla="*/ 0 w 395"/>
                <a:gd name="T9" fmla="*/ 264 h 586"/>
                <a:gd name="T10" fmla="*/ 174 w 395"/>
                <a:gd name="T11" fmla="*/ 293 h 586"/>
                <a:gd name="T12" fmla="*/ 96 w 395"/>
                <a:gd name="T13" fmla="*/ 206 h 586"/>
                <a:gd name="T14" fmla="*/ 150 w 395"/>
                <a:gd name="T15" fmla="*/ 215 h 586"/>
                <a:gd name="T16" fmla="*/ 124 w 395"/>
                <a:gd name="T17" fmla="*/ 173 h 586"/>
                <a:gd name="T18" fmla="*/ 198 w 395"/>
                <a:gd name="T19" fmla="*/ 163 h 586"/>
                <a:gd name="T20" fmla="*/ 98 w 395"/>
                <a:gd name="T21" fmla="*/ 111 h 586"/>
                <a:gd name="T22" fmla="*/ 84 w 395"/>
                <a:gd name="T23" fmla="*/ 0 h 586"/>
                <a:gd name="T24" fmla="*/ 84 w 395"/>
                <a:gd name="T25" fmla="*/ 0 h 58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5"/>
                <a:gd name="T40" fmla="*/ 0 h 586"/>
                <a:gd name="T41" fmla="*/ 395 w 395"/>
                <a:gd name="T42" fmla="*/ 586 h 58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5" h="586">
                  <a:moveTo>
                    <a:pt x="167" y="0"/>
                  </a:moveTo>
                  <a:lnTo>
                    <a:pt x="116" y="187"/>
                  </a:lnTo>
                  <a:lnTo>
                    <a:pt x="0" y="346"/>
                  </a:lnTo>
                  <a:lnTo>
                    <a:pt x="65" y="362"/>
                  </a:lnTo>
                  <a:lnTo>
                    <a:pt x="0" y="527"/>
                  </a:lnTo>
                  <a:lnTo>
                    <a:pt x="348" y="586"/>
                  </a:lnTo>
                  <a:lnTo>
                    <a:pt x="192" y="413"/>
                  </a:lnTo>
                  <a:lnTo>
                    <a:pt x="300" y="430"/>
                  </a:lnTo>
                  <a:lnTo>
                    <a:pt x="247" y="346"/>
                  </a:lnTo>
                  <a:lnTo>
                    <a:pt x="395" y="327"/>
                  </a:lnTo>
                  <a:lnTo>
                    <a:pt x="196" y="22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099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789" y="3244"/>
              <a:ext cx="46" cy="63"/>
            </a:xfrm>
            <a:custGeom>
              <a:avLst/>
              <a:gdLst>
                <a:gd name="T0" fmla="*/ 0 w 93"/>
                <a:gd name="T1" fmla="*/ 0 h 126"/>
                <a:gd name="T2" fmla="*/ 2 w 93"/>
                <a:gd name="T3" fmla="*/ 46 h 126"/>
                <a:gd name="T4" fmla="*/ 46 w 93"/>
                <a:gd name="T5" fmla="*/ 63 h 126"/>
                <a:gd name="T6" fmla="*/ 36 w 93"/>
                <a:gd name="T7" fmla="*/ 11 h 126"/>
                <a:gd name="T8" fmla="*/ 0 w 93"/>
                <a:gd name="T9" fmla="*/ 0 h 126"/>
                <a:gd name="T10" fmla="*/ 0 w 93"/>
                <a:gd name="T11" fmla="*/ 0 h 1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26"/>
                <a:gd name="T20" fmla="*/ 93 w 93"/>
                <a:gd name="T21" fmla="*/ 126 h 1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26">
                  <a:moveTo>
                    <a:pt x="0" y="0"/>
                  </a:moveTo>
                  <a:lnTo>
                    <a:pt x="4" y="91"/>
                  </a:lnTo>
                  <a:lnTo>
                    <a:pt x="93" y="126"/>
                  </a:lnTo>
                  <a:lnTo>
                    <a:pt x="7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3758" y="3474"/>
              <a:ext cx="485" cy="223"/>
            </a:xfrm>
            <a:custGeom>
              <a:avLst/>
              <a:gdLst>
                <a:gd name="T0" fmla="*/ 0 w 971"/>
                <a:gd name="T1" fmla="*/ 0 h 447"/>
                <a:gd name="T2" fmla="*/ 480 w 971"/>
                <a:gd name="T3" fmla="*/ 160 h 447"/>
                <a:gd name="T4" fmla="*/ 485 w 971"/>
                <a:gd name="T5" fmla="*/ 198 h 447"/>
                <a:gd name="T6" fmla="*/ 457 w 971"/>
                <a:gd name="T7" fmla="*/ 196 h 447"/>
                <a:gd name="T8" fmla="*/ 448 w 971"/>
                <a:gd name="T9" fmla="*/ 223 h 447"/>
                <a:gd name="T10" fmla="*/ 127 w 971"/>
                <a:gd name="T11" fmla="*/ 94 h 447"/>
                <a:gd name="T12" fmla="*/ 4 w 971"/>
                <a:gd name="T13" fmla="*/ 39 h 447"/>
                <a:gd name="T14" fmla="*/ 0 w 971"/>
                <a:gd name="T15" fmla="*/ 0 h 447"/>
                <a:gd name="T16" fmla="*/ 0 w 971"/>
                <a:gd name="T17" fmla="*/ 0 h 4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1"/>
                <a:gd name="T28" fmla="*/ 0 h 447"/>
                <a:gd name="T29" fmla="*/ 971 w 971"/>
                <a:gd name="T30" fmla="*/ 447 h 4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1" h="447">
                  <a:moveTo>
                    <a:pt x="0" y="0"/>
                  </a:moveTo>
                  <a:lnTo>
                    <a:pt x="960" y="321"/>
                  </a:lnTo>
                  <a:lnTo>
                    <a:pt x="971" y="397"/>
                  </a:lnTo>
                  <a:lnTo>
                    <a:pt x="914" y="392"/>
                  </a:lnTo>
                  <a:lnTo>
                    <a:pt x="897" y="447"/>
                  </a:lnTo>
                  <a:lnTo>
                    <a:pt x="255" y="188"/>
                  </a:lnTo>
                  <a:lnTo>
                    <a:pt x="8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4695" y="2840"/>
              <a:ext cx="54" cy="480"/>
            </a:xfrm>
            <a:custGeom>
              <a:avLst/>
              <a:gdLst>
                <a:gd name="T0" fmla="*/ 48 w 108"/>
                <a:gd name="T1" fmla="*/ 8 h 960"/>
                <a:gd name="T2" fmla="*/ 41 w 108"/>
                <a:gd name="T3" fmla="*/ 108 h 960"/>
                <a:gd name="T4" fmla="*/ 54 w 108"/>
                <a:gd name="T5" fmla="*/ 305 h 960"/>
                <a:gd name="T6" fmla="*/ 54 w 108"/>
                <a:gd name="T7" fmla="*/ 341 h 960"/>
                <a:gd name="T8" fmla="*/ 54 w 108"/>
                <a:gd name="T9" fmla="*/ 381 h 960"/>
                <a:gd name="T10" fmla="*/ 48 w 108"/>
                <a:gd name="T11" fmla="*/ 396 h 960"/>
                <a:gd name="T12" fmla="*/ 35 w 108"/>
                <a:gd name="T13" fmla="*/ 428 h 960"/>
                <a:gd name="T14" fmla="*/ 21 w 108"/>
                <a:gd name="T15" fmla="*/ 459 h 960"/>
                <a:gd name="T16" fmla="*/ 14 w 108"/>
                <a:gd name="T17" fmla="*/ 476 h 960"/>
                <a:gd name="T18" fmla="*/ 5 w 108"/>
                <a:gd name="T19" fmla="*/ 480 h 960"/>
                <a:gd name="T20" fmla="*/ 0 w 108"/>
                <a:gd name="T21" fmla="*/ 472 h 960"/>
                <a:gd name="T22" fmla="*/ 7 w 108"/>
                <a:gd name="T23" fmla="*/ 425 h 960"/>
                <a:gd name="T24" fmla="*/ 16 w 108"/>
                <a:gd name="T25" fmla="*/ 380 h 960"/>
                <a:gd name="T26" fmla="*/ 15 w 108"/>
                <a:gd name="T27" fmla="*/ 295 h 960"/>
                <a:gd name="T28" fmla="*/ 15 w 108"/>
                <a:gd name="T29" fmla="*/ 188 h 960"/>
                <a:gd name="T30" fmla="*/ 20 w 108"/>
                <a:gd name="T31" fmla="*/ 83 h 960"/>
                <a:gd name="T32" fmla="*/ 26 w 108"/>
                <a:gd name="T33" fmla="*/ 39 h 960"/>
                <a:gd name="T34" fmla="*/ 35 w 108"/>
                <a:gd name="T35" fmla="*/ 6 h 960"/>
                <a:gd name="T36" fmla="*/ 42 w 108"/>
                <a:gd name="T37" fmla="*/ 0 h 960"/>
                <a:gd name="T38" fmla="*/ 48 w 108"/>
                <a:gd name="T39" fmla="*/ 8 h 960"/>
                <a:gd name="T40" fmla="*/ 48 w 108"/>
                <a:gd name="T41" fmla="*/ 8 h 9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8"/>
                <a:gd name="T64" fmla="*/ 0 h 960"/>
                <a:gd name="T65" fmla="*/ 108 w 108"/>
                <a:gd name="T66" fmla="*/ 960 h 96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8" h="960">
                  <a:moveTo>
                    <a:pt x="95" y="15"/>
                  </a:moveTo>
                  <a:lnTo>
                    <a:pt x="82" y="215"/>
                  </a:lnTo>
                  <a:lnTo>
                    <a:pt x="108" y="610"/>
                  </a:lnTo>
                  <a:lnTo>
                    <a:pt x="107" y="681"/>
                  </a:lnTo>
                  <a:lnTo>
                    <a:pt x="108" y="761"/>
                  </a:lnTo>
                  <a:lnTo>
                    <a:pt x="95" y="791"/>
                  </a:lnTo>
                  <a:lnTo>
                    <a:pt x="69" y="856"/>
                  </a:lnTo>
                  <a:lnTo>
                    <a:pt x="42" y="918"/>
                  </a:lnTo>
                  <a:lnTo>
                    <a:pt x="27" y="951"/>
                  </a:lnTo>
                  <a:lnTo>
                    <a:pt x="10" y="960"/>
                  </a:lnTo>
                  <a:lnTo>
                    <a:pt x="0" y="943"/>
                  </a:lnTo>
                  <a:lnTo>
                    <a:pt x="15" y="850"/>
                  </a:lnTo>
                  <a:lnTo>
                    <a:pt x="32" y="759"/>
                  </a:lnTo>
                  <a:lnTo>
                    <a:pt x="31" y="589"/>
                  </a:lnTo>
                  <a:lnTo>
                    <a:pt x="31" y="375"/>
                  </a:lnTo>
                  <a:lnTo>
                    <a:pt x="40" y="166"/>
                  </a:lnTo>
                  <a:lnTo>
                    <a:pt x="51" y="78"/>
                  </a:lnTo>
                  <a:lnTo>
                    <a:pt x="69" y="12"/>
                  </a:lnTo>
                  <a:lnTo>
                    <a:pt x="84" y="0"/>
                  </a:lnTo>
                  <a:lnTo>
                    <a:pt x="95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4894" y="2847"/>
              <a:ext cx="98" cy="631"/>
            </a:xfrm>
            <a:custGeom>
              <a:avLst/>
              <a:gdLst>
                <a:gd name="T0" fmla="*/ 23 w 196"/>
                <a:gd name="T1" fmla="*/ 7 h 1263"/>
                <a:gd name="T2" fmla="*/ 27 w 196"/>
                <a:gd name="T3" fmla="*/ 193 h 1263"/>
                <a:gd name="T4" fmla="*/ 39 w 196"/>
                <a:gd name="T5" fmla="*/ 237 h 1263"/>
                <a:gd name="T6" fmla="*/ 59 w 196"/>
                <a:gd name="T7" fmla="*/ 279 h 1263"/>
                <a:gd name="T8" fmla="*/ 81 w 196"/>
                <a:gd name="T9" fmla="*/ 323 h 1263"/>
                <a:gd name="T10" fmla="*/ 96 w 196"/>
                <a:gd name="T11" fmla="*/ 370 h 1263"/>
                <a:gd name="T12" fmla="*/ 98 w 196"/>
                <a:gd name="T13" fmla="*/ 549 h 1263"/>
                <a:gd name="T14" fmla="*/ 93 w 196"/>
                <a:gd name="T15" fmla="*/ 568 h 1263"/>
                <a:gd name="T16" fmla="*/ 78 w 196"/>
                <a:gd name="T17" fmla="*/ 605 h 1263"/>
                <a:gd name="T18" fmla="*/ 65 w 196"/>
                <a:gd name="T19" fmla="*/ 631 h 1263"/>
                <a:gd name="T20" fmla="*/ 57 w 196"/>
                <a:gd name="T21" fmla="*/ 622 h 1263"/>
                <a:gd name="T22" fmla="*/ 60 w 196"/>
                <a:gd name="T23" fmla="*/ 375 h 1263"/>
                <a:gd name="T24" fmla="*/ 47 w 196"/>
                <a:gd name="T25" fmla="*/ 329 h 1263"/>
                <a:gd name="T26" fmla="*/ 28 w 196"/>
                <a:gd name="T27" fmla="*/ 286 h 1263"/>
                <a:gd name="T28" fmla="*/ 0 w 196"/>
                <a:gd name="T29" fmla="*/ 195 h 1263"/>
                <a:gd name="T30" fmla="*/ 2 w 196"/>
                <a:gd name="T31" fmla="*/ 98 h 1263"/>
                <a:gd name="T32" fmla="*/ 10 w 196"/>
                <a:gd name="T33" fmla="*/ 6 h 1263"/>
                <a:gd name="T34" fmla="*/ 17 w 196"/>
                <a:gd name="T35" fmla="*/ 0 h 1263"/>
                <a:gd name="T36" fmla="*/ 23 w 196"/>
                <a:gd name="T37" fmla="*/ 7 h 1263"/>
                <a:gd name="T38" fmla="*/ 23 w 196"/>
                <a:gd name="T39" fmla="*/ 7 h 126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96"/>
                <a:gd name="T61" fmla="*/ 0 h 1263"/>
                <a:gd name="T62" fmla="*/ 196 w 196"/>
                <a:gd name="T63" fmla="*/ 1263 h 126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96" h="1263">
                  <a:moveTo>
                    <a:pt x="46" y="14"/>
                  </a:moveTo>
                  <a:lnTo>
                    <a:pt x="54" y="386"/>
                  </a:lnTo>
                  <a:lnTo>
                    <a:pt x="77" y="474"/>
                  </a:lnTo>
                  <a:lnTo>
                    <a:pt x="118" y="559"/>
                  </a:lnTo>
                  <a:lnTo>
                    <a:pt x="162" y="647"/>
                  </a:lnTo>
                  <a:lnTo>
                    <a:pt x="191" y="740"/>
                  </a:lnTo>
                  <a:lnTo>
                    <a:pt x="196" y="1099"/>
                  </a:lnTo>
                  <a:lnTo>
                    <a:pt x="185" y="1137"/>
                  </a:lnTo>
                  <a:lnTo>
                    <a:pt x="156" y="1210"/>
                  </a:lnTo>
                  <a:lnTo>
                    <a:pt x="130" y="1263"/>
                  </a:lnTo>
                  <a:lnTo>
                    <a:pt x="115" y="1244"/>
                  </a:lnTo>
                  <a:lnTo>
                    <a:pt x="120" y="751"/>
                  </a:lnTo>
                  <a:lnTo>
                    <a:pt x="94" y="658"/>
                  </a:lnTo>
                  <a:lnTo>
                    <a:pt x="56" y="573"/>
                  </a:lnTo>
                  <a:lnTo>
                    <a:pt x="0" y="390"/>
                  </a:lnTo>
                  <a:lnTo>
                    <a:pt x="4" y="196"/>
                  </a:lnTo>
                  <a:lnTo>
                    <a:pt x="20" y="12"/>
                  </a:lnTo>
                  <a:lnTo>
                    <a:pt x="33" y="0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4726" y="2881"/>
              <a:ext cx="101" cy="694"/>
            </a:xfrm>
            <a:custGeom>
              <a:avLst/>
              <a:gdLst>
                <a:gd name="T0" fmla="*/ 23 w 201"/>
                <a:gd name="T1" fmla="*/ 694 h 1388"/>
                <a:gd name="T2" fmla="*/ 10 w 201"/>
                <a:gd name="T3" fmla="*/ 692 h 1388"/>
                <a:gd name="T4" fmla="*/ 7 w 201"/>
                <a:gd name="T5" fmla="*/ 608 h 1388"/>
                <a:gd name="T6" fmla="*/ 0 w 201"/>
                <a:gd name="T7" fmla="*/ 521 h 1388"/>
                <a:gd name="T8" fmla="*/ 9 w 201"/>
                <a:gd name="T9" fmla="*/ 465 h 1388"/>
                <a:gd name="T10" fmla="*/ 30 w 201"/>
                <a:gd name="T11" fmla="*/ 426 h 1388"/>
                <a:gd name="T12" fmla="*/ 54 w 201"/>
                <a:gd name="T13" fmla="*/ 389 h 1388"/>
                <a:gd name="T14" fmla="*/ 75 w 201"/>
                <a:gd name="T15" fmla="*/ 345 h 1388"/>
                <a:gd name="T16" fmla="*/ 83 w 201"/>
                <a:gd name="T17" fmla="*/ 257 h 1388"/>
                <a:gd name="T18" fmla="*/ 72 w 201"/>
                <a:gd name="T19" fmla="*/ 168 h 1388"/>
                <a:gd name="T20" fmla="*/ 70 w 201"/>
                <a:gd name="T21" fmla="*/ 87 h 1388"/>
                <a:gd name="T22" fmla="*/ 71 w 201"/>
                <a:gd name="T23" fmla="*/ 9 h 1388"/>
                <a:gd name="T24" fmla="*/ 77 w 201"/>
                <a:gd name="T25" fmla="*/ 0 h 1388"/>
                <a:gd name="T26" fmla="*/ 85 w 201"/>
                <a:gd name="T27" fmla="*/ 6 h 1388"/>
                <a:gd name="T28" fmla="*/ 90 w 201"/>
                <a:gd name="T29" fmla="*/ 167 h 1388"/>
                <a:gd name="T30" fmla="*/ 101 w 201"/>
                <a:gd name="T31" fmla="*/ 353 h 1388"/>
                <a:gd name="T32" fmla="*/ 88 w 201"/>
                <a:gd name="T33" fmla="*/ 384 h 1388"/>
                <a:gd name="T34" fmla="*/ 71 w 201"/>
                <a:gd name="T35" fmla="*/ 413 h 1388"/>
                <a:gd name="T36" fmla="*/ 45 w 201"/>
                <a:gd name="T37" fmla="*/ 474 h 1388"/>
                <a:gd name="T38" fmla="*/ 39 w 201"/>
                <a:gd name="T39" fmla="*/ 596 h 1388"/>
                <a:gd name="T40" fmla="*/ 32 w 201"/>
                <a:gd name="T41" fmla="*/ 646 h 1388"/>
                <a:gd name="T42" fmla="*/ 23 w 201"/>
                <a:gd name="T43" fmla="*/ 694 h 1388"/>
                <a:gd name="T44" fmla="*/ 23 w 201"/>
                <a:gd name="T45" fmla="*/ 694 h 138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1"/>
                <a:gd name="T70" fmla="*/ 0 h 1388"/>
                <a:gd name="T71" fmla="*/ 201 w 201"/>
                <a:gd name="T72" fmla="*/ 1388 h 138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1" h="1388">
                  <a:moveTo>
                    <a:pt x="45" y="1388"/>
                  </a:moveTo>
                  <a:lnTo>
                    <a:pt x="19" y="1384"/>
                  </a:lnTo>
                  <a:lnTo>
                    <a:pt x="13" y="1215"/>
                  </a:lnTo>
                  <a:lnTo>
                    <a:pt x="0" y="1042"/>
                  </a:lnTo>
                  <a:lnTo>
                    <a:pt x="17" y="931"/>
                  </a:lnTo>
                  <a:lnTo>
                    <a:pt x="59" y="852"/>
                  </a:lnTo>
                  <a:lnTo>
                    <a:pt x="108" y="779"/>
                  </a:lnTo>
                  <a:lnTo>
                    <a:pt x="150" y="690"/>
                  </a:lnTo>
                  <a:lnTo>
                    <a:pt x="165" y="513"/>
                  </a:lnTo>
                  <a:lnTo>
                    <a:pt x="144" y="336"/>
                  </a:lnTo>
                  <a:lnTo>
                    <a:pt x="139" y="175"/>
                  </a:lnTo>
                  <a:lnTo>
                    <a:pt x="142" y="17"/>
                  </a:lnTo>
                  <a:lnTo>
                    <a:pt x="154" y="0"/>
                  </a:lnTo>
                  <a:lnTo>
                    <a:pt x="169" y="13"/>
                  </a:lnTo>
                  <a:lnTo>
                    <a:pt x="180" y="334"/>
                  </a:lnTo>
                  <a:lnTo>
                    <a:pt x="201" y="707"/>
                  </a:lnTo>
                  <a:lnTo>
                    <a:pt x="175" y="768"/>
                  </a:lnTo>
                  <a:lnTo>
                    <a:pt x="142" y="827"/>
                  </a:lnTo>
                  <a:lnTo>
                    <a:pt x="89" y="949"/>
                  </a:lnTo>
                  <a:lnTo>
                    <a:pt x="78" y="1192"/>
                  </a:lnTo>
                  <a:lnTo>
                    <a:pt x="64" y="1291"/>
                  </a:lnTo>
                  <a:lnTo>
                    <a:pt x="45" y="13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4795" y="3399"/>
              <a:ext cx="108" cy="121"/>
            </a:xfrm>
            <a:custGeom>
              <a:avLst/>
              <a:gdLst>
                <a:gd name="T0" fmla="*/ 74 w 214"/>
                <a:gd name="T1" fmla="*/ 59 h 241"/>
                <a:gd name="T2" fmla="*/ 57 w 214"/>
                <a:gd name="T3" fmla="*/ 33 h 241"/>
                <a:gd name="T4" fmla="*/ 52 w 214"/>
                <a:gd name="T5" fmla="*/ 22 h 241"/>
                <a:gd name="T6" fmla="*/ 63 w 214"/>
                <a:gd name="T7" fmla="*/ 13 h 241"/>
                <a:gd name="T8" fmla="*/ 85 w 214"/>
                <a:gd name="T9" fmla="*/ 22 h 241"/>
                <a:gd name="T10" fmla="*/ 103 w 214"/>
                <a:gd name="T11" fmla="*/ 40 h 241"/>
                <a:gd name="T12" fmla="*/ 108 w 214"/>
                <a:gd name="T13" fmla="*/ 67 h 241"/>
                <a:gd name="T14" fmla="*/ 99 w 214"/>
                <a:gd name="T15" fmla="*/ 84 h 241"/>
                <a:gd name="T16" fmla="*/ 87 w 214"/>
                <a:gd name="T17" fmla="*/ 100 h 241"/>
                <a:gd name="T18" fmla="*/ 72 w 214"/>
                <a:gd name="T19" fmla="*/ 113 h 241"/>
                <a:gd name="T20" fmla="*/ 55 w 214"/>
                <a:gd name="T21" fmla="*/ 121 h 241"/>
                <a:gd name="T22" fmla="*/ 22 w 214"/>
                <a:gd name="T23" fmla="*/ 114 h 241"/>
                <a:gd name="T24" fmla="*/ 6 w 214"/>
                <a:gd name="T25" fmla="*/ 90 h 241"/>
                <a:gd name="T26" fmla="*/ 0 w 214"/>
                <a:gd name="T27" fmla="*/ 60 h 241"/>
                <a:gd name="T28" fmla="*/ 5 w 214"/>
                <a:gd name="T29" fmla="*/ 30 h 241"/>
                <a:gd name="T30" fmla="*/ 18 w 214"/>
                <a:gd name="T31" fmla="*/ 3 h 241"/>
                <a:gd name="T32" fmla="*/ 27 w 214"/>
                <a:gd name="T33" fmla="*/ 0 h 241"/>
                <a:gd name="T34" fmla="*/ 30 w 214"/>
                <a:gd name="T35" fmla="*/ 10 h 241"/>
                <a:gd name="T36" fmla="*/ 19 w 214"/>
                <a:gd name="T37" fmla="*/ 55 h 241"/>
                <a:gd name="T38" fmla="*/ 24 w 214"/>
                <a:gd name="T39" fmla="*/ 76 h 241"/>
                <a:gd name="T40" fmla="*/ 39 w 214"/>
                <a:gd name="T41" fmla="*/ 96 h 241"/>
                <a:gd name="T42" fmla="*/ 51 w 214"/>
                <a:gd name="T43" fmla="*/ 99 h 241"/>
                <a:gd name="T44" fmla="*/ 62 w 214"/>
                <a:gd name="T45" fmla="*/ 88 h 241"/>
                <a:gd name="T46" fmla="*/ 74 w 214"/>
                <a:gd name="T47" fmla="*/ 59 h 241"/>
                <a:gd name="T48" fmla="*/ 74 w 214"/>
                <a:gd name="T49" fmla="*/ 59 h 2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14"/>
                <a:gd name="T76" fmla="*/ 0 h 241"/>
                <a:gd name="T77" fmla="*/ 214 w 214"/>
                <a:gd name="T78" fmla="*/ 241 h 2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14" h="241">
                  <a:moveTo>
                    <a:pt x="146" y="118"/>
                  </a:moveTo>
                  <a:lnTo>
                    <a:pt x="112" y="65"/>
                  </a:lnTo>
                  <a:lnTo>
                    <a:pt x="104" y="44"/>
                  </a:lnTo>
                  <a:lnTo>
                    <a:pt x="125" y="25"/>
                  </a:lnTo>
                  <a:lnTo>
                    <a:pt x="169" y="44"/>
                  </a:lnTo>
                  <a:lnTo>
                    <a:pt x="205" y="80"/>
                  </a:lnTo>
                  <a:lnTo>
                    <a:pt x="214" y="133"/>
                  </a:lnTo>
                  <a:lnTo>
                    <a:pt x="197" y="167"/>
                  </a:lnTo>
                  <a:lnTo>
                    <a:pt x="173" y="200"/>
                  </a:lnTo>
                  <a:lnTo>
                    <a:pt x="142" y="226"/>
                  </a:lnTo>
                  <a:lnTo>
                    <a:pt x="108" y="241"/>
                  </a:lnTo>
                  <a:lnTo>
                    <a:pt x="43" y="228"/>
                  </a:lnTo>
                  <a:lnTo>
                    <a:pt x="11" y="179"/>
                  </a:lnTo>
                  <a:lnTo>
                    <a:pt x="0" y="120"/>
                  </a:lnTo>
                  <a:lnTo>
                    <a:pt x="9" y="59"/>
                  </a:lnTo>
                  <a:lnTo>
                    <a:pt x="36" y="6"/>
                  </a:lnTo>
                  <a:lnTo>
                    <a:pt x="53" y="0"/>
                  </a:lnTo>
                  <a:lnTo>
                    <a:pt x="59" y="19"/>
                  </a:lnTo>
                  <a:lnTo>
                    <a:pt x="38" y="110"/>
                  </a:lnTo>
                  <a:lnTo>
                    <a:pt x="47" y="152"/>
                  </a:lnTo>
                  <a:lnTo>
                    <a:pt x="78" y="192"/>
                  </a:lnTo>
                  <a:lnTo>
                    <a:pt x="102" y="198"/>
                  </a:lnTo>
                  <a:lnTo>
                    <a:pt x="123" y="175"/>
                  </a:lnTo>
                  <a:lnTo>
                    <a:pt x="146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4841" y="3242"/>
              <a:ext cx="109" cy="132"/>
            </a:xfrm>
            <a:custGeom>
              <a:avLst/>
              <a:gdLst>
                <a:gd name="T0" fmla="*/ 71 w 218"/>
                <a:gd name="T1" fmla="*/ 132 h 265"/>
                <a:gd name="T2" fmla="*/ 38 w 218"/>
                <a:gd name="T3" fmla="*/ 125 h 265"/>
                <a:gd name="T4" fmla="*/ 13 w 218"/>
                <a:gd name="T5" fmla="*/ 94 h 265"/>
                <a:gd name="T6" fmla="*/ 0 w 218"/>
                <a:gd name="T7" fmla="*/ 54 h 265"/>
                <a:gd name="T8" fmla="*/ 2 w 218"/>
                <a:gd name="T9" fmla="*/ 36 h 265"/>
                <a:gd name="T10" fmla="*/ 11 w 218"/>
                <a:gd name="T11" fmla="*/ 22 h 265"/>
                <a:gd name="T12" fmla="*/ 26 w 218"/>
                <a:gd name="T13" fmla="*/ 9 h 265"/>
                <a:gd name="T14" fmla="*/ 46 w 218"/>
                <a:gd name="T15" fmla="*/ 0 h 265"/>
                <a:gd name="T16" fmla="*/ 86 w 218"/>
                <a:gd name="T17" fmla="*/ 2 h 265"/>
                <a:gd name="T18" fmla="*/ 105 w 218"/>
                <a:gd name="T19" fmla="*/ 29 h 265"/>
                <a:gd name="T20" fmla="*/ 109 w 218"/>
                <a:gd name="T21" fmla="*/ 64 h 265"/>
                <a:gd name="T22" fmla="*/ 103 w 218"/>
                <a:gd name="T23" fmla="*/ 79 h 265"/>
                <a:gd name="T24" fmla="*/ 90 w 218"/>
                <a:gd name="T25" fmla="*/ 84 h 265"/>
                <a:gd name="T26" fmla="*/ 77 w 218"/>
                <a:gd name="T27" fmla="*/ 80 h 265"/>
                <a:gd name="T28" fmla="*/ 70 w 218"/>
                <a:gd name="T29" fmla="*/ 65 h 265"/>
                <a:gd name="T30" fmla="*/ 66 w 218"/>
                <a:gd name="T31" fmla="*/ 30 h 265"/>
                <a:gd name="T32" fmla="*/ 48 w 218"/>
                <a:gd name="T33" fmla="*/ 32 h 265"/>
                <a:gd name="T34" fmla="*/ 32 w 218"/>
                <a:gd name="T35" fmla="*/ 45 h 265"/>
                <a:gd name="T36" fmla="*/ 25 w 218"/>
                <a:gd name="T37" fmla="*/ 64 h 265"/>
                <a:gd name="T38" fmla="*/ 28 w 218"/>
                <a:gd name="T39" fmla="*/ 87 h 265"/>
                <a:gd name="T40" fmla="*/ 43 w 218"/>
                <a:gd name="T41" fmla="*/ 108 h 265"/>
                <a:gd name="T42" fmla="*/ 68 w 218"/>
                <a:gd name="T43" fmla="*/ 119 h 265"/>
                <a:gd name="T44" fmla="*/ 76 w 218"/>
                <a:gd name="T45" fmla="*/ 124 h 265"/>
                <a:gd name="T46" fmla="*/ 71 w 218"/>
                <a:gd name="T47" fmla="*/ 132 h 265"/>
                <a:gd name="T48" fmla="*/ 71 w 218"/>
                <a:gd name="T49" fmla="*/ 132 h 2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18"/>
                <a:gd name="T76" fmla="*/ 0 h 265"/>
                <a:gd name="T77" fmla="*/ 218 w 218"/>
                <a:gd name="T78" fmla="*/ 265 h 2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18" h="265">
                  <a:moveTo>
                    <a:pt x="141" y="265"/>
                  </a:moveTo>
                  <a:lnTo>
                    <a:pt x="76" y="251"/>
                  </a:lnTo>
                  <a:lnTo>
                    <a:pt x="25" y="188"/>
                  </a:lnTo>
                  <a:lnTo>
                    <a:pt x="0" y="109"/>
                  </a:lnTo>
                  <a:lnTo>
                    <a:pt x="4" y="73"/>
                  </a:lnTo>
                  <a:lnTo>
                    <a:pt x="21" y="44"/>
                  </a:lnTo>
                  <a:lnTo>
                    <a:pt x="51" y="19"/>
                  </a:lnTo>
                  <a:lnTo>
                    <a:pt x="91" y="0"/>
                  </a:lnTo>
                  <a:lnTo>
                    <a:pt x="171" y="4"/>
                  </a:lnTo>
                  <a:lnTo>
                    <a:pt x="209" y="59"/>
                  </a:lnTo>
                  <a:lnTo>
                    <a:pt x="218" y="128"/>
                  </a:lnTo>
                  <a:lnTo>
                    <a:pt x="205" y="158"/>
                  </a:lnTo>
                  <a:lnTo>
                    <a:pt x="180" y="168"/>
                  </a:lnTo>
                  <a:lnTo>
                    <a:pt x="154" y="160"/>
                  </a:lnTo>
                  <a:lnTo>
                    <a:pt x="139" y="130"/>
                  </a:lnTo>
                  <a:lnTo>
                    <a:pt x="131" y="61"/>
                  </a:lnTo>
                  <a:lnTo>
                    <a:pt x="95" y="65"/>
                  </a:lnTo>
                  <a:lnTo>
                    <a:pt x="64" y="90"/>
                  </a:lnTo>
                  <a:lnTo>
                    <a:pt x="49" y="128"/>
                  </a:lnTo>
                  <a:lnTo>
                    <a:pt x="57" y="175"/>
                  </a:lnTo>
                  <a:lnTo>
                    <a:pt x="85" y="217"/>
                  </a:lnTo>
                  <a:lnTo>
                    <a:pt x="135" y="238"/>
                  </a:lnTo>
                  <a:lnTo>
                    <a:pt x="152" y="249"/>
                  </a:lnTo>
                  <a:lnTo>
                    <a:pt x="141" y="2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4830" y="3023"/>
              <a:ext cx="68" cy="113"/>
            </a:xfrm>
            <a:custGeom>
              <a:avLst/>
              <a:gdLst>
                <a:gd name="T0" fmla="*/ 13 w 137"/>
                <a:gd name="T1" fmla="*/ 100 h 226"/>
                <a:gd name="T2" fmla="*/ 34 w 137"/>
                <a:gd name="T3" fmla="*/ 99 h 226"/>
                <a:gd name="T4" fmla="*/ 47 w 137"/>
                <a:gd name="T5" fmla="*/ 84 h 226"/>
                <a:gd name="T6" fmla="*/ 47 w 137"/>
                <a:gd name="T7" fmla="*/ 64 h 226"/>
                <a:gd name="T8" fmla="*/ 37 w 137"/>
                <a:gd name="T9" fmla="*/ 50 h 226"/>
                <a:gd name="T10" fmla="*/ 22 w 137"/>
                <a:gd name="T11" fmla="*/ 37 h 226"/>
                <a:gd name="T12" fmla="*/ 6 w 137"/>
                <a:gd name="T13" fmla="*/ 27 h 226"/>
                <a:gd name="T14" fmla="*/ 0 w 137"/>
                <a:gd name="T15" fmla="*/ 7 h 226"/>
                <a:gd name="T16" fmla="*/ 8 w 137"/>
                <a:gd name="T17" fmla="*/ 0 h 226"/>
                <a:gd name="T18" fmla="*/ 21 w 137"/>
                <a:gd name="T19" fmla="*/ 1 h 226"/>
                <a:gd name="T20" fmla="*/ 59 w 137"/>
                <a:gd name="T21" fmla="*/ 36 h 226"/>
                <a:gd name="T22" fmla="*/ 68 w 137"/>
                <a:gd name="T23" fmla="*/ 88 h 226"/>
                <a:gd name="T24" fmla="*/ 59 w 137"/>
                <a:gd name="T25" fmla="*/ 103 h 226"/>
                <a:gd name="T26" fmla="*/ 43 w 137"/>
                <a:gd name="T27" fmla="*/ 113 h 226"/>
                <a:gd name="T28" fmla="*/ 7 w 137"/>
                <a:gd name="T29" fmla="*/ 112 h 226"/>
                <a:gd name="T30" fmla="*/ 4 w 137"/>
                <a:gd name="T31" fmla="*/ 103 h 226"/>
                <a:gd name="T32" fmla="*/ 13 w 137"/>
                <a:gd name="T33" fmla="*/ 100 h 226"/>
                <a:gd name="T34" fmla="*/ 13 w 137"/>
                <a:gd name="T35" fmla="*/ 100 h 2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7"/>
                <a:gd name="T55" fmla="*/ 0 h 226"/>
                <a:gd name="T56" fmla="*/ 137 w 137"/>
                <a:gd name="T57" fmla="*/ 226 h 2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7" h="226">
                  <a:moveTo>
                    <a:pt x="27" y="200"/>
                  </a:moveTo>
                  <a:lnTo>
                    <a:pt x="68" y="198"/>
                  </a:lnTo>
                  <a:lnTo>
                    <a:pt x="95" y="167"/>
                  </a:lnTo>
                  <a:lnTo>
                    <a:pt x="95" y="128"/>
                  </a:lnTo>
                  <a:lnTo>
                    <a:pt x="74" y="99"/>
                  </a:lnTo>
                  <a:lnTo>
                    <a:pt x="44" y="74"/>
                  </a:lnTo>
                  <a:lnTo>
                    <a:pt x="13" y="53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42" y="2"/>
                  </a:lnTo>
                  <a:lnTo>
                    <a:pt x="118" y="72"/>
                  </a:lnTo>
                  <a:lnTo>
                    <a:pt x="137" y="175"/>
                  </a:lnTo>
                  <a:lnTo>
                    <a:pt x="118" y="205"/>
                  </a:lnTo>
                  <a:lnTo>
                    <a:pt x="86" y="226"/>
                  </a:lnTo>
                  <a:lnTo>
                    <a:pt x="15" y="224"/>
                  </a:lnTo>
                  <a:lnTo>
                    <a:pt x="8" y="205"/>
                  </a:lnTo>
                  <a:lnTo>
                    <a:pt x="27" y="2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4819" y="2897"/>
              <a:ext cx="74" cy="100"/>
            </a:xfrm>
            <a:custGeom>
              <a:avLst/>
              <a:gdLst>
                <a:gd name="T0" fmla="*/ 65 w 148"/>
                <a:gd name="T1" fmla="*/ 22 h 200"/>
                <a:gd name="T2" fmla="*/ 48 w 148"/>
                <a:gd name="T3" fmla="*/ 14 h 200"/>
                <a:gd name="T4" fmla="*/ 31 w 148"/>
                <a:gd name="T5" fmla="*/ 17 h 200"/>
                <a:gd name="T6" fmla="*/ 22 w 148"/>
                <a:gd name="T7" fmla="*/ 30 h 200"/>
                <a:gd name="T8" fmla="*/ 23 w 148"/>
                <a:gd name="T9" fmla="*/ 48 h 200"/>
                <a:gd name="T10" fmla="*/ 30 w 148"/>
                <a:gd name="T11" fmla="*/ 64 h 200"/>
                <a:gd name="T12" fmla="*/ 40 w 148"/>
                <a:gd name="T13" fmla="*/ 77 h 200"/>
                <a:gd name="T14" fmla="*/ 42 w 148"/>
                <a:gd name="T15" fmla="*/ 99 h 200"/>
                <a:gd name="T16" fmla="*/ 21 w 148"/>
                <a:gd name="T17" fmla="*/ 100 h 200"/>
                <a:gd name="T18" fmla="*/ 6 w 148"/>
                <a:gd name="T19" fmla="*/ 78 h 200"/>
                <a:gd name="T20" fmla="*/ 0 w 148"/>
                <a:gd name="T21" fmla="*/ 50 h 200"/>
                <a:gd name="T22" fmla="*/ 6 w 148"/>
                <a:gd name="T23" fmla="*/ 24 h 200"/>
                <a:gd name="T24" fmla="*/ 23 w 148"/>
                <a:gd name="T25" fmla="*/ 4 h 200"/>
                <a:gd name="T26" fmla="*/ 48 w 148"/>
                <a:gd name="T27" fmla="*/ 0 h 200"/>
                <a:gd name="T28" fmla="*/ 72 w 148"/>
                <a:gd name="T29" fmla="*/ 12 h 200"/>
                <a:gd name="T30" fmla="*/ 74 w 148"/>
                <a:gd name="T31" fmla="*/ 21 h 200"/>
                <a:gd name="T32" fmla="*/ 65 w 148"/>
                <a:gd name="T33" fmla="*/ 22 h 200"/>
                <a:gd name="T34" fmla="*/ 65 w 148"/>
                <a:gd name="T35" fmla="*/ 22 h 2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"/>
                <a:gd name="T55" fmla="*/ 0 h 200"/>
                <a:gd name="T56" fmla="*/ 148 w 148"/>
                <a:gd name="T57" fmla="*/ 200 h 2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" h="200">
                  <a:moveTo>
                    <a:pt x="129" y="44"/>
                  </a:moveTo>
                  <a:lnTo>
                    <a:pt x="97" y="29"/>
                  </a:lnTo>
                  <a:lnTo>
                    <a:pt x="63" y="33"/>
                  </a:lnTo>
                  <a:lnTo>
                    <a:pt x="44" y="61"/>
                  </a:lnTo>
                  <a:lnTo>
                    <a:pt x="46" y="95"/>
                  </a:lnTo>
                  <a:lnTo>
                    <a:pt x="61" y="128"/>
                  </a:lnTo>
                  <a:lnTo>
                    <a:pt x="80" y="154"/>
                  </a:lnTo>
                  <a:lnTo>
                    <a:pt x="84" y="198"/>
                  </a:lnTo>
                  <a:lnTo>
                    <a:pt x="42" y="200"/>
                  </a:lnTo>
                  <a:lnTo>
                    <a:pt x="12" y="156"/>
                  </a:lnTo>
                  <a:lnTo>
                    <a:pt x="0" y="101"/>
                  </a:lnTo>
                  <a:lnTo>
                    <a:pt x="12" y="48"/>
                  </a:lnTo>
                  <a:lnTo>
                    <a:pt x="46" y="8"/>
                  </a:lnTo>
                  <a:lnTo>
                    <a:pt x="97" y="0"/>
                  </a:lnTo>
                  <a:lnTo>
                    <a:pt x="143" y="23"/>
                  </a:lnTo>
                  <a:lnTo>
                    <a:pt x="148" y="42"/>
                  </a:lnTo>
                  <a:lnTo>
                    <a:pt x="129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727" y="2926"/>
              <a:ext cx="60" cy="126"/>
            </a:xfrm>
            <a:custGeom>
              <a:avLst/>
              <a:gdLst>
                <a:gd name="T0" fmla="*/ 6 w 120"/>
                <a:gd name="T1" fmla="*/ 13 h 253"/>
                <a:gd name="T2" fmla="*/ 0 w 120"/>
                <a:gd name="T3" fmla="*/ 6 h 253"/>
                <a:gd name="T4" fmla="*/ 8 w 120"/>
                <a:gd name="T5" fmla="*/ 0 h 253"/>
                <a:gd name="T6" fmla="*/ 32 w 120"/>
                <a:gd name="T7" fmla="*/ 7 h 253"/>
                <a:gd name="T8" fmla="*/ 51 w 120"/>
                <a:gd name="T9" fmla="*/ 29 h 253"/>
                <a:gd name="T10" fmla="*/ 60 w 120"/>
                <a:gd name="T11" fmla="*/ 84 h 253"/>
                <a:gd name="T12" fmla="*/ 54 w 120"/>
                <a:gd name="T13" fmla="*/ 97 h 253"/>
                <a:gd name="T14" fmla="*/ 45 w 120"/>
                <a:gd name="T15" fmla="*/ 107 h 253"/>
                <a:gd name="T16" fmla="*/ 22 w 120"/>
                <a:gd name="T17" fmla="*/ 126 h 253"/>
                <a:gd name="T18" fmla="*/ 3 w 120"/>
                <a:gd name="T19" fmla="*/ 124 h 253"/>
                <a:gd name="T20" fmla="*/ 4 w 120"/>
                <a:gd name="T21" fmla="*/ 105 h 253"/>
                <a:gd name="T22" fmla="*/ 33 w 120"/>
                <a:gd name="T23" fmla="*/ 78 h 253"/>
                <a:gd name="T24" fmla="*/ 32 w 120"/>
                <a:gd name="T25" fmla="*/ 39 h 253"/>
                <a:gd name="T26" fmla="*/ 23 w 120"/>
                <a:gd name="T27" fmla="*/ 24 h 253"/>
                <a:gd name="T28" fmla="*/ 6 w 120"/>
                <a:gd name="T29" fmla="*/ 13 h 253"/>
                <a:gd name="T30" fmla="*/ 6 w 120"/>
                <a:gd name="T31" fmla="*/ 13 h 2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0"/>
                <a:gd name="T49" fmla="*/ 0 h 253"/>
                <a:gd name="T50" fmla="*/ 120 w 120"/>
                <a:gd name="T51" fmla="*/ 253 h 2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0" h="253">
                  <a:moveTo>
                    <a:pt x="11" y="27"/>
                  </a:moveTo>
                  <a:lnTo>
                    <a:pt x="0" y="12"/>
                  </a:lnTo>
                  <a:lnTo>
                    <a:pt x="15" y="0"/>
                  </a:lnTo>
                  <a:lnTo>
                    <a:pt x="64" y="15"/>
                  </a:lnTo>
                  <a:lnTo>
                    <a:pt x="101" y="59"/>
                  </a:lnTo>
                  <a:lnTo>
                    <a:pt x="120" y="168"/>
                  </a:lnTo>
                  <a:lnTo>
                    <a:pt x="108" y="194"/>
                  </a:lnTo>
                  <a:lnTo>
                    <a:pt x="89" y="215"/>
                  </a:lnTo>
                  <a:lnTo>
                    <a:pt x="43" y="253"/>
                  </a:lnTo>
                  <a:lnTo>
                    <a:pt x="5" y="249"/>
                  </a:lnTo>
                  <a:lnTo>
                    <a:pt x="7" y="211"/>
                  </a:lnTo>
                  <a:lnTo>
                    <a:pt x="66" y="156"/>
                  </a:lnTo>
                  <a:lnTo>
                    <a:pt x="64" y="78"/>
                  </a:lnTo>
                  <a:lnTo>
                    <a:pt x="45" y="48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758" y="3131"/>
              <a:ext cx="61" cy="120"/>
            </a:xfrm>
            <a:custGeom>
              <a:avLst/>
              <a:gdLst>
                <a:gd name="T0" fmla="*/ 29 w 122"/>
                <a:gd name="T1" fmla="*/ 20 h 239"/>
                <a:gd name="T2" fmla="*/ 20 w 122"/>
                <a:gd name="T3" fmla="*/ 36 h 239"/>
                <a:gd name="T4" fmla="*/ 13 w 122"/>
                <a:gd name="T5" fmla="*/ 53 h 239"/>
                <a:gd name="T6" fmla="*/ 22 w 122"/>
                <a:gd name="T7" fmla="*/ 90 h 239"/>
                <a:gd name="T8" fmla="*/ 47 w 122"/>
                <a:gd name="T9" fmla="*/ 110 h 239"/>
                <a:gd name="T10" fmla="*/ 45 w 122"/>
                <a:gd name="T11" fmla="*/ 120 h 239"/>
                <a:gd name="T12" fmla="*/ 36 w 122"/>
                <a:gd name="T13" fmla="*/ 119 h 239"/>
                <a:gd name="T14" fmla="*/ 20 w 122"/>
                <a:gd name="T15" fmla="*/ 105 h 239"/>
                <a:gd name="T16" fmla="*/ 1 w 122"/>
                <a:gd name="T17" fmla="*/ 92 h 239"/>
                <a:gd name="T18" fmla="*/ 0 w 122"/>
                <a:gd name="T19" fmla="*/ 32 h 239"/>
                <a:gd name="T20" fmla="*/ 8 w 122"/>
                <a:gd name="T21" fmla="*/ 3 h 239"/>
                <a:gd name="T22" fmla="*/ 27 w 122"/>
                <a:gd name="T23" fmla="*/ 0 h 239"/>
                <a:gd name="T24" fmla="*/ 58 w 122"/>
                <a:gd name="T25" fmla="*/ 20 h 239"/>
                <a:gd name="T26" fmla="*/ 61 w 122"/>
                <a:gd name="T27" fmla="*/ 30 h 239"/>
                <a:gd name="T28" fmla="*/ 52 w 122"/>
                <a:gd name="T29" fmla="*/ 32 h 239"/>
                <a:gd name="T30" fmla="*/ 29 w 122"/>
                <a:gd name="T31" fmla="*/ 20 h 239"/>
                <a:gd name="T32" fmla="*/ 29 w 122"/>
                <a:gd name="T33" fmla="*/ 20 h 2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"/>
                <a:gd name="T52" fmla="*/ 0 h 239"/>
                <a:gd name="T53" fmla="*/ 122 w 122"/>
                <a:gd name="T54" fmla="*/ 239 h 23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" h="239">
                  <a:moveTo>
                    <a:pt x="58" y="40"/>
                  </a:moveTo>
                  <a:lnTo>
                    <a:pt x="40" y="72"/>
                  </a:lnTo>
                  <a:lnTo>
                    <a:pt x="25" y="106"/>
                  </a:lnTo>
                  <a:lnTo>
                    <a:pt x="44" y="179"/>
                  </a:lnTo>
                  <a:lnTo>
                    <a:pt x="94" y="220"/>
                  </a:lnTo>
                  <a:lnTo>
                    <a:pt x="90" y="239"/>
                  </a:lnTo>
                  <a:lnTo>
                    <a:pt x="71" y="237"/>
                  </a:lnTo>
                  <a:lnTo>
                    <a:pt x="39" y="209"/>
                  </a:lnTo>
                  <a:lnTo>
                    <a:pt x="2" y="184"/>
                  </a:lnTo>
                  <a:lnTo>
                    <a:pt x="0" y="64"/>
                  </a:lnTo>
                  <a:lnTo>
                    <a:pt x="16" y="6"/>
                  </a:lnTo>
                  <a:lnTo>
                    <a:pt x="54" y="0"/>
                  </a:lnTo>
                  <a:lnTo>
                    <a:pt x="116" y="40"/>
                  </a:lnTo>
                  <a:lnTo>
                    <a:pt x="122" y="59"/>
                  </a:lnTo>
                  <a:lnTo>
                    <a:pt x="103" y="63"/>
                  </a:lnTo>
                  <a:lnTo>
                    <a:pt x="58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4081" y="2802"/>
              <a:ext cx="654" cy="58"/>
            </a:xfrm>
            <a:custGeom>
              <a:avLst/>
              <a:gdLst>
                <a:gd name="T0" fmla="*/ 648 w 1310"/>
                <a:gd name="T1" fmla="*/ 58 h 116"/>
                <a:gd name="T2" fmla="*/ 414 w 1310"/>
                <a:gd name="T3" fmla="*/ 56 h 116"/>
                <a:gd name="T4" fmla="*/ 154 w 1310"/>
                <a:gd name="T5" fmla="*/ 43 h 116"/>
                <a:gd name="T6" fmla="*/ 15 w 1310"/>
                <a:gd name="T7" fmla="*/ 28 h 116"/>
                <a:gd name="T8" fmla="*/ 0 w 1310"/>
                <a:gd name="T9" fmla="*/ 15 h 116"/>
                <a:gd name="T10" fmla="*/ 13 w 1310"/>
                <a:gd name="T11" fmla="*/ 0 h 116"/>
                <a:gd name="T12" fmla="*/ 82 w 1310"/>
                <a:gd name="T13" fmla="*/ 4 h 116"/>
                <a:gd name="T14" fmla="*/ 156 w 1310"/>
                <a:gd name="T15" fmla="*/ 13 h 116"/>
                <a:gd name="T16" fmla="*/ 412 w 1310"/>
                <a:gd name="T17" fmla="*/ 23 h 116"/>
                <a:gd name="T18" fmla="*/ 492 w 1310"/>
                <a:gd name="T19" fmla="*/ 35 h 116"/>
                <a:gd name="T20" fmla="*/ 572 w 1310"/>
                <a:gd name="T21" fmla="*/ 47 h 116"/>
                <a:gd name="T22" fmla="*/ 646 w 1310"/>
                <a:gd name="T23" fmla="*/ 45 h 116"/>
                <a:gd name="T24" fmla="*/ 654 w 1310"/>
                <a:gd name="T25" fmla="*/ 51 h 116"/>
                <a:gd name="T26" fmla="*/ 648 w 1310"/>
                <a:gd name="T27" fmla="*/ 58 h 116"/>
                <a:gd name="T28" fmla="*/ 648 w 1310"/>
                <a:gd name="T29" fmla="*/ 58 h 1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10"/>
                <a:gd name="T46" fmla="*/ 0 h 116"/>
                <a:gd name="T47" fmla="*/ 1310 w 1310"/>
                <a:gd name="T48" fmla="*/ 116 h 1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10" h="116">
                  <a:moveTo>
                    <a:pt x="1298" y="116"/>
                  </a:moveTo>
                  <a:lnTo>
                    <a:pt x="829" y="112"/>
                  </a:lnTo>
                  <a:lnTo>
                    <a:pt x="308" y="86"/>
                  </a:lnTo>
                  <a:lnTo>
                    <a:pt x="31" y="55"/>
                  </a:lnTo>
                  <a:lnTo>
                    <a:pt x="0" y="30"/>
                  </a:lnTo>
                  <a:lnTo>
                    <a:pt x="27" y="0"/>
                  </a:lnTo>
                  <a:lnTo>
                    <a:pt x="164" y="8"/>
                  </a:lnTo>
                  <a:lnTo>
                    <a:pt x="312" y="25"/>
                  </a:lnTo>
                  <a:lnTo>
                    <a:pt x="825" y="46"/>
                  </a:lnTo>
                  <a:lnTo>
                    <a:pt x="985" y="69"/>
                  </a:lnTo>
                  <a:lnTo>
                    <a:pt x="1145" y="93"/>
                  </a:lnTo>
                  <a:lnTo>
                    <a:pt x="1293" y="89"/>
                  </a:lnTo>
                  <a:lnTo>
                    <a:pt x="1310" y="101"/>
                  </a:lnTo>
                  <a:lnTo>
                    <a:pt x="1298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3986" y="2797"/>
              <a:ext cx="114" cy="327"/>
            </a:xfrm>
            <a:custGeom>
              <a:avLst/>
              <a:gdLst>
                <a:gd name="T0" fmla="*/ 114 w 228"/>
                <a:gd name="T1" fmla="*/ 15 h 654"/>
                <a:gd name="T2" fmla="*/ 104 w 228"/>
                <a:gd name="T3" fmla="*/ 69 h 654"/>
                <a:gd name="T4" fmla="*/ 85 w 228"/>
                <a:gd name="T5" fmla="*/ 134 h 654"/>
                <a:gd name="T6" fmla="*/ 64 w 228"/>
                <a:gd name="T7" fmla="*/ 198 h 654"/>
                <a:gd name="T8" fmla="*/ 45 w 228"/>
                <a:gd name="T9" fmla="*/ 252 h 654"/>
                <a:gd name="T10" fmla="*/ 37 w 228"/>
                <a:gd name="T11" fmla="*/ 269 h 654"/>
                <a:gd name="T12" fmla="*/ 22 w 228"/>
                <a:gd name="T13" fmla="*/ 302 h 654"/>
                <a:gd name="T14" fmla="*/ 7 w 228"/>
                <a:gd name="T15" fmla="*/ 327 h 654"/>
                <a:gd name="T16" fmla="*/ 0 w 228"/>
                <a:gd name="T17" fmla="*/ 318 h 654"/>
                <a:gd name="T18" fmla="*/ 7 w 228"/>
                <a:gd name="T19" fmla="*/ 280 h 654"/>
                <a:gd name="T20" fmla="*/ 17 w 228"/>
                <a:gd name="T21" fmla="*/ 242 h 654"/>
                <a:gd name="T22" fmla="*/ 40 w 228"/>
                <a:gd name="T23" fmla="*/ 176 h 654"/>
                <a:gd name="T24" fmla="*/ 62 w 228"/>
                <a:gd name="T25" fmla="*/ 110 h 654"/>
                <a:gd name="T26" fmla="*/ 75 w 228"/>
                <a:gd name="T27" fmla="*/ 58 h 654"/>
                <a:gd name="T28" fmla="*/ 91 w 228"/>
                <a:gd name="T29" fmla="*/ 9 h 654"/>
                <a:gd name="T30" fmla="*/ 97 w 228"/>
                <a:gd name="T31" fmla="*/ 1 h 654"/>
                <a:gd name="T32" fmla="*/ 106 w 228"/>
                <a:gd name="T33" fmla="*/ 0 h 654"/>
                <a:gd name="T34" fmla="*/ 114 w 228"/>
                <a:gd name="T35" fmla="*/ 15 h 654"/>
                <a:gd name="T36" fmla="*/ 114 w 228"/>
                <a:gd name="T37" fmla="*/ 15 h 65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28"/>
                <a:gd name="T58" fmla="*/ 0 h 654"/>
                <a:gd name="T59" fmla="*/ 228 w 228"/>
                <a:gd name="T60" fmla="*/ 654 h 65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28" h="654">
                  <a:moveTo>
                    <a:pt x="228" y="30"/>
                  </a:moveTo>
                  <a:lnTo>
                    <a:pt x="207" y="138"/>
                  </a:lnTo>
                  <a:lnTo>
                    <a:pt x="169" y="268"/>
                  </a:lnTo>
                  <a:lnTo>
                    <a:pt x="128" y="397"/>
                  </a:lnTo>
                  <a:lnTo>
                    <a:pt x="90" y="505"/>
                  </a:lnTo>
                  <a:lnTo>
                    <a:pt x="74" y="538"/>
                  </a:lnTo>
                  <a:lnTo>
                    <a:pt x="44" y="604"/>
                  </a:lnTo>
                  <a:lnTo>
                    <a:pt x="14" y="654"/>
                  </a:lnTo>
                  <a:lnTo>
                    <a:pt x="0" y="636"/>
                  </a:lnTo>
                  <a:lnTo>
                    <a:pt x="14" y="560"/>
                  </a:lnTo>
                  <a:lnTo>
                    <a:pt x="33" y="484"/>
                  </a:lnTo>
                  <a:lnTo>
                    <a:pt x="80" y="353"/>
                  </a:lnTo>
                  <a:lnTo>
                    <a:pt x="124" y="220"/>
                  </a:lnTo>
                  <a:lnTo>
                    <a:pt x="150" y="117"/>
                  </a:lnTo>
                  <a:lnTo>
                    <a:pt x="181" y="17"/>
                  </a:lnTo>
                  <a:lnTo>
                    <a:pt x="194" y="1"/>
                  </a:lnTo>
                  <a:lnTo>
                    <a:pt x="211" y="0"/>
                  </a:lnTo>
                  <a:lnTo>
                    <a:pt x="228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3746" y="3111"/>
              <a:ext cx="252" cy="128"/>
            </a:xfrm>
            <a:custGeom>
              <a:avLst/>
              <a:gdLst>
                <a:gd name="T0" fmla="*/ 252 w 504"/>
                <a:gd name="T1" fmla="*/ 10 h 257"/>
                <a:gd name="T2" fmla="*/ 234 w 504"/>
                <a:gd name="T3" fmla="*/ 29 h 257"/>
                <a:gd name="T4" fmla="*/ 219 w 504"/>
                <a:gd name="T5" fmla="*/ 41 h 257"/>
                <a:gd name="T6" fmla="*/ 203 w 504"/>
                <a:gd name="T7" fmla="*/ 53 h 257"/>
                <a:gd name="T8" fmla="*/ 170 w 504"/>
                <a:gd name="T9" fmla="*/ 75 h 257"/>
                <a:gd name="T10" fmla="*/ 145 w 504"/>
                <a:gd name="T11" fmla="*/ 87 h 257"/>
                <a:gd name="T12" fmla="*/ 29 w 504"/>
                <a:gd name="T13" fmla="*/ 119 h 257"/>
                <a:gd name="T14" fmla="*/ 10 w 504"/>
                <a:gd name="T15" fmla="*/ 128 h 257"/>
                <a:gd name="T16" fmla="*/ 0 w 504"/>
                <a:gd name="T17" fmla="*/ 124 h 257"/>
                <a:gd name="T18" fmla="*/ 4 w 504"/>
                <a:gd name="T19" fmla="*/ 116 h 257"/>
                <a:gd name="T20" fmla="*/ 31 w 504"/>
                <a:gd name="T21" fmla="*/ 101 h 257"/>
                <a:gd name="T22" fmla="*/ 68 w 504"/>
                <a:gd name="T23" fmla="*/ 88 h 257"/>
                <a:gd name="T24" fmla="*/ 136 w 504"/>
                <a:gd name="T25" fmla="*/ 66 h 257"/>
                <a:gd name="T26" fmla="*/ 178 w 504"/>
                <a:gd name="T27" fmla="*/ 47 h 257"/>
                <a:gd name="T28" fmla="*/ 218 w 504"/>
                <a:gd name="T29" fmla="*/ 23 h 257"/>
                <a:gd name="T30" fmla="*/ 229 w 504"/>
                <a:gd name="T31" fmla="*/ 11 h 257"/>
                <a:gd name="T32" fmla="*/ 242 w 504"/>
                <a:gd name="T33" fmla="*/ 1 h 257"/>
                <a:gd name="T34" fmla="*/ 251 w 504"/>
                <a:gd name="T35" fmla="*/ 0 h 257"/>
                <a:gd name="T36" fmla="*/ 252 w 504"/>
                <a:gd name="T37" fmla="*/ 10 h 257"/>
                <a:gd name="T38" fmla="*/ 252 w 504"/>
                <a:gd name="T39" fmla="*/ 10 h 25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04"/>
                <a:gd name="T61" fmla="*/ 0 h 257"/>
                <a:gd name="T62" fmla="*/ 504 w 504"/>
                <a:gd name="T63" fmla="*/ 257 h 25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04" h="257">
                  <a:moveTo>
                    <a:pt x="504" y="21"/>
                  </a:moveTo>
                  <a:lnTo>
                    <a:pt x="468" y="59"/>
                  </a:lnTo>
                  <a:lnTo>
                    <a:pt x="437" y="82"/>
                  </a:lnTo>
                  <a:lnTo>
                    <a:pt x="405" y="106"/>
                  </a:lnTo>
                  <a:lnTo>
                    <a:pt x="339" y="150"/>
                  </a:lnTo>
                  <a:lnTo>
                    <a:pt x="289" y="175"/>
                  </a:lnTo>
                  <a:lnTo>
                    <a:pt x="57" y="239"/>
                  </a:lnTo>
                  <a:lnTo>
                    <a:pt x="19" y="257"/>
                  </a:lnTo>
                  <a:lnTo>
                    <a:pt x="0" y="249"/>
                  </a:lnTo>
                  <a:lnTo>
                    <a:pt x="8" y="232"/>
                  </a:lnTo>
                  <a:lnTo>
                    <a:pt x="61" y="203"/>
                  </a:lnTo>
                  <a:lnTo>
                    <a:pt x="135" y="177"/>
                  </a:lnTo>
                  <a:lnTo>
                    <a:pt x="272" y="133"/>
                  </a:lnTo>
                  <a:lnTo>
                    <a:pt x="356" y="95"/>
                  </a:lnTo>
                  <a:lnTo>
                    <a:pt x="435" y="46"/>
                  </a:lnTo>
                  <a:lnTo>
                    <a:pt x="458" y="23"/>
                  </a:lnTo>
                  <a:lnTo>
                    <a:pt x="483" y="2"/>
                  </a:lnTo>
                  <a:lnTo>
                    <a:pt x="502" y="0"/>
                  </a:lnTo>
                  <a:lnTo>
                    <a:pt x="50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3754" y="3225"/>
              <a:ext cx="876" cy="183"/>
            </a:xfrm>
            <a:custGeom>
              <a:avLst/>
              <a:gdLst>
                <a:gd name="T0" fmla="*/ 3 w 1753"/>
                <a:gd name="T1" fmla="*/ 0 h 365"/>
                <a:gd name="T2" fmla="*/ 58 w 1753"/>
                <a:gd name="T3" fmla="*/ 13 h 365"/>
                <a:gd name="T4" fmla="*/ 114 w 1753"/>
                <a:gd name="T5" fmla="*/ 24 h 365"/>
                <a:gd name="T6" fmla="*/ 226 w 1753"/>
                <a:gd name="T7" fmla="*/ 44 h 365"/>
                <a:gd name="T8" fmla="*/ 338 w 1753"/>
                <a:gd name="T9" fmla="*/ 63 h 365"/>
                <a:gd name="T10" fmla="*/ 449 w 1753"/>
                <a:gd name="T11" fmla="*/ 84 h 365"/>
                <a:gd name="T12" fmla="*/ 542 w 1753"/>
                <a:gd name="T13" fmla="*/ 109 h 365"/>
                <a:gd name="T14" fmla="*/ 588 w 1753"/>
                <a:gd name="T15" fmla="*/ 121 h 365"/>
                <a:gd name="T16" fmla="*/ 635 w 1753"/>
                <a:gd name="T17" fmla="*/ 132 h 365"/>
                <a:gd name="T18" fmla="*/ 753 w 1753"/>
                <a:gd name="T19" fmla="*/ 145 h 365"/>
                <a:gd name="T20" fmla="*/ 857 w 1753"/>
                <a:gd name="T21" fmla="*/ 162 h 365"/>
                <a:gd name="T22" fmla="*/ 876 w 1753"/>
                <a:gd name="T23" fmla="*/ 175 h 365"/>
                <a:gd name="T24" fmla="*/ 870 w 1753"/>
                <a:gd name="T25" fmla="*/ 182 h 365"/>
                <a:gd name="T26" fmla="*/ 800 w 1753"/>
                <a:gd name="T27" fmla="*/ 183 h 365"/>
                <a:gd name="T28" fmla="*/ 628 w 1753"/>
                <a:gd name="T29" fmla="*/ 161 h 365"/>
                <a:gd name="T30" fmla="*/ 550 w 1753"/>
                <a:gd name="T31" fmla="*/ 145 h 365"/>
                <a:gd name="T32" fmla="*/ 471 w 1753"/>
                <a:gd name="T33" fmla="*/ 128 h 365"/>
                <a:gd name="T34" fmla="*/ 392 w 1753"/>
                <a:gd name="T35" fmla="*/ 110 h 365"/>
                <a:gd name="T36" fmla="*/ 314 w 1753"/>
                <a:gd name="T37" fmla="*/ 92 h 365"/>
                <a:gd name="T38" fmla="*/ 235 w 1753"/>
                <a:gd name="T39" fmla="*/ 72 h 365"/>
                <a:gd name="T40" fmla="*/ 156 w 1753"/>
                <a:gd name="T41" fmla="*/ 53 h 365"/>
                <a:gd name="T42" fmla="*/ 78 w 1753"/>
                <a:gd name="T43" fmla="*/ 33 h 365"/>
                <a:gd name="T44" fmla="*/ 0 w 1753"/>
                <a:gd name="T45" fmla="*/ 14 h 365"/>
                <a:gd name="T46" fmla="*/ 3 w 1753"/>
                <a:gd name="T47" fmla="*/ 0 h 365"/>
                <a:gd name="T48" fmla="*/ 3 w 1753"/>
                <a:gd name="T49" fmla="*/ 0 h 3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753"/>
                <a:gd name="T76" fmla="*/ 0 h 365"/>
                <a:gd name="T77" fmla="*/ 1753 w 1753"/>
                <a:gd name="T78" fmla="*/ 365 h 3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753" h="365">
                  <a:moveTo>
                    <a:pt x="6" y="0"/>
                  </a:moveTo>
                  <a:lnTo>
                    <a:pt x="116" y="25"/>
                  </a:lnTo>
                  <a:lnTo>
                    <a:pt x="229" y="48"/>
                  </a:lnTo>
                  <a:lnTo>
                    <a:pt x="453" y="88"/>
                  </a:lnTo>
                  <a:lnTo>
                    <a:pt x="677" y="126"/>
                  </a:lnTo>
                  <a:lnTo>
                    <a:pt x="899" y="167"/>
                  </a:lnTo>
                  <a:lnTo>
                    <a:pt x="1084" y="217"/>
                  </a:lnTo>
                  <a:lnTo>
                    <a:pt x="1177" y="241"/>
                  </a:lnTo>
                  <a:lnTo>
                    <a:pt x="1270" y="264"/>
                  </a:lnTo>
                  <a:lnTo>
                    <a:pt x="1506" y="289"/>
                  </a:lnTo>
                  <a:lnTo>
                    <a:pt x="1715" y="323"/>
                  </a:lnTo>
                  <a:lnTo>
                    <a:pt x="1753" y="350"/>
                  </a:lnTo>
                  <a:lnTo>
                    <a:pt x="1740" y="363"/>
                  </a:lnTo>
                  <a:lnTo>
                    <a:pt x="1601" y="365"/>
                  </a:lnTo>
                  <a:lnTo>
                    <a:pt x="1257" y="321"/>
                  </a:lnTo>
                  <a:lnTo>
                    <a:pt x="1101" y="289"/>
                  </a:lnTo>
                  <a:lnTo>
                    <a:pt x="943" y="255"/>
                  </a:lnTo>
                  <a:lnTo>
                    <a:pt x="785" y="219"/>
                  </a:lnTo>
                  <a:lnTo>
                    <a:pt x="628" y="183"/>
                  </a:lnTo>
                  <a:lnTo>
                    <a:pt x="470" y="143"/>
                  </a:lnTo>
                  <a:lnTo>
                    <a:pt x="312" y="105"/>
                  </a:lnTo>
                  <a:lnTo>
                    <a:pt x="156" y="65"/>
                  </a:lnTo>
                  <a:lnTo>
                    <a:pt x="0" y="2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4044" y="3117"/>
              <a:ext cx="685" cy="156"/>
            </a:xfrm>
            <a:custGeom>
              <a:avLst/>
              <a:gdLst>
                <a:gd name="T0" fmla="*/ 18 w 1371"/>
                <a:gd name="T1" fmla="*/ 0 h 312"/>
                <a:gd name="T2" fmla="*/ 95 w 1371"/>
                <a:gd name="T3" fmla="*/ 11 h 312"/>
                <a:gd name="T4" fmla="*/ 198 w 1371"/>
                <a:gd name="T5" fmla="*/ 29 h 312"/>
                <a:gd name="T6" fmla="*/ 298 w 1371"/>
                <a:gd name="T7" fmla="*/ 48 h 312"/>
                <a:gd name="T8" fmla="*/ 365 w 1371"/>
                <a:gd name="T9" fmla="*/ 62 h 312"/>
                <a:gd name="T10" fmla="*/ 435 w 1371"/>
                <a:gd name="T11" fmla="*/ 75 h 312"/>
                <a:gd name="T12" fmla="*/ 526 w 1371"/>
                <a:gd name="T13" fmla="*/ 89 h 312"/>
                <a:gd name="T14" fmla="*/ 676 w 1371"/>
                <a:gd name="T15" fmla="*/ 127 h 312"/>
                <a:gd name="T16" fmla="*/ 685 w 1371"/>
                <a:gd name="T17" fmla="*/ 147 h 312"/>
                <a:gd name="T18" fmla="*/ 678 w 1371"/>
                <a:gd name="T19" fmla="*/ 154 h 312"/>
                <a:gd name="T20" fmla="*/ 666 w 1371"/>
                <a:gd name="T21" fmla="*/ 156 h 312"/>
                <a:gd name="T22" fmla="*/ 614 w 1371"/>
                <a:gd name="T23" fmla="*/ 142 h 312"/>
                <a:gd name="T24" fmla="*/ 561 w 1371"/>
                <a:gd name="T25" fmla="*/ 125 h 312"/>
                <a:gd name="T26" fmla="*/ 461 w 1371"/>
                <a:gd name="T27" fmla="*/ 104 h 312"/>
                <a:gd name="T28" fmla="*/ 360 w 1371"/>
                <a:gd name="T29" fmla="*/ 85 h 312"/>
                <a:gd name="T30" fmla="*/ 283 w 1371"/>
                <a:gd name="T31" fmla="*/ 67 h 312"/>
                <a:gd name="T32" fmla="*/ 188 w 1371"/>
                <a:gd name="T33" fmla="*/ 44 h 312"/>
                <a:gd name="T34" fmla="*/ 93 w 1371"/>
                <a:gd name="T35" fmla="*/ 24 h 312"/>
                <a:gd name="T36" fmla="*/ 14 w 1371"/>
                <a:gd name="T37" fmla="*/ 12 h 312"/>
                <a:gd name="T38" fmla="*/ 0 w 1371"/>
                <a:gd name="T39" fmla="*/ 7 h 312"/>
                <a:gd name="T40" fmla="*/ 18 w 1371"/>
                <a:gd name="T41" fmla="*/ 0 h 312"/>
                <a:gd name="T42" fmla="*/ 18 w 1371"/>
                <a:gd name="T43" fmla="*/ 0 h 3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371"/>
                <a:gd name="T67" fmla="*/ 0 h 312"/>
                <a:gd name="T68" fmla="*/ 1371 w 1371"/>
                <a:gd name="T69" fmla="*/ 312 h 3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371" h="312">
                  <a:moveTo>
                    <a:pt x="36" y="0"/>
                  </a:moveTo>
                  <a:lnTo>
                    <a:pt x="190" y="23"/>
                  </a:lnTo>
                  <a:lnTo>
                    <a:pt x="397" y="59"/>
                  </a:lnTo>
                  <a:lnTo>
                    <a:pt x="597" y="97"/>
                  </a:lnTo>
                  <a:lnTo>
                    <a:pt x="730" y="124"/>
                  </a:lnTo>
                  <a:lnTo>
                    <a:pt x="871" y="149"/>
                  </a:lnTo>
                  <a:lnTo>
                    <a:pt x="1053" y="179"/>
                  </a:lnTo>
                  <a:lnTo>
                    <a:pt x="1352" y="255"/>
                  </a:lnTo>
                  <a:lnTo>
                    <a:pt x="1371" y="293"/>
                  </a:lnTo>
                  <a:lnTo>
                    <a:pt x="1357" y="308"/>
                  </a:lnTo>
                  <a:lnTo>
                    <a:pt x="1333" y="312"/>
                  </a:lnTo>
                  <a:lnTo>
                    <a:pt x="1228" y="284"/>
                  </a:lnTo>
                  <a:lnTo>
                    <a:pt x="1122" y="251"/>
                  </a:lnTo>
                  <a:lnTo>
                    <a:pt x="922" y="209"/>
                  </a:lnTo>
                  <a:lnTo>
                    <a:pt x="721" y="170"/>
                  </a:lnTo>
                  <a:lnTo>
                    <a:pt x="567" y="133"/>
                  </a:lnTo>
                  <a:lnTo>
                    <a:pt x="376" y="88"/>
                  </a:lnTo>
                  <a:lnTo>
                    <a:pt x="186" y="48"/>
                  </a:lnTo>
                  <a:lnTo>
                    <a:pt x="29" y="25"/>
                  </a:lnTo>
                  <a:lnTo>
                    <a:pt x="0" y="1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4170" y="2866"/>
              <a:ext cx="82" cy="284"/>
            </a:xfrm>
            <a:custGeom>
              <a:avLst/>
              <a:gdLst>
                <a:gd name="T0" fmla="*/ 82 w 163"/>
                <a:gd name="T1" fmla="*/ 9 h 569"/>
                <a:gd name="T2" fmla="*/ 71 w 163"/>
                <a:gd name="T3" fmla="*/ 48 h 569"/>
                <a:gd name="T4" fmla="*/ 58 w 163"/>
                <a:gd name="T5" fmla="*/ 87 h 569"/>
                <a:gd name="T6" fmla="*/ 29 w 163"/>
                <a:gd name="T7" fmla="*/ 233 h 569"/>
                <a:gd name="T8" fmla="*/ 21 w 163"/>
                <a:gd name="T9" fmla="*/ 276 h 569"/>
                <a:gd name="T10" fmla="*/ 9 w 163"/>
                <a:gd name="T11" fmla="*/ 284 h 569"/>
                <a:gd name="T12" fmla="*/ 0 w 163"/>
                <a:gd name="T13" fmla="*/ 272 h 569"/>
                <a:gd name="T14" fmla="*/ 9 w 163"/>
                <a:gd name="T15" fmla="*/ 223 h 569"/>
                <a:gd name="T16" fmla="*/ 18 w 163"/>
                <a:gd name="T17" fmla="*/ 182 h 569"/>
                <a:gd name="T18" fmla="*/ 30 w 163"/>
                <a:gd name="T19" fmla="*/ 137 h 569"/>
                <a:gd name="T20" fmla="*/ 42 w 163"/>
                <a:gd name="T21" fmla="*/ 91 h 569"/>
                <a:gd name="T22" fmla="*/ 53 w 163"/>
                <a:gd name="T23" fmla="*/ 51 h 569"/>
                <a:gd name="T24" fmla="*/ 69 w 163"/>
                <a:gd name="T25" fmla="*/ 4 h 569"/>
                <a:gd name="T26" fmla="*/ 78 w 163"/>
                <a:gd name="T27" fmla="*/ 0 h 569"/>
                <a:gd name="T28" fmla="*/ 82 w 163"/>
                <a:gd name="T29" fmla="*/ 9 h 569"/>
                <a:gd name="T30" fmla="*/ 82 w 163"/>
                <a:gd name="T31" fmla="*/ 9 h 56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3"/>
                <a:gd name="T49" fmla="*/ 0 h 569"/>
                <a:gd name="T50" fmla="*/ 163 w 163"/>
                <a:gd name="T51" fmla="*/ 569 h 56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3" h="569">
                  <a:moveTo>
                    <a:pt x="163" y="18"/>
                  </a:moveTo>
                  <a:lnTo>
                    <a:pt x="142" y="96"/>
                  </a:lnTo>
                  <a:lnTo>
                    <a:pt x="116" y="175"/>
                  </a:lnTo>
                  <a:lnTo>
                    <a:pt x="57" y="466"/>
                  </a:lnTo>
                  <a:lnTo>
                    <a:pt x="42" y="552"/>
                  </a:lnTo>
                  <a:lnTo>
                    <a:pt x="17" y="569"/>
                  </a:lnTo>
                  <a:lnTo>
                    <a:pt x="0" y="544"/>
                  </a:lnTo>
                  <a:lnTo>
                    <a:pt x="17" y="447"/>
                  </a:lnTo>
                  <a:lnTo>
                    <a:pt x="36" y="365"/>
                  </a:lnTo>
                  <a:lnTo>
                    <a:pt x="59" y="274"/>
                  </a:lnTo>
                  <a:lnTo>
                    <a:pt x="84" y="183"/>
                  </a:lnTo>
                  <a:lnTo>
                    <a:pt x="106" y="103"/>
                  </a:lnTo>
                  <a:lnTo>
                    <a:pt x="137" y="8"/>
                  </a:lnTo>
                  <a:lnTo>
                    <a:pt x="156" y="0"/>
                  </a:lnTo>
                  <a:lnTo>
                    <a:pt x="16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4370" y="2900"/>
              <a:ext cx="64" cy="291"/>
            </a:xfrm>
            <a:custGeom>
              <a:avLst/>
              <a:gdLst>
                <a:gd name="T0" fmla="*/ 64 w 129"/>
                <a:gd name="T1" fmla="*/ 11 h 582"/>
                <a:gd name="T2" fmla="*/ 41 w 129"/>
                <a:gd name="T3" fmla="*/ 123 h 582"/>
                <a:gd name="T4" fmla="*/ 26 w 129"/>
                <a:gd name="T5" fmla="*/ 279 h 582"/>
                <a:gd name="T6" fmla="*/ 21 w 129"/>
                <a:gd name="T7" fmla="*/ 288 h 582"/>
                <a:gd name="T8" fmla="*/ 12 w 129"/>
                <a:gd name="T9" fmla="*/ 291 h 582"/>
                <a:gd name="T10" fmla="*/ 0 w 129"/>
                <a:gd name="T11" fmla="*/ 276 h 582"/>
                <a:gd name="T12" fmla="*/ 9 w 129"/>
                <a:gd name="T13" fmla="*/ 197 h 582"/>
                <a:gd name="T14" fmla="*/ 26 w 129"/>
                <a:gd name="T15" fmla="*/ 120 h 582"/>
                <a:gd name="T16" fmla="*/ 44 w 129"/>
                <a:gd name="T17" fmla="*/ 7 h 582"/>
                <a:gd name="T18" fmla="*/ 48 w 129"/>
                <a:gd name="T19" fmla="*/ 1 h 582"/>
                <a:gd name="T20" fmla="*/ 56 w 129"/>
                <a:gd name="T21" fmla="*/ 0 h 582"/>
                <a:gd name="T22" fmla="*/ 64 w 129"/>
                <a:gd name="T23" fmla="*/ 11 h 582"/>
                <a:gd name="T24" fmla="*/ 64 w 129"/>
                <a:gd name="T25" fmla="*/ 11 h 5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9"/>
                <a:gd name="T40" fmla="*/ 0 h 582"/>
                <a:gd name="T41" fmla="*/ 129 w 129"/>
                <a:gd name="T42" fmla="*/ 582 h 58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9" h="582">
                  <a:moveTo>
                    <a:pt x="129" y="23"/>
                  </a:moveTo>
                  <a:lnTo>
                    <a:pt x="82" y="247"/>
                  </a:lnTo>
                  <a:lnTo>
                    <a:pt x="53" y="557"/>
                  </a:lnTo>
                  <a:lnTo>
                    <a:pt x="42" y="576"/>
                  </a:lnTo>
                  <a:lnTo>
                    <a:pt x="25" y="582"/>
                  </a:lnTo>
                  <a:lnTo>
                    <a:pt x="0" y="551"/>
                  </a:lnTo>
                  <a:lnTo>
                    <a:pt x="19" y="395"/>
                  </a:lnTo>
                  <a:lnTo>
                    <a:pt x="53" y="241"/>
                  </a:lnTo>
                  <a:lnTo>
                    <a:pt x="88" y="15"/>
                  </a:lnTo>
                  <a:lnTo>
                    <a:pt x="97" y="2"/>
                  </a:lnTo>
                  <a:lnTo>
                    <a:pt x="112" y="0"/>
                  </a:lnTo>
                  <a:lnTo>
                    <a:pt x="129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4557" y="2903"/>
              <a:ext cx="70" cy="325"/>
            </a:xfrm>
            <a:custGeom>
              <a:avLst/>
              <a:gdLst>
                <a:gd name="T0" fmla="*/ 70 w 140"/>
                <a:gd name="T1" fmla="*/ 14 h 650"/>
                <a:gd name="T2" fmla="*/ 62 w 140"/>
                <a:gd name="T3" fmla="*/ 58 h 650"/>
                <a:gd name="T4" fmla="*/ 51 w 140"/>
                <a:gd name="T5" fmla="*/ 105 h 650"/>
                <a:gd name="T6" fmla="*/ 47 w 140"/>
                <a:gd name="T7" fmla="*/ 212 h 650"/>
                <a:gd name="T8" fmla="*/ 41 w 140"/>
                <a:gd name="T9" fmla="*/ 266 h 650"/>
                <a:gd name="T10" fmla="*/ 28 w 140"/>
                <a:gd name="T11" fmla="*/ 316 h 650"/>
                <a:gd name="T12" fmla="*/ 19 w 140"/>
                <a:gd name="T13" fmla="*/ 324 h 650"/>
                <a:gd name="T14" fmla="*/ 9 w 140"/>
                <a:gd name="T15" fmla="*/ 325 h 650"/>
                <a:gd name="T16" fmla="*/ 0 w 140"/>
                <a:gd name="T17" fmla="*/ 306 h 650"/>
                <a:gd name="T18" fmla="*/ 18 w 140"/>
                <a:gd name="T19" fmla="*/ 239 h 650"/>
                <a:gd name="T20" fmla="*/ 38 w 140"/>
                <a:gd name="T21" fmla="*/ 104 h 650"/>
                <a:gd name="T22" fmla="*/ 46 w 140"/>
                <a:gd name="T23" fmla="*/ 11 h 650"/>
                <a:gd name="T24" fmla="*/ 51 w 140"/>
                <a:gd name="T25" fmla="*/ 3 h 650"/>
                <a:gd name="T26" fmla="*/ 59 w 140"/>
                <a:gd name="T27" fmla="*/ 0 h 650"/>
                <a:gd name="T28" fmla="*/ 70 w 140"/>
                <a:gd name="T29" fmla="*/ 14 h 650"/>
                <a:gd name="T30" fmla="*/ 70 w 140"/>
                <a:gd name="T31" fmla="*/ 14 h 6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0"/>
                <a:gd name="T49" fmla="*/ 0 h 650"/>
                <a:gd name="T50" fmla="*/ 140 w 140"/>
                <a:gd name="T51" fmla="*/ 650 h 6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0" h="650">
                  <a:moveTo>
                    <a:pt x="140" y="28"/>
                  </a:moveTo>
                  <a:lnTo>
                    <a:pt x="125" y="116"/>
                  </a:lnTo>
                  <a:lnTo>
                    <a:pt x="102" y="211"/>
                  </a:lnTo>
                  <a:lnTo>
                    <a:pt x="95" y="424"/>
                  </a:lnTo>
                  <a:lnTo>
                    <a:pt x="83" y="532"/>
                  </a:lnTo>
                  <a:lnTo>
                    <a:pt x="57" y="631"/>
                  </a:lnTo>
                  <a:lnTo>
                    <a:pt x="39" y="648"/>
                  </a:lnTo>
                  <a:lnTo>
                    <a:pt x="19" y="650"/>
                  </a:lnTo>
                  <a:lnTo>
                    <a:pt x="0" y="612"/>
                  </a:lnTo>
                  <a:lnTo>
                    <a:pt x="36" y="479"/>
                  </a:lnTo>
                  <a:lnTo>
                    <a:pt x="76" y="209"/>
                  </a:lnTo>
                  <a:lnTo>
                    <a:pt x="93" y="22"/>
                  </a:lnTo>
                  <a:lnTo>
                    <a:pt x="102" y="5"/>
                  </a:lnTo>
                  <a:lnTo>
                    <a:pt x="119" y="0"/>
                  </a:lnTo>
                  <a:lnTo>
                    <a:pt x="140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031" y="3140"/>
              <a:ext cx="148" cy="86"/>
            </a:xfrm>
            <a:custGeom>
              <a:avLst/>
              <a:gdLst>
                <a:gd name="T0" fmla="*/ 147 w 295"/>
                <a:gd name="T1" fmla="*/ 11 h 171"/>
                <a:gd name="T2" fmla="*/ 125 w 295"/>
                <a:gd name="T3" fmla="*/ 27 h 171"/>
                <a:gd name="T4" fmla="*/ 106 w 295"/>
                <a:gd name="T5" fmla="*/ 37 h 171"/>
                <a:gd name="T6" fmla="*/ 85 w 295"/>
                <a:gd name="T7" fmla="*/ 50 h 171"/>
                <a:gd name="T8" fmla="*/ 42 w 295"/>
                <a:gd name="T9" fmla="*/ 72 h 171"/>
                <a:gd name="T10" fmla="*/ 15 w 295"/>
                <a:gd name="T11" fmla="*/ 86 h 171"/>
                <a:gd name="T12" fmla="*/ 0 w 295"/>
                <a:gd name="T13" fmla="*/ 82 h 171"/>
                <a:gd name="T14" fmla="*/ 4 w 295"/>
                <a:gd name="T15" fmla="*/ 69 h 171"/>
                <a:gd name="T16" fmla="*/ 25 w 295"/>
                <a:gd name="T17" fmla="*/ 55 h 171"/>
                <a:gd name="T18" fmla="*/ 50 w 295"/>
                <a:gd name="T19" fmla="*/ 45 h 171"/>
                <a:gd name="T20" fmla="*/ 97 w 295"/>
                <a:gd name="T21" fmla="*/ 26 h 171"/>
                <a:gd name="T22" fmla="*/ 118 w 295"/>
                <a:gd name="T23" fmla="*/ 13 h 171"/>
                <a:gd name="T24" fmla="*/ 138 w 295"/>
                <a:gd name="T25" fmla="*/ 0 h 171"/>
                <a:gd name="T26" fmla="*/ 148 w 295"/>
                <a:gd name="T27" fmla="*/ 1 h 171"/>
                <a:gd name="T28" fmla="*/ 147 w 295"/>
                <a:gd name="T29" fmla="*/ 11 h 171"/>
                <a:gd name="T30" fmla="*/ 147 w 295"/>
                <a:gd name="T31" fmla="*/ 11 h 17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5"/>
                <a:gd name="T49" fmla="*/ 0 h 171"/>
                <a:gd name="T50" fmla="*/ 295 w 295"/>
                <a:gd name="T51" fmla="*/ 171 h 17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5" h="171">
                  <a:moveTo>
                    <a:pt x="293" y="21"/>
                  </a:moveTo>
                  <a:lnTo>
                    <a:pt x="249" y="53"/>
                  </a:lnTo>
                  <a:lnTo>
                    <a:pt x="211" y="74"/>
                  </a:lnTo>
                  <a:lnTo>
                    <a:pt x="170" y="99"/>
                  </a:lnTo>
                  <a:lnTo>
                    <a:pt x="84" y="144"/>
                  </a:lnTo>
                  <a:lnTo>
                    <a:pt x="29" y="171"/>
                  </a:lnTo>
                  <a:lnTo>
                    <a:pt x="0" y="163"/>
                  </a:lnTo>
                  <a:lnTo>
                    <a:pt x="8" y="137"/>
                  </a:lnTo>
                  <a:lnTo>
                    <a:pt x="50" y="110"/>
                  </a:lnTo>
                  <a:lnTo>
                    <a:pt x="99" y="89"/>
                  </a:lnTo>
                  <a:lnTo>
                    <a:pt x="194" y="51"/>
                  </a:lnTo>
                  <a:lnTo>
                    <a:pt x="236" y="25"/>
                  </a:lnTo>
                  <a:lnTo>
                    <a:pt x="276" y="0"/>
                  </a:lnTo>
                  <a:lnTo>
                    <a:pt x="295" y="2"/>
                  </a:lnTo>
                  <a:lnTo>
                    <a:pt x="29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4226" y="3165"/>
              <a:ext cx="164" cy="116"/>
            </a:xfrm>
            <a:custGeom>
              <a:avLst/>
              <a:gdLst>
                <a:gd name="T0" fmla="*/ 164 w 329"/>
                <a:gd name="T1" fmla="*/ 15 h 232"/>
                <a:gd name="T2" fmla="*/ 152 w 329"/>
                <a:gd name="T3" fmla="*/ 26 h 232"/>
                <a:gd name="T4" fmla="*/ 136 w 329"/>
                <a:gd name="T5" fmla="*/ 39 h 232"/>
                <a:gd name="T6" fmla="*/ 116 w 329"/>
                <a:gd name="T7" fmla="*/ 55 h 232"/>
                <a:gd name="T8" fmla="*/ 95 w 329"/>
                <a:gd name="T9" fmla="*/ 70 h 232"/>
                <a:gd name="T10" fmla="*/ 73 w 329"/>
                <a:gd name="T11" fmla="*/ 85 h 232"/>
                <a:gd name="T12" fmla="*/ 52 w 329"/>
                <a:gd name="T13" fmla="*/ 99 h 232"/>
                <a:gd name="T14" fmla="*/ 21 w 329"/>
                <a:gd name="T15" fmla="*/ 116 h 232"/>
                <a:gd name="T16" fmla="*/ 0 w 329"/>
                <a:gd name="T17" fmla="*/ 111 h 232"/>
                <a:gd name="T18" fmla="*/ 7 w 329"/>
                <a:gd name="T19" fmla="*/ 90 h 232"/>
                <a:gd name="T20" fmla="*/ 38 w 329"/>
                <a:gd name="T21" fmla="*/ 75 h 232"/>
                <a:gd name="T22" fmla="*/ 72 w 329"/>
                <a:gd name="T23" fmla="*/ 59 h 232"/>
                <a:gd name="T24" fmla="*/ 132 w 329"/>
                <a:gd name="T25" fmla="*/ 21 h 232"/>
                <a:gd name="T26" fmla="*/ 150 w 329"/>
                <a:gd name="T27" fmla="*/ 0 h 232"/>
                <a:gd name="T28" fmla="*/ 164 w 329"/>
                <a:gd name="T29" fmla="*/ 0 h 232"/>
                <a:gd name="T30" fmla="*/ 164 w 329"/>
                <a:gd name="T31" fmla="*/ 15 h 232"/>
                <a:gd name="T32" fmla="*/ 164 w 329"/>
                <a:gd name="T33" fmla="*/ 15 h 2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9"/>
                <a:gd name="T52" fmla="*/ 0 h 232"/>
                <a:gd name="T53" fmla="*/ 329 w 329"/>
                <a:gd name="T54" fmla="*/ 232 h 2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9" h="232">
                  <a:moveTo>
                    <a:pt x="329" y="31"/>
                  </a:moveTo>
                  <a:lnTo>
                    <a:pt x="304" y="52"/>
                  </a:lnTo>
                  <a:lnTo>
                    <a:pt x="272" y="78"/>
                  </a:lnTo>
                  <a:lnTo>
                    <a:pt x="232" y="109"/>
                  </a:lnTo>
                  <a:lnTo>
                    <a:pt x="190" y="139"/>
                  </a:lnTo>
                  <a:lnTo>
                    <a:pt x="146" y="169"/>
                  </a:lnTo>
                  <a:lnTo>
                    <a:pt x="105" y="198"/>
                  </a:lnTo>
                  <a:lnTo>
                    <a:pt x="42" y="232"/>
                  </a:lnTo>
                  <a:lnTo>
                    <a:pt x="0" y="221"/>
                  </a:lnTo>
                  <a:lnTo>
                    <a:pt x="15" y="179"/>
                  </a:lnTo>
                  <a:lnTo>
                    <a:pt x="76" y="149"/>
                  </a:lnTo>
                  <a:lnTo>
                    <a:pt x="145" y="118"/>
                  </a:lnTo>
                  <a:lnTo>
                    <a:pt x="264" y="42"/>
                  </a:lnTo>
                  <a:lnTo>
                    <a:pt x="300" y="0"/>
                  </a:lnTo>
                  <a:lnTo>
                    <a:pt x="329" y="0"/>
                  </a:lnTo>
                  <a:lnTo>
                    <a:pt x="329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4449" y="3207"/>
              <a:ext cx="129" cy="93"/>
            </a:xfrm>
            <a:custGeom>
              <a:avLst/>
              <a:gdLst>
                <a:gd name="T0" fmla="*/ 25 w 256"/>
                <a:gd name="T1" fmla="*/ 93 h 186"/>
                <a:gd name="T2" fmla="*/ 7 w 256"/>
                <a:gd name="T3" fmla="*/ 93 h 186"/>
                <a:gd name="T4" fmla="*/ 0 w 256"/>
                <a:gd name="T5" fmla="*/ 83 h 186"/>
                <a:gd name="T6" fmla="*/ 11 w 256"/>
                <a:gd name="T7" fmla="*/ 68 h 186"/>
                <a:gd name="T8" fmla="*/ 35 w 256"/>
                <a:gd name="T9" fmla="*/ 50 h 186"/>
                <a:gd name="T10" fmla="*/ 64 w 256"/>
                <a:gd name="T11" fmla="*/ 33 h 186"/>
                <a:gd name="T12" fmla="*/ 87 w 256"/>
                <a:gd name="T13" fmla="*/ 17 h 186"/>
                <a:gd name="T14" fmla="*/ 109 w 256"/>
                <a:gd name="T15" fmla="*/ 0 h 186"/>
                <a:gd name="T16" fmla="*/ 129 w 256"/>
                <a:gd name="T17" fmla="*/ 4 h 186"/>
                <a:gd name="T18" fmla="*/ 125 w 256"/>
                <a:gd name="T19" fmla="*/ 23 h 186"/>
                <a:gd name="T20" fmla="*/ 111 w 256"/>
                <a:gd name="T21" fmla="*/ 31 h 186"/>
                <a:gd name="T22" fmla="*/ 96 w 256"/>
                <a:gd name="T23" fmla="*/ 45 h 186"/>
                <a:gd name="T24" fmla="*/ 81 w 256"/>
                <a:gd name="T25" fmla="*/ 58 h 186"/>
                <a:gd name="T26" fmla="*/ 53 w 256"/>
                <a:gd name="T27" fmla="*/ 76 h 186"/>
                <a:gd name="T28" fmla="*/ 25 w 256"/>
                <a:gd name="T29" fmla="*/ 93 h 186"/>
                <a:gd name="T30" fmla="*/ 25 w 256"/>
                <a:gd name="T31" fmla="*/ 93 h 18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56"/>
                <a:gd name="T49" fmla="*/ 0 h 186"/>
                <a:gd name="T50" fmla="*/ 256 w 256"/>
                <a:gd name="T51" fmla="*/ 186 h 18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56" h="186">
                  <a:moveTo>
                    <a:pt x="49" y="186"/>
                  </a:moveTo>
                  <a:lnTo>
                    <a:pt x="13" y="186"/>
                  </a:lnTo>
                  <a:lnTo>
                    <a:pt x="0" y="165"/>
                  </a:lnTo>
                  <a:lnTo>
                    <a:pt x="21" y="135"/>
                  </a:lnTo>
                  <a:lnTo>
                    <a:pt x="70" y="101"/>
                  </a:lnTo>
                  <a:lnTo>
                    <a:pt x="127" y="66"/>
                  </a:lnTo>
                  <a:lnTo>
                    <a:pt x="173" y="34"/>
                  </a:lnTo>
                  <a:lnTo>
                    <a:pt x="216" y="0"/>
                  </a:lnTo>
                  <a:lnTo>
                    <a:pt x="256" y="8"/>
                  </a:lnTo>
                  <a:lnTo>
                    <a:pt x="249" y="47"/>
                  </a:lnTo>
                  <a:lnTo>
                    <a:pt x="220" y="63"/>
                  </a:lnTo>
                  <a:lnTo>
                    <a:pt x="190" y="89"/>
                  </a:lnTo>
                  <a:lnTo>
                    <a:pt x="161" y="116"/>
                  </a:lnTo>
                  <a:lnTo>
                    <a:pt x="106" y="152"/>
                  </a:lnTo>
                  <a:lnTo>
                    <a:pt x="49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818" y="3248"/>
              <a:ext cx="36" cy="232"/>
            </a:xfrm>
            <a:custGeom>
              <a:avLst/>
              <a:gdLst>
                <a:gd name="T0" fmla="*/ 27 w 70"/>
                <a:gd name="T1" fmla="*/ 10 h 464"/>
                <a:gd name="T2" fmla="*/ 36 w 70"/>
                <a:gd name="T3" fmla="*/ 195 h 464"/>
                <a:gd name="T4" fmla="*/ 34 w 70"/>
                <a:gd name="T5" fmla="*/ 223 h 464"/>
                <a:gd name="T6" fmla="*/ 24 w 70"/>
                <a:gd name="T7" fmla="*/ 232 h 464"/>
                <a:gd name="T8" fmla="*/ 15 w 70"/>
                <a:gd name="T9" fmla="*/ 223 h 464"/>
                <a:gd name="T10" fmla="*/ 3 w 70"/>
                <a:gd name="T11" fmla="*/ 84 h 464"/>
                <a:gd name="T12" fmla="*/ 4 w 70"/>
                <a:gd name="T13" fmla="*/ 38 h 464"/>
                <a:gd name="T14" fmla="*/ 0 w 70"/>
                <a:gd name="T15" fmla="*/ 6 h 464"/>
                <a:gd name="T16" fmla="*/ 12 w 70"/>
                <a:gd name="T17" fmla="*/ 0 h 464"/>
                <a:gd name="T18" fmla="*/ 27 w 70"/>
                <a:gd name="T19" fmla="*/ 10 h 464"/>
                <a:gd name="T20" fmla="*/ 27 w 70"/>
                <a:gd name="T21" fmla="*/ 10 h 4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0"/>
                <a:gd name="T34" fmla="*/ 0 h 464"/>
                <a:gd name="T35" fmla="*/ 70 w 70"/>
                <a:gd name="T36" fmla="*/ 464 h 4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0" h="464">
                  <a:moveTo>
                    <a:pt x="53" y="19"/>
                  </a:moveTo>
                  <a:lnTo>
                    <a:pt x="70" y="389"/>
                  </a:lnTo>
                  <a:lnTo>
                    <a:pt x="66" y="446"/>
                  </a:lnTo>
                  <a:lnTo>
                    <a:pt x="47" y="464"/>
                  </a:lnTo>
                  <a:lnTo>
                    <a:pt x="30" y="446"/>
                  </a:lnTo>
                  <a:lnTo>
                    <a:pt x="5" y="167"/>
                  </a:lnTo>
                  <a:lnTo>
                    <a:pt x="7" y="76"/>
                  </a:lnTo>
                  <a:lnTo>
                    <a:pt x="0" y="11"/>
                  </a:lnTo>
                  <a:lnTo>
                    <a:pt x="24" y="0"/>
                  </a:lnTo>
                  <a:lnTo>
                    <a:pt x="53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3826" y="3269"/>
              <a:ext cx="96" cy="71"/>
            </a:xfrm>
            <a:custGeom>
              <a:avLst/>
              <a:gdLst>
                <a:gd name="T0" fmla="*/ 0 w 192"/>
                <a:gd name="T1" fmla="*/ 51 h 142"/>
                <a:gd name="T2" fmla="*/ 12 w 192"/>
                <a:gd name="T3" fmla="*/ 41 h 142"/>
                <a:gd name="T4" fmla="*/ 31 w 192"/>
                <a:gd name="T5" fmla="*/ 25 h 142"/>
                <a:gd name="T6" fmla="*/ 53 w 192"/>
                <a:gd name="T7" fmla="*/ 9 h 142"/>
                <a:gd name="T8" fmla="*/ 67 w 192"/>
                <a:gd name="T9" fmla="*/ 0 h 142"/>
                <a:gd name="T10" fmla="*/ 96 w 192"/>
                <a:gd name="T11" fmla="*/ 13 h 142"/>
                <a:gd name="T12" fmla="*/ 77 w 192"/>
                <a:gd name="T13" fmla="*/ 28 h 142"/>
                <a:gd name="T14" fmla="*/ 55 w 192"/>
                <a:gd name="T15" fmla="*/ 44 h 142"/>
                <a:gd name="T16" fmla="*/ 33 w 192"/>
                <a:gd name="T17" fmla="*/ 58 h 142"/>
                <a:gd name="T18" fmla="*/ 12 w 192"/>
                <a:gd name="T19" fmla="*/ 71 h 142"/>
                <a:gd name="T20" fmla="*/ 0 w 192"/>
                <a:gd name="T21" fmla="*/ 65 h 142"/>
                <a:gd name="T22" fmla="*/ 0 w 192"/>
                <a:gd name="T23" fmla="*/ 51 h 142"/>
                <a:gd name="T24" fmla="*/ 0 w 192"/>
                <a:gd name="T25" fmla="*/ 51 h 14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142"/>
                <a:gd name="T41" fmla="*/ 192 w 192"/>
                <a:gd name="T42" fmla="*/ 142 h 14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142">
                  <a:moveTo>
                    <a:pt x="0" y="102"/>
                  </a:moveTo>
                  <a:lnTo>
                    <a:pt x="23" y="83"/>
                  </a:lnTo>
                  <a:lnTo>
                    <a:pt x="63" y="51"/>
                  </a:lnTo>
                  <a:lnTo>
                    <a:pt x="106" y="17"/>
                  </a:lnTo>
                  <a:lnTo>
                    <a:pt x="133" y="0"/>
                  </a:lnTo>
                  <a:lnTo>
                    <a:pt x="192" y="26"/>
                  </a:lnTo>
                  <a:lnTo>
                    <a:pt x="154" y="57"/>
                  </a:lnTo>
                  <a:lnTo>
                    <a:pt x="110" y="89"/>
                  </a:lnTo>
                  <a:lnTo>
                    <a:pt x="66" y="117"/>
                  </a:lnTo>
                  <a:lnTo>
                    <a:pt x="23" y="142"/>
                  </a:lnTo>
                  <a:lnTo>
                    <a:pt x="0" y="129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4072" y="3297"/>
              <a:ext cx="96" cy="111"/>
            </a:xfrm>
            <a:custGeom>
              <a:avLst/>
              <a:gdLst>
                <a:gd name="T0" fmla="*/ 17 w 192"/>
                <a:gd name="T1" fmla="*/ 5 h 222"/>
                <a:gd name="T2" fmla="*/ 46 w 192"/>
                <a:gd name="T3" fmla="*/ 42 h 222"/>
                <a:gd name="T4" fmla="*/ 68 w 192"/>
                <a:gd name="T5" fmla="*/ 63 h 222"/>
                <a:gd name="T6" fmla="*/ 90 w 192"/>
                <a:gd name="T7" fmla="*/ 86 h 222"/>
                <a:gd name="T8" fmla="*/ 96 w 192"/>
                <a:gd name="T9" fmla="*/ 111 h 222"/>
                <a:gd name="T10" fmla="*/ 76 w 192"/>
                <a:gd name="T11" fmla="*/ 111 h 222"/>
                <a:gd name="T12" fmla="*/ 57 w 192"/>
                <a:gd name="T13" fmla="*/ 92 h 222"/>
                <a:gd name="T14" fmla="*/ 35 w 192"/>
                <a:gd name="T15" fmla="*/ 66 h 222"/>
                <a:gd name="T16" fmla="*/ 13 w 192"/>
                <a:gd name="T17" fmla="*/ 38 h 222"/>
                <a:gd name="T18" fmla="*/ 0 w 192"/>
                <a:gd name="T19" fmla="*/ 14 h 222"/>
                <a:gd name="T20" fmla="*/ 3 w 192"/>
                <a:gd name="T21" fmla="*/ 0 h 222"/>
                <a:gd name="T22" fmla="*/ 17 w 192"/>
                <a:gd name="T23" fmla="*/ 5 h 222"/>
                <a:gd name="T24" fmla="*/ 17 w 192"/>
                <a:gd name="T25" fmla="*/ 5 h 2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222"/>
                <a:gd name="T41" fmla="*/ 192 w 192"/>
                <a:gd name="T42" fmla="*/ 222 h 2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222">
                  <a:moveTo>
                    <a:pt x="34" y="9"/>
                  </a:moveTo>
                  <a:lnTo>
                    <a:pt x="91" y="83"/>
                  </a:lnTo>
                  <a:lnTo>
                    <a:pt x="135" y="127"/>
                  </a:lnTo>
                  <a:lnTo>
                    <a:pt x="179" y="171"/>
                  </a:lnTo>
                  <a:lnTo>
                    <a:pt x="192" y="222"/>
                  </a:lnTo>
                  <a:lnTo>
                    <a:pt x="152" y="222"/>
                  </a:lnTo>
                  <a:lnTo>
                    <a:pt x="114" y="184"/>
                  </a:lnTo>
                  <a:lnTo>
                    <a:pt x="69" y="131"/>
                  </a:lnTo>
                  <a:lnTo>
                    <a:pt x="27" y="76"/>
                  </a:lnTo>
                  <a:lnTo>
                    <a:pt x="0" y="28"/>
                  </a:lnTo>
                  <a:lnTo>
                    <a:pt x="6" y="0"/>
                  </a:lnTo>
                  <a:lnTo>
                    <a:pt x="34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4157" y="3320"/>
              <a:ext cx="22" cy="236"/>
            </a:xfrm>
            <a:custGeom>
              <a:avLst/>
              <a:gdLst>
                <a:gd name="T0" fmla="*/ 20 w 44"/>
                <a:gd name="T1" fmla="*/ 7 h 472"/>
                <a:gd name="T2" fmla="*/ 20 w 44"/>
                <a:gd name="T3" fmla="*/ 45 h 472"/>
                <a:gd name="T4" fmla="*/ 20 w 44"/>
                <a:gd name="T5" fmla="*/ 87 h 472"/>
                <a:gd name="T6" fmla="*/ 22 w 44"/>
                <a:gd name="T7" fmla="*/ 220 h 472"/>
                <a:gd name="T8" fmla="*/ 17 w 44"/>
                <a:gd name="T9" fmla="*/ 236 h 472"/>
                <a:gd name="T10" fmla="*/ 6 w 44"/>
                <a:gd name="T11" fmla="*/ 218 h 472"/>
                <a:gd name="T12" fmla="*/ 0 w 44"/>
                <a:gd name="T13" fmla="*/ 112 h 472"/>
                <a:gd name="T14" fmla="*/ 7 w 44"/>
                <a:gd name="T15" fmla="*/ 7 h 472"/>
                <a:gd name="T16" fmla="*/ 13 w 44"/>
                <a:gd name="T17" fmla="*/ 0 h 472"/>
                <a:gd name="T18" fmla="*/ 20 w 44"/>
                <a:gd name="T19" fmla="*/ 7 h 472"/>
                <a:gd name="T20" fmla="*/ 20 w 44"/>
                <a:gd name="T21" fmla="*/ 7 h 4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472"/>
                <a:gd name="T35" fmla="*/ 44 w 44"/>
                <a:gd name="T36" fmla="*/ 472 h 4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472">
                  <a:moveTo>
                    <a:pt x="40" y="15"/>
                  </a:moveTo>
                  <a:lnTo>
                    <a:pt x="40" y="90"/>
                  </a:lnTo>
                  <a:lnTo>
                    <a:pt x="40" y="173"/>
                  </a:lnTo>
                  <a:lnTo>
                    <a:pt x="44" y="439"/>
                  </a:lnTo>
                  <a:lnTo>
                    <a:pt x="33" y="472"/>
                  </a:lnTo>
                  <a:lnTo>
                    <a:pt x="12" y="436"/>
                  </a:lnTo>
                  <a:lnTo>
                    <a:pt x="0" y="223"/>
                  </a:lnTo>
                  <a:lnTo>
                    <a:pt x="14" y="13"/>
                  </a:lnTo>
                  <a:lnTo>
                    <a:pt x="27" y="0"/>
                  </a:lnTo>
                  <a:lnTo>
                    <a:pt x="4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4193" y="3337"/>
              <a:ext cx="37" cy="245"/>
            </a:xfrm>
            <a:custGeom>
              <a:avLst/>
              <a:gdLst>
                <a:gd name="T0" fmla="*/ 35 w 74"/>
                <a:gd name="T1" fmla="*/ 9 h 491"/>
                <a:gd name="T2" fmla="*/ 28 w 74"/>
                <a:gd name="T3" fmla="*/ 32 h 491"/>
                <a:gd name="T4" fmla="*/ 29 w 74"/>
                <a:gd name="T5" fmla="*/ 126 h 491"/>
                <a:gd name="T6" fmla="*/ 37 w 74"/>
                <a:gd name="T7" fmla="*/ 231 h 491"/>
                <a:gd name="T8" fmla="*/ 34 w 74"/>
                <a:gd name="T9" fmla="*/ 240 h 491"/>
                <a:gd name="T10" fmla="*/ 26 w 74"/>
                <a:gd name="T11" fmla="*/ 245 h 491"/>
                <a:gd name="T12" fmla="*/ 12 w 74"/>
                <a:gd name="T13" fmla="*/ 235 h 491"/>
                <a:gd name="T14" fmla="*/ 9 w 74"/>
                <a:gd name="T15" fmla="*/ 173 h 491"/>
                <a:gd name="T16" fmla="*/ 7 w 74"/>
                <a:gd name="T17" fmla="*/ 110 h 491"/>
                <a:gd name="T18" fmla="*/ 1 w 74"/>
                <a:gd name="T19" fmla="*/ 29 h 491"/>
                <a:gd name="T20" fmla="*/ 0 w 74"/>
                <a:gd name="T21" fmla="*/ 12 h 491"/>
                <a:gd name="T22" fmla="*/ 5 w 74"/>
                <a:gd name="T23" fmla="*/ 4 h 491"/>
                <a:gd name="T24" fmla="*/ 19 w 74"/>
                <a:gd name="T25" fmla="*/ 0 h 491"/>
                <a:gd name="T26" fmla="*/ 35 w 74"/>
                <a:gd name="T27" fmla="*/ 9 h 491"/>
                <a:gd name="T28" fmla="*/ 35 w 74"/>
                <a:gd name="T29" fmla="*/ 9 h 49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4"/>
                <a:gd name="T46" fmla="*/ 0 h 491"/>
                <a:gd name="T47" fmla="*/ 74 w 74"/>
                <a:gd name="T48" fmla="*/ 491 h 49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4" h="491">
                  <a:moveTo>
                    <a:pt x="70" y="19"/>
                  </a:moveTo>
                  <a:lnTo>
                    <a:pt x="57" y="65"/>
                  </a:lnTo>
                  <a:lnTo>
                    <a:pt x="58" y="253"/>
                  </a:lnTo>
                  <a:lnTo>
                    <a:pt x="74" y="462"/>
                  </a:lnTo>
                  <a:lnTo>
                    <a:pt x="68" y="481"/>
                  </a:lnTo>
                  <a:lnTo>
                    <a:pt x="53" y="491"/>
                  </a:lnTo>
                  <a:lnTo>
                    <a:pt x="24" y="470"/>
                  </a:lnTo>
                  <a:lnTo>
                    <a:pt x="17" y="346"/>
                  </a:lnTo>
                  <a:lnTo>
                    <a:pt x="15" y="221"/>
                  </a:lnTo>
                  <a:lnTo>
                    <a:pt x="3" y="59"/>
                  </a:lnTo>
                  <a:lnTo>
                    <a:pt x="0" y="25"/>
                  </a:lnTo>
                  <a:lnTo>
                    <a:pt x="11" y="8"/>
                  </a:lnTo>
                  <a:lnTo>
                    <a:pt x="38" y="0"/>
                  </a:lnTo>
                  <a:lnTo>
                    <a:pt x="7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4200" y="3339"/>
              <a:ext cx="113" cy="88"/>
            </a:xfrm>
            <a:custGeom>
              <a:avLst/>
              <a:gdLst>
                <a:gd name="T0" fmla="*/ 2 w 224"/>
                <a:gd name="T1" fmla="*/ 74 h 177"/>
                <a:gd name="T2" fmla="*/ 20 w 224"/>
                <a:gd name="T3" fmla="*/ 56 h 177"/>
                <a:gd name="T4" fmla="*/ 46 w 224"/>
                <a:gd name="T5" fmla="*/ 34 h 177"/>
                <a:gd name="T6" fmla="*/ 72 w 224"/>
                <a:gd name="T7" fmla="*/ 13 h 177"/>
                <a:gd name="T8" fmla="*/ 92 w 224"/>
                <a:gd name="T9" fmla="*/ 0 h 177"/>
                <a:gd name="T10" fmla="*/ 113 w 224"/>
                <a:gd name="T11" fmla="*/ 5 h 177"/>
                <a:gd name="T12" fmla="*/ 107 w 224"/>
                <a:gd name="T13" fmla="*/ 26 h 177"/>
                <a:gd name="T14" fmla="*/ 80 w 224"/>
                <a:gd name="T15" fmla="*/ 43 h 177"/>
                <a:gd name="T16" fmla="*/ 53 w 224"/>
                <a:gd name="T17" fmla="*/ 59 h 177"/>
                <a:gd name="T18" fmla="*/ 32 w 224"/>
                <a:gd name="T19" fmla="*/ 74 h 177"/>
                <a:gd name="T20" fmla="*/ 12 w 224"/>
                <a:gd name="T21" fmla="*/ 88 h 177"/>
                <a:gd name="T22" fmla="*/ 0 w 224"/>
                <a:gd name="T23" fmla="*/ 86 h 177"/>
                <a:gd name="T24" fmla="*/ 2 w 224"/>
                <a:gd name="T25" fmla="*/ 74 h 177"/>
                <a:gd name="T26" fmla="*/ 2 w 224"/>
                <a:gd name="T27" fmla="*/ 74 h 17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4"/>
                <a:gd name="T43" fmla="*/ 0 h 177"/>
                <a:gd name="T44" fmla="*/ 224 w 224"/>
                <a:gd name="T45" fmla="*/ 177 h 17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4" h="177">
                  <a:moveTo>
                    <a:pt x="4" y="148"/>
                  </a:moveTo>
                  <a:lnTo>
                    <a:pt x="40" y="112"/>
                  </a:lnTo>
                  <a:lnTo>
                    <a:pt x="91" y="69"/>
                  </a:lnTo>
                  <a:lnTo>
                    <a:pt x="142" y="27"/>
                  </a:lnTo>
                  <a:lnTo>
                    <a:pt x="182" y="0"/>
                  </a:lnTo>
                  <a:lnTo>
                    <a:pt x="224" y="10"/>
                  </a:lnTo>
                  <a:lnTo>
                    <a:pt x="213" y="52"/>
                  </a:lnTo>
                  <a:lnTo>
                    <a:pt x="159" y="86"/>
                  </a:lnTo>
                  <a:lnTo>
                    <a:pt x="106" y="118"/>
                  </a:lnTo>
                  <a:lnTo>
                    <a:pt x="64" y="148"/>
                  </a:lnTo>
                  <a:lnTo>
                    <a:pt x="24" y="177"/>
                  </a:lnTo>
                  <a:lnTo>
                    <a:pt x="0" y="173"/>
                  </a:lnTo>
                  <a:lnTo>
                    <a:pt x="4" y="1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4519" y="3388"/>
              <a:ext cx="89" cy="116"/>
            </a:xfrm>
            <a:custGeom>
              <a:avLst/>
              <a:gdLst>
                <a:gd name="T0" fmla="*/ 21 w 178"/>
                <a:gd name="T1" fmla="*/ 6 h 234"/>
                <a:gd name="T2" fmla="*/ 37 w 178"/>
                <a:gd name="T3" fmla="*/ 31 h 234"/>
                <a:gd name="T4" fmla="*/ 54 w 178"/>
                <a:gd name="T5" fmla="*/ 55 h 234"/>
                <a:gd name="T6" fmla="*/ 72 w 178"/>
                <a:gd name="T7" fmla="*/ 79 h 234"/>
                <a:gd name="T8" fmla="*/ 89 w 178"/>
                <a:gd name="T9" fmla="*/ 104 h 234"/>
                <a:gd name="T10" fmla="*/ 88 w 178"/>
                <a:gd name="T11" fmla="*/ 116 h 234"/>
                <a:gd name="T12" fmla="*/ 76 w 178"/>
                <a:gd name="T13" fmla="*/ 115 h 234"/>
                <a:gd name="T14" fmla="*/ 48 w 178"/>
                <a:gd name="T15" fmla="*/ 91 h 234"/>
                <a:gd name="T16" fmla="*/ 22 w 178"/>
                <a:gd name="T17" fmla="*/ 55 h 234"/>
                <a:gd name="T18" fmla="*/ 0 w 178"/>
                <a:gd name="T19" fmla="*/ 15 h 234"/>
                <a:gd name="T20" fmla="*/ 6 w 178"/>
                <a:gd name="T21" fmla="*/ 0 h 234"/>
                <a:gd name="T22" fmla="*/ 21 w 178"/>
                <a:gd name="T23" fmla="*/ 6 h 234"/>
                <a:gd name="T24" fmla="*/ 21 w 178"/>
                <a:gd name="T25" fmla="*/ 6 h 2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8"/>
                <a:gd name="T40" fmla="*/ 0 h 234"/>
                <a:gd name="T41" fmla="*/ 178 w 178"/>
                <a:gd name="T42" fmla="*/ 234 h 2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8" h="234">
                  <a:moveTo>
                    <a:pt x="41" y="12"/>
                  </a:moveTo>
                  <a:lnTo>
                    <a:pt x="74" y="63"/>
                  </a:lnTo>
                  <a:lnTo>
                    <a:pt x="108" y="110"/>
                  </a:lnTo>
                  <a:lnTo>
                    <a:pt x="144" y="160"/>
                  </a:lnTo>
                  <a:lnTo>
                    <a:pt x="178" y="209"/>
                  </a:lnTo>
                  <a:lnTo>
                    <a:pt x="176" y="234"/>
                  </a:lnTo>
                  <a:lnTo>
                    <a:pt x="152" y="232"/>
                  </a:lnTo>
                  <a:lnTo>
                    <a:pt x="96" y="183"/>
                  </a:lnTo>
                  <a:lnTo>
                    <a:pt x="43" y="110"/>
                  </a:lnTo>
                  <a:lnTo>
                    <a:pt x="0" y="31"/>
                  </a:lnTo>
                  <a:lnTo>
                    <a:pt x="11" y="0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4590" y="3396"/>
              <a:ext cx="30" cy="276"/>
            </a:xfrm>
            <a:custGeom>
              <a:avLst/>
              <a:gdLst>
                <a:gd name="T0" fmla="*/ 15 w 61"/>
                <a:gd name="T1" fmla="*/ 7 h 552"/>
                <a:gd name="T2" fmla="*/ 21 w 61"/>
                <a:gd name="T3" fmla="*/ 109 h 552"/>
                <a:gd name="T4" fmla="*/ 30 w 61"/>
                <a:gd name="T5" fmla="*/ 211 h 552"/>
                <a:gd name="T6" fmla="*/ 23 w 61"/>
                <a:gd name="T7" fmla="*/ 267 h 552"/>
                <a:gd name="T8" fmla="*/ 8 w 61"/>
                <a:gd name="T9" fmla="*/ 276 h 552"/>
                <a:gd name="T10" fmla="*/ 0 w 61"/>
                <a:gd name="T11" fmla="*/ 261 h 552"/>
                <a:gd name="T12" fmla="*/ 5 w 61"/>
                <a:gd name="T13" fmla="*/ 213 h 552"/>
                <a:gd name="T14" fmla="*/ 1 w 61"/>
                <a:gd name="T15" fmla="*/ 7 h 552"/>
                <a:gd name="T16" fmla="*/ 8 w 61"/>
                <a:gd name="T17" fmla="*/ 0 h 552"/>
                <a:gd name="T18" fmla="*/ 15 w 61"/>
                <a:gd name="T19" fmla="*/ 7 h 552"/>
                <a:gd name="T20" fmla="*/ 15 w 61"/>
                <a:gd name="T21" fmla="*/ 7 h 5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1"/>
                <a:gd name="T34" fmla="*/ 0 h 552"/>
                <a:gd name="T35" fmla="*/ 61 w 61"/>
                <a:gd name="T36" fmla="*/ 552 h 55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1" h="552">
                  <a:moveTo>
                    <a:pt x="30" y="14"/>
                  </a:moveTo>
                  <a:lnTo>
                    <a:pt x="42" y="219"/>
                  </a:lnTo>
                  <a:lnTo>
                    <a:pt x="61" y="422"/>
                  </a:lnTo>
                  <a:lnTo>
                    <a:pt x="46" y="534"/>
                  </a:lnTo>
                  <a:lnTo>
                    <a:pt x="17" y="552"/>
                  </a:lnTo>
                  <a:lnTo>
                    <a:pt x="0" y="521"/>
                  </a:lnTo>
                  <a:lnTo>
                    <a:pt x="11" y="426"/>
                  </a:lnTo>
                  <a:lnTo>
                    <a:pt x="2" y="14"/>
                  </a:lnTo>
                  <a:lnTo>
                    <a:pt x="17" y="0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4631" y="3392"/>
              <a:ext cx="29" cy="297"/>
            </a:xfrm>
            <a:custGeom>
              <a:avLst/>
              <a:gdLst>
                <a:gd name="T0" fmla="*/ 22 w 59"/>
                <a:gd name="T1" fmla="*/ 7 h 593"/>
                <a:gd name="T2" fmla="*/ 29 w 59"/>
                <a:gd name="T3" fmla="*/ 141 h 593"/>
                <a:gd name="T4" fmla="*/ 24 w 59"/>
                <a:gd name="T5" fmla="*/ 285 h 593"/>
                <a:gd name="T6" fmla="*/ 21 w 59"/>
                <a:gd name="T7" fmla="*/ 294 h 593"/>
                <a:gd name="T8" fmla="*/ 12 w 59"/>
                <a:gd name="T9" fmla="*/ 297 h 593"/>
                <a:gd name="T10" fmla="*/ 0 w 59"/>
                <a:gd name="T11" fmla="*/ 285 h 593"/>
                <a:gd name="T12" fmla="*/ 5 w 59"/>
                <a:gd name="T13" fmla="*/ 193 h 593"/>
                <a:gd name="T14" fmla="*/ 12 w 59"/>
                <a:gd name="T15" fmla="*/ 101 h 593"/>
                <a:gd name="T16" fmla="*/ 8 w 59"/>
                <a:gd name="T17" fmla="*/ 8 h 593"/>
                <a:gd name="T18" fmla="*/ 14 w 59"/>
                <a:gd name="T19" fmla="*/ 0 h 593"/>
                <a:gd name="T20" fmla="*/ 22 w 59"/>
                <a:gd name="T21" fmla="*/ 7 h 593"/>
                <a:gd name="T22" fmla="*/ 22 w 59"/>
                <a:gd name="T23" fmla="*/ 7 h 5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9"/>
                <a:gd name="T37" fmla="*/ 0 h 593"/>
                <a:gd name="T38" fmla="*/ 59 w 59"/>
                <a:gd name="T39" fmla="*/ 593 h 59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9" h="593">
                  <a:moveTo>
                    <a:pt x="44" y="13"/>
                  </a:moveTo>
                  <a:lnTo>
                    <a:pt x="59" y="281"/>
                  </a:lnTo>
                  <a:lnTo>
                    <a:pt x="49" y="570"/>
                  </a:lnTo>
                  <a:lnTo>
                    <a:pt x="42" y="587"/>
                  </a:lnTo>
                  <a:lnTo>
                    <a:pt x="25" y="593"/>
                  </a:lnTo>
                  <a:lnTo>
                    <a:pt x="0" y="570"/>
                  </a:lnTo>
                  <a:lnTo>
                    <a:pt x="11" y="386"/>
                  </a:lnTo>
                  <a:lnTo>
                    <a:pt x="25" y="201"/>
                  </a:lnTo>
                  <a:lnTo>
                    <a:pt x="17" y="15"/>
                  </a:lnTo>
                  <a:lnTo>
                    <a:pt x="28" y="0"/>
                  </a:lnTo>
                  <a:lnTo>
                    <a:pt x="44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4640" y="3335"/>
              <a:ext cx="94" cy="77"/>
            </a:xfrm>
            <a:custGeom>
              <a:avLst/>
              <a:gdLst>
                <a:gd name="T0" fmla="*/ 1 w 188"/>
                <a:gd name="T1" fmla="*/ 58 h 154"/>
                <a:gd name="T2" fmla="*/ 17 w 188"/>
                <a:gd name="T3" fmla="*/ 44 h 154"/>
                <a:gd name="T4" fmla="*/ 41 w 188"/>
                <a:gd name="T5" fmla="*/ 26 h 154"/>
                <a:gd name="T6" fmla="*/ 67 w 188"/>
                <a:gd name="T7" fmla="*/ 10 h 154"/>
                <a:gd name="T8" fmla="*/ 85 w 188"/>
                <a:gd name="T9" fmla="*/ 0 h 154"/>
                <a:gd name="T10" fmla="*/ 94 w 188"/>
                <a:gd name="T11" fmla="*/ 2 h 154"/>
                <a:gd name="T12" fmla="*/ 91 w 188"/>
                <a:gd name="T13" fmla="*/ 11 h 154"/>
                <a:gd name="T14" fmla="*/ 60 w 188"/>
                <a:gd name="T15" fmla="*/ 35 h 154"/>
                <a:gd name="T16" fmla="*/ 39 w 188"/>
                <a:gd name="T17" fmla="*/ 57 h 154"/>
                <a:gd name="T18" fmla="*/ 17 w 188"/>
                <a:gd name="T19" fmla="*/ 77 h 154"/>
                <a:gd name="T20" fmla="*/ 0 w 188"/>
                <a:gd name="T21" fmla="*/ 76 h 154"/>
                <a:gd name="T22" fmla="*/ 1 w 188"/>
                <a:gd name="T23" fmla="*/ 58 h 154"/>
                <a:gd name="T24" fmla="*/ 1 w 188"/>
                <a:gd name="T25" fmla="*/ 58 h 1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88"/>
                <a:gd name="T40" fmla="*/ 0 h 154"/>
                <a:gd name="T41" fmla="*/ 188 w 188"/>
                <a:gd name="T42" fmla="*/ 154 h 1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88" h="154">
                  <a:moveTo>
                    <a:pt x="2" y="116"/>
                  </a:moveTo>
                  <a:lnTo>
                    <a:pt x="34" y="89"/>
                  </a:lnTo>
                  <a:lnTo>
                    <a:pt x="82" y="53"/>
                  </a:lnTo>
                  <a:lnTo>
                    <a:pt x="133" y="20"/>
                  </a:lnTo>
                  <a:lnTo>
                    <a:pt x="169" y="0"/>
                  </a:lnTo>
                  <a:lnTo>
                    <a:pt x="188" y="5"/>
                  </a:lnTo>
                  <a:lnTo>
                    <a:pt x="182" y="22"/>
                  </a:lnTo>
                  <a:lnTo>
                    <a:pt x="120" y="70"/>
                  </a:lnTo>
                  <a:lnTo>
                    <a:pt x="78" y="114"/>
                  </a:lnTo>
                  <a:lnTo>
                    <a:pt x="34" y="154"/>
                  </a:lnTo>
                  <a:lnTo>
                    <a:pt x="0" y="152"/>
                  </a:lnTo>
                  <a:lnTo>
                    <a:pt x="2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3745" y="3455"/>
              <a:ext cx="492" cy="176"/>
            </a:xfrm>
            <a:custGeom>
              <a:avLst/>
              <a:gdLst>
                <a:gd name="T0" fmla="*/ 9 w 985"/>
                <a:gd name="T1" fmla="*/ 0 h 352"/>
                <a:gd name="T2" fmla="*/ 46 w 985"/>
                <a:gd name="T3" fmla="*/ 13 h 352"/>
                <a:gd name="T4" fmla="*/ 82 w 985"/>
                <a:gd name="T5" fmla="*/ 28 h 352"/>
                <a:gd name="T6" fmla="*/ 118 w 985"/>
                <a:gd name="T7" fmla="*/ 44 h 352"/>
                <a:gd name="T8" fmla="*/ 155 w 985"/>
                <a:gd name="T9" fmla="*/ 57 h 352"/>
                <a:gd name="T10" fmla="*/ 229 w 985"/>
                <a:gd name="T11" fmla="*/ 75 h 352"/>
                <a:gd name="T12" fmla="*/ 328 w 985"/>
                <a:gd name="T13" fmla="*/ 100 h 352"/>
                <a:gd name="T14" fmla="*/ 423 w 985"/>
                <a:gd name="T15" fmla="*/ 125 h 352"/>
                <a:gd name="T16" fmla="*/ 484 w 985"/>
                <a:gd name="T17" fmla="*/ 150 h 352"/>
                <a:gd name="T18" fmla="*/ 492 w 985"/>
                <a:gd name="T19" fmla="*/ 169 h 352"/>
                <a:gd name="T20" fmla="*/ 473 w 985"/>
                <a:gd name="T21" fmla="*/ 176 h 352"/>
                <a:gd name="T22" fmla="*/ 422 w 985"/>
                <a:gd name="T23" fmla="*/ 159 h 352"/>
                <a:gd name="T24" fmla="*/ 395 w 985"/>
                <a:gd name="T25" fmla="*/ 148 h 352"/>
                <a:gd name="T26" fmla="*/ 370 w 985"/>
                <a:gd name="T27" fmla="*/ 138 h 352"/>
                <a:gd name="T28" fmla="*/ 328 w 985"/>
                <a:gd name="T29" fmla="*/ 125 h 352"/>
                <a:gd name="T30" fmla="*/ 281 w 985"/>
                <a:gd name="T31" fmla="*/ 112 h 352"/>
                <a:gd name="T32" fmla="*/ 231 w 985"/>
                <a:gd name="T33" fmla="*/ 99 h 352"/>
                <a:gd name="T34" fmla="*/ 180 w 985"/>
                <a:gd name="T35" fmla="*/ 85 h 352"/>
                <a:gd name="T36" fmla="*/ 130 w 985"/>
                <a:gd name="T37" fmla="*/ 69 h 352"/>
                <a:gd name="T38" fmla="*/ 83 w 985"/>
                <a:gd name="T39" fmla="*/ 51 h 352"/>
                <a:gd name="T40" fmla="*/ 40 w 985"/>
                <a:gd name="T41" fmla="*/ 34 h 352"/>
                <a:gd name="T42" fmla="*/ 4 w 985"/>
                <a:gd name="T43" fmla="*/ 12 h 352"/>
                <a:gd name="T44" fmla="*/ 0 w 985"/>
                <a:gd name="T45" fmla="*/ 3 h 352"/>
                <a:gd name="T46" fmla="*/ 9 w 985"/>
                <a:gd name="T47" fmla="*/ 0 h 352"/>
                <a:gd name="T48" fmla="*/ 9 w 985"/>
                <a:gd name="T49" fmla="*/ 0 h 3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85"/>
                <a:gd name="T76" fmla="*/ 0 h 352"/>
                <a:gd name="T77" fmla="*/ 985 w 985"/>
                <a:gd name="T78" fmla="*/ 352 h 3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85" h="352">
                  <a:moveTo>
                    <a:pt x="19" y="0"/>
                  </a:moveTo>
                  <a:lnTo>
                    <a:pt x="92" y="27"/>
                  </a:lnTo>
                  <a:lnTo>
                    <a:pt x="164" y="57"/>
                  </a:lnTo>
                  <a:lnTo>
                    <a:pt x="236" y="88"/>
                  </a:lnTo>
                  <a:lnTo>
                    <a:pt x="310" y="114"/>
                  </a:lnTo>
                  <a:lnTo>
                    <a:pt x="458" y="150"/>
                  </a:lnTo>
                  <a:lnTo>
                    <a:pt x="656" y="200"/>
                  </a:lnTo>
                  <a:lnTo>
                    <a:pt x="846" y="251"/>
                  </a:lnTo>
                  <a:lnTo>
                    <a:pt x="968" y="300"/>
                  </a:lnTo>
                  <a:lnTo>
                    <a:pt x="985" y="337"/>
                  </a:lnTo>
                  <a:lnTo>
                    <a:pt x="947" y="352"/>
                  </a:lnTo>
                  <a:lnTo>
                    <a:pt x="844" y="318"/>
                  </a:lnTo>
                  <a:lnTo>
                    <a:pt x="791" y="295"/>
                  </a:lnTo>
                  <a:lnTo>
                    <a:pt x="740" y="276"/>
                  </a:lnTo>
                  <a:lnTo>
                    <a:pt x="656" y="251"/>
                  </a:lnTo>
                  <a:lnTo>
                    <a:pt x="563" y="224"/>
                  </a:lnTo>
                  <a:lnTo>
                    <a:pt x="462" y="198"/>
                  </a:lnTo>
                  <a:lnTo>
                    <a:pt x="361" y="169"/>
                  </a:lnTo>
                  <a:lnTo>
                    <a:pt x="261" y="137"/>
                  </a:lnTo>
                  <a:lnTo>
                    <a:pt x="166" y="103"/>
                  </a:lnTo>
                  <a:lnTo>
                    <a:pt x="80" y="67"/>
                  </a:lnTo>
                  <a:lnTo>
                    <a:pt x="8" y="25"/>
                  </a:lnTo>
                  <a:lnTo>
                    <a:pt x="0" y="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3776" y="3238"/>
              <a:ext cx="30" cy="219"/>
            </a:xfrm>
            <a:custGeom>
              <a:avLst/>
              <a:gdLst>
                <a:gd name="T0" fmla="*/ 13 w 61"/>
                <a:gd name="T1" fmla="*/ 6 h 437"/>
                <a:gd name="T2" fmla="*/ 25 w 61"/>
                <a:gd name="T3" fmla="*/ 107 h 437"/>
                <a:gd name="T4" fmla="*/ 30 w 61"/>
                <a:gd name="T5" fmla="*/ 211 h 437"/>
                <a:gd name="T6" fmla="*/ 25 w 61"/>
                <a:gd name="T7" fmla="*/ 219 h 437"/>
                <a:gd name="T8" fmla="*/ 17 w 61"/>
                <a:gd name="T9" fmla="*/ 212 h 437"/>
                <a:gd name="T10" fmla="*/ 15 w 61"/>
                <a:gd name="T11" fmla="*/ 180 h 437"/>
                <a:gd name="T12" fmla="*/ 7 w 61"/>
                <a:gd name="T13" fmla="*/ 62 h 437"/>
                <a:gd name="T14" fmla="*/ 0 w 61"/>
                <a:gd name="T15" fmla="*/ 8 h 437"/>
                <a:gd name="T16" fmla="*/ 6 w 61"/>
                <a:gd name="T17" fmla="*/ 0 h 437"/>
                <a:gd name="T18" fmla="*/ 13 w 61"/>
                <a:gd name="T19" fmla="*/ 6 h 437"/>
                <a:gd name="T20" fmla="*/ 13 w 61"/>
                <a:gd name="T21" fmla="*/ 6 h 4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1"/>
                <a:gd name="T34" fmla="*/ 0 h 437"/>
                <a:gd name="T35" fmla="*/ 61 w 61"/>
                <a:gd name="T36" fmla="*/ 437 h 4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1" h="437">
                  <a:moveTo>
                    <a:pt x="27" y="11"/>
                  </a:moveTo>
                  <a:lnTo>
                    <a:pt x="50" y="214"/>
                  </a:lnTo>
                  <a:lnTo>
                    <a:pt x="61" y="422"/>
                  </a:lnTo>
                  <a:lnTo>
                    <a:pt x="50" y="437"/>
                  </a:lnTo>
                  <a:lnTo>
                    <a:pt x="34" y="424"/>
                  </a:lnTo>
                  <a:lnTo>
                    <a:pt x="31" y="359"/>
                  </a:lnTo>
                  <a:lnTo>
                    <a:pt x="15" y="123"/>
                  </a:lnTo>
                  <a:lnTo>
                    <a:pt x="0" y="15"/>
                  </a:lnTo>
                  <a:lnTo>
                    <a:pt x="12" y="0"/>
                  </a:lnTo>
                  <a:lnTo>
                    <a:pt x="27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3739" y="3405"/>
              <a:ext cx="66" cy="39"/>
            </a:xfrm>
            <a:custGeom>
              <a:avLst/>
              <a:gdLst>
                <a:gd name="T0" fmla="*/ 5 w 133"/>
                <a:gd name="T1" fmla="*/ 26 h 78"/>
                <a:gd name="T2" fmla="*/ 47 w 133"/>
                <a:gd name="T3" fmla="*/ 0 h 78"/>
                <a:gd name="T4" fmla="*/ 66 w 133"/>
                <a:gd name="T5" fmla="*/ 6 h 78"/>
                <a:gd name="T6" fmla="*/ 60 w 133"/>
                <a:gd name="T7" fmla="*/ 25 h 78"/>
                <a:gd name="T8" fmla="*/ 8 w 133"/>
                <a:gd name="T9" fmla="*/ 39 h 78"/>
                <a:gd name="T10" fmla="*/ 0 w 133"/>
                <a:gd name="T11" fmla="*/ 35 h 78"/>
                <a:gd name="T12" fmla="*/ 5 w 133"/>
                <a:gd name="T13" fmla="*/ 26 h 78"/>
                <a:gd name="T14" fmla="*/ 5 w 133"/>
                <a:gd name="T15" fmla="*/ 26 h 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3"/>
                <a:gd name="T25" fmla="*/ 0 h 78"/>
                <a:gd name="T26" fmla="*/ 133 w 133"/>
                <a:gd name="T27" fmla="*/ 78 h 7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3" h="78">
                  <a:moveTo>
                    <a:pt x="10" y="52"/>
                  </a:moveTo>
                  <a:lnTo>
                    <a:pt x="95" y="0"/>
                  </a:lnTo>
                  <a:lnTo>
                    <a:pt x="133" y="12"/>
                  </a:lnTo>
                  <a:lnTo>
                    <a:pt x="120" y="50"/>
                  </a:lnTo>
                  <a:lnTo>
                    <a:pt x="17" y="78"/>
                  </a:lnTo>
                  <a:lnTo>
                    <a:pt x="0" y="69"/>
                  </a:lnTo>
                  <a:lnTo>
                    <a:pt x="1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3828" y="3331"/>
              <a:ext cx="221" cy="82"/>
            </a:xfrm>
            <a:custGeom>
              <a:avLst/>
              <a:gdLst>
                <a:gd name="T0" fmla="*/ 10 w 443"/>
                <a:gd name="T1" fmla="*/ 54 h 163"/>
                <a:gd name="T2" fmla="*/ 61 w 443"/>
                <a:gd name="T3" fmla="*/ 47 h 163"/>
                <a:gd name="T4" fmla="*/ 111 w 443"/>
                <a:gd name="T5" fmla="*/ 29 h 163"/>
                <a:gd name="T6" fmla="*/ 161 w 443"/>
                <a:gd name="T7" fmla="*/ 13 h 163"/>
                <a:gd name="T8" fmla="*/ 212 w 443"/>
                <a:gd name="T9" fmla="*/ 0 h 163"/>
                <a:gd name="T10" fmla="*/ 221 w 443"/>
                <a:gd name="T11" fmla="*/ 4 h 163"/>
                <a:gd name="T12" fmla="*/ 216 w 443"/>
                <a:gd name="T13" fmla="*/ 14 h 163"/>
                <a:gd name="T14" fmla="*/ 198 w 443"/>
                <a:gd name="T15" fmla="*/ 22 h 163"/>
                <a:gd name="T16" fmla="*/ 169 w 443"/>
                <a:gd name="T17" fmla="*/ 34 h 163"/>
                <a:gd name="T18" fmla="*/ 118 w 443"/>
                <a:gd name="T19" fmla="*/ 53 h 163"/>
                <a:gd name="T20" fmla="*/ 35 w 443"/>
                <a:gd name="T21" fmla="*/ 73 h 163"/>
                <a:gd name="T22" fmla="*/ 15 w 443"/>
                <a:gd name="T23" fmla="*/ 82 h 163"/>
                <a:gd name="T24" fmla="*/ 4 w 443"/>
                <a:gd name="T25" fmla="*/ 80 h 163"/>
                <a:gd name="T26" fmla="*/ 0 w 443"/>
                <a:gd name="T27" fmla="*/ 71 h 163"/>
                <a:gd name="T28" fmla="*/ 1 w 443"/>
                <a:gd name="T29" fmla="*/ 59 h 163"/>
                <a:gd name="T30" fmla="*/ 10 w 443"/>
                <a:gd name="T31" fmla="*/ 54 h 163"/>
                <a:gd name="T32" fmla="*/ 10 w 443"/>
                <a:gd name="T33" fmla="*/ 54 h 1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43"/>
                <a:gd name="T52" fmla="*/ 0 h 163"/>
                <a:gd name="T53" fmla="*/ 443 w 443"/>
                <a:gd name="T54" fmla="*/ 163 h 16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43" h="163">
                  <a:moveTo>
                    <a:pt x="21" y="108"/>
                  </a:moveTo>
                  <a:lnTo>
                    <a:pt x="123" y="93"/>
                  </a:lnTo>
                  <a:lnTo>
                    <a:pt x="222" y="57"/>
                  </a:lnTo>
                  <a:lnTo>
                    <a:pt x="323" y="25"/>
                  </a:lnTo>
                  <a:lnTo>
                    <a:pt x="425" y="0"/>
                  </a:lnTo>
                  <a:lnTo>
                    <a:pt x="443" y="8"/>
                  </a:lnTo>
                  <a:lnTo>
                    <a:pt x="433" y="27"/>
                  </a:lnTo>
                  <a:lnTo>
                    <a:pt x="397" y="44"/>
                  </a:lnTo>
                  <a:lnTo>
                    <a:pt x="338" y="67"/>
                  </a:lnTo>
                  <a:lnTo>
                    <a:pt x="237" y="105"/>
                  </a:lnTo>
                  <a:lnTo>
                    <a:pt x="70" y="146"/>
                  </a:lnTo>
                  <a:lnTo>
                    <a:pt x="30" y="163"/>
                  </a:lnTo>
                  <a:lnTo>
                    <a:pt x="9" y="160"/>
                  </a:lnTo>
                  <a:lnTo>
                    <a:pt x="0" y="141"/>
                  </a:lnTo>
                  <a:lnTo>
                    <a:pt x="2" y="118"/>
                  </a:lnTo>
                  <a:lnTo>
                    <a:pt x="21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3761" y="3523"/>
              <a:ext cx="426" cy="154"/>
            </a:xfrm>
            <a:custGeom>
              <a:avLst/>
              <a:gdLst>
                <a:gd name="T0" fmla="*/ 8 w 851"/>
                <a:gd name="T1" fmla="*/ 0 h 308"/>
                <a:gd name="T2" fmla="*/ 60 w 851"/>
                <a:gd name="T3" fmla="*/ 11 h 308"/>
                <a:gd name="T4" fmla="*/ 89 w 851"/>
                <a:gd name="T5" fmla="*/ 24 h 308"/>
                <a:gd name="T6" fmla="*/ 112 w 851"/>
                <a:gd name="T7" fmla="*/ 34 h 308"/>
                <a:gd name="T8" fmla="*/ 160 w 851"/>
                <a:gd name="T9" fmla="*/ 48 h 308"/>
                <a:gd name="T10" fmla="*/ 207 w 851"/>
                <a:gd name="T11" fmla="*/ 62 h 308"/>
                <a:gd name="T12" fmla="*/ 301 w 851"/>
                <a:gd name="T13" fmla="*/ 89 h 308"/>
                <a:gd name="T14" fmla="*/ 329 w 851"/>
                <a:gd name="T15" fmla="*/ 101 h 308"/>
                <a:gd name="T16" fmla="*/ 356 w 851"/>
                <a:gd name="T17" fmla="*/ 114 h 308"/>
                <a:gd name="T18" fmla="*/ 419 w 851"/>
                <a:gd name="T19" fmla="*/ 132 h 308"/>
                <a:gd name="T20" fmla="*/ 426 w 851"/>
                <a:gd name="T21" fmla="*/ 148 h 308"/>
                <a:gd name="T22" fmla="*/ 411 w 851"/>
                <a:gd name="T23" fmla="*/ 154 h 308"/>
                <a:gd name="T24" fmla="*/ 353 w 851"/>
                <a:gd name="T25" fmla="*/ 132 h 308"/>
                <a:gd name="T26" fmla="*/ 324 w 851"/>
                <a:gd name="T27" fmla="*/ 120 h 308"/>
                <a:gd name="T28" fmla="*/ 295 w 851"/>
                <a:gd name="T29" fmla="*/ 108 h 308"/>
                <a:gd name="T30" fmla="*/ 248 w 851"/>
                <a:gd name="T31" fmla="*/ 93 h 308"/>
                <a:gd name="T32" fmla="*/ 202 w 851"/>
                <a:gd name="T33" fmla="*/ 78 h 308"/>
                <a:gd name="T34" fmla="*/ 154 w 851"/>
                <a:gd name="T35" fmla="*/ 62 h 308"/>
                <a:gd name="T36" fmla="*/ 107 w 851"/>
                <a:gd name="T37" fmla="*/ 45 h 308"/>
                <a:gd name="T38" fmla="*/ 75 w 851"/>
                <a:gd name="T39" fmla="*/ 33 h 308"/>
                <a:gd name="T40" fmla="*/ 43 w 851"/>
                <a:gd name="T41" fmla="*/ 20 h 308"/>
                <a:gd name="T42" fmla="*/ 7 w 851"/>
                <a:gd name="T43" fmla="*/ 13 h 308"/>
                <a:gd name="T44" fmla="*/ 0 w 851"/>
                <a:gd name="T45" fmla="*/ 5 h 308"/>
                <a:gd name="T46" fmla="*/ 8 w 851"/>
                <a:gd name="T47" fmla="*/ 0 h 308"/>
                <a:gd name="T48" fmla="*/ 8 w 851"/>
                <a:gd name="T49" fmla="*/ 0 h 3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51"/>
                <a:gd name="T76" fmla="*/ 0 h 308"/>
                <a:gd name="T77" fmla="*/ 851 w 851"/>
                <a:gd name="T78" fmla="*/ 308 h 3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51" h="308">
                  <a:moveTo>
                    <a:pt x="15" y="0"/>
                  </a:moveTo>
                  <a:lnTo>
                    <a:pt x="119" y="23"/>
                  </a:lnTo>
                  <a:lnTo>
                    <a:pt x="178" y="48"/>
                  </a:lnTo>
                  <a:lnTo>
                    <a:pt x="224" y="67"/>
                  </a:lnTo>
                  <a:lnTo>
                    <a:pt x="319" y="97"/>
                  </a:lnTo>
                  <a:lnTo>
                    <a:pt x="414" y="124"/>
                  </a:lnTo>
                  <a:lnTo>
                    <a:pt x="602" y="179"/>
                  </a:lnTo>
                  <a:lnTo>
                    <a:pt x="657" y="203"/>
                  </a:lnTo>
                  <a:lnTo>
                    <a:pt x="712" y="228"/>
                  </a:lnTo>
                  <a:lnTo>
                    <a:pt x="838" y="264"/>
                  </a:lnTo>
                  <a:lnTo>
                    <a:pt x="851" y="295"/>
                  </a:lnTo>
                  <a:lnTo>
                    <a:pt x="821" y="308"/>
                  </a:lnTo>
                  <a:lnTo>
                    <a:pt x="705" y="264"/>
                  </a:lnTo>
                  <a:lnTo>
                    <a:pt x="648" y="240"/>
                  </a:lnTo>
                  <a:lnTo>
                    <a:pt x="589" y="217"/>
                  </a:lnTo>
                  <a:lnTo>
                    <a:pt x="496" y="186"/>
                  </a:lnTo>
                  <a:lnTo>
                    <a:pt x="403" y="156"/>
                  </a:lnTo>
                  <a:lnTo>
                    <a:pt x="308" y="125"/>
                  </a:lnTo>
                  <a:lnTo>
                    <a:pt x="214" y="91"/>
                  </a:lnTo>
                  <a:lnTo>
                    <a:pt x="150" y="65"/>
                  </a:lnTo>
                  <a:lnTo>
                    <a:pt x="85" y="40"/>
                  </a:lnTo>
                  <a:lnTo>
                    <a:pt x="13" y="27"/>
                  </a:lnTo>
                  <a:lnTo>
                    <a:pt x="0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4033" y="3290"/>
              <a:ext cx="21" cy="134"/>
            </a:xfrm>
            <a:custGeom>
              <a:avLst/>
              <a:gdLst>
                <a:gd name="T0" fmla="*/ 13 w 42"/>
                <a:gd name="T1" fmla="*/ 6 h 268"/>
                <a:gd name="T2" fmla="*/ 21 w 42"/>
                <a:gd name="T3" fmla="*/ 126 h 268"/>
                <a:gd name="T4" fmla="*/ 13 w 42"/>
                <a:gd name="T5" fmla="*/ 134 h 268"/>
                <a:gd name="T6" fmla="*/ 6 w 42"/>
                <a:gd name="T7" fmla="*/ 126 h 268"/>
                <a:gd name="T8" fmla="*/ 4 w 42"/>
                <a:gd name="T9" fmla="*/ 113 h 268"/>
                <a:gd name="T10" fmla="*/ 5 w 42"/>
                <a:gd name="T11" fmla="*/ 50 h 268"/>
                <a:gd name="T12" fmla="*/ 0 w 42"/>
                <a:gd name="T13" fmla="*/ 8 h 268"/>
                <a:gd name="T14" fmla="*/ 5 w 42"/>
                <a:gd name="T15" fmla="*/ 0 h 268"/>
                <a:gd name="T16" fmla="*/ 13 w 42"/>
                <a:gd name="T17" fmla="*/ 6 h 268"/>
                <a:gd name="T18" fmla="*/ 13 w 42"/>
                <a:gd name="T19" fmla="*/ 6 h 2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"/>
                <a:gd name="T31" fmla="*/ 0 h 268"/>
                <a:gd name="T32" fmla="*/ 42 w 42"/>
                <a:gd name="T33" fmla="*/ 268 h 2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" h="268">
                  <a:moveTo>
                    <a:pt x="27" y="12"/>
                  </a:moveTo>
                  <a:lnTo>
                    <a:pt x="42" y="253"/>
                  </a:lnTo>
                  <a:lnTo>
                    <a:pt x="27" y="268"/>
                  </a:lnTo>
                  <a:lnTo>
                    <a:pt x="12" y="253"/>
                  </a:lnTo>
                  <a:lnTo>
                    <a:pt x="8" y="227"/>
                  </a:lnTo>
                  <a:lnTo>
                    <a:pt x="10" y="101"/>
                  </a:lnTo>
                  <a:lnTo>
                    <a:pt x="0" y="17"/>
                  </a:lnTo>
                  <a:lnTo>
                    <a:pt x="10" y="0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4050" y="3400"/>
              <a:ext cx="93" cy="41"/>
            </a:xfrm>
            <a:custGeom>
              <a:avLst/>
              <a:gdLst>
                <a:gd name="T0" fmla="*/ 8 w 187"/>
                <a:gd name="T1" fmla="*/ 0 h 82"/>
                <a:gd name="T2" fmla="*/ 49 w 187"/>
                <a:gd name="T3" fmla="*/ 10 h 82"/>
                <a:gd name="T4" fmla="*/ 88 w 187"/>
                <a:gd name="T5" fmla="*/ 24 h 82"/>
                <a:gd name="T6" fmla="*/ 93 w 187"/>
                <a:gd name="T7" fmla="*/ 36 h 82"/>
                <a:gd name="T8" fmla="*/ 82 w 187"/>
                <a:gd name="T9" fmla="*/ 41 h 82"/>
                <a:gd name="T10" fmla="*/ 39 w 187"/>
                <a:gd name="T11" fmla="*/ 23 h 82"/>
                <a:gd name="T12" fmla="*/ 5 w 187"/>
                <a:gd name="T13" fmla="*/ 13 h 82"/>
                <a:gd name="T14" fmla="*/ 0 w 187"/>
                <a:gd name="T15" fmla="*/ 5 h 82"/>
                <a:gd name="T16" fmla="*/ 8 w 187"/>
                <a:gd name="T17" fmla="*/ 0 h 82"/>
                <a:gd name="T18" fmla="*/ 8 w 187"/>
                <a:gd name="T19" fmla="*/ 0 h 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7"/>
                <a:gd name="T31" fmla="*/ 0 h 82"/>
                <a:gd name="T32" fmla="*/ 187 w 187"/>
                <a:gd name="T33" fmla="*/ 82 h 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7" h="82">
                  <a:moveTo>
                    <a:pt x="16" y="0"/>
                  </a:moveTo>
                  <a:lnTo>
                    <a:pt x="99" y="21"/>
                  </a:lnTo>
                  <a:lnTo>
                    <a:pt x="177" y="49"/>
                  </a:lnTo>
                  <a:lnTo>
                    <a:pt x="187" y="72"/>
                  </a:lnTo>
                  <a:lnTo>
                    <a:pt x="164" y="82"/>
                  </a:lnTo>
                  <a:lnTo>
                    <a:pt x="78" y="47"/>
                  </a:lnTo>
                  <a:lnTo>
                    <a:pt x="10" y="26"/>
                  </a:lnTo>
                  <a:lnTo>
                    <a:pt x="0" y="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4211" y="3451"/>
              <a:ext cx="210" cy="65"/>
            </a:xfrm>
            <a:custGeom>
              <a:avLst/>
              <a:gdLst>
                <a:gd name="T0" fmla="*/ 9 w 420"/>
                <a:gd name="T1" fmla="*/ 0 h 129"/>
                <a:gd name="T2" fmla="*/ 62 w 420"/>
                <a:gd name="T3" fmla="*/ 12 h 129"/>
                <a:gd name="T4" fmla="*/ 118 w 420"/>
                <a:gd name="T5" fmla="*/ 29 h 129"/>
                <a:gd name="T6" fmla="*/ 157 w 420"/>
                <a:gd name="T7" fmla="*/ 45 h 129"/>
                <a:gd name="T8" fmla="*/ 198 w 420"/>
                <a:gd name="T9" fmla="*/ 43 h 129"/>
                <a:gd name="T10" fmla="*/ 210 w 420"/>
                <a:gd name="T11" fmla="*/ 46 h 129"/>
                <a:gd name="T12" fmla="*/ 206 w 420"/>
                <a:gd name="T13" fmla="*/ 58 h 129"/>
                <a:gd name="T14" fmla="*/ 184 w 420"/>
                <a:gd name="T15" fmla="*/ 65 h 129"/>
                <a:gd name="T16" fmla="*/ 160 w 420"/>
                <a:gd name="T17" fmla="*/ 61 h 129"/>
                <a:gd name="T18" fmla="*/ 114 w 420"/>
                <a:gd name="T19" fmla="*/ 44 h 129"/>
                <a:gd name="T20" fmla="*/ 56 w 420"/>
                <a:gd name="T21" fmla="*/ 28 h 129"/>
                <a:gd name="T22" fmla="*/ 6 w 420"/>
                <a:gd name="T23" fmla="*/ 13 h 129"/>
                <a:gd name="T24" fmla="*/ 0 w 420"/>
                <a:gd name="T25" fmla="*/ 5 h 129"/>
                <a:gd name="T26" fmla="*/ 9 w 420"/>
                <a:gd name="T27" fmla="*/ 0 h 129"/>
                <a:gd name="T28" fmla="*/ 9 w 420"/>
                <a:gd name="T29" fmla="*/ 0 h 1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0"/>
                <a:gd name="T46" fmla="*/ 0 h 129"/>
                <a:gd name="T47" fmla="*/ 420 w 420"/>
                <a:gd name="T48" fmla="*/ 129 h 12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0" h="129">
                  <a:moveTo>
                    <a:pt x="17" y="0"/>
                  </a:moveTo>
                  <a:lnTo>
                    <a:pt x="125" y="24"/>
                  </a:lnTo>
                  <a:lnTo>
                    <a:pt x="237" y="58"/>
                  </a:lnTo>
                  <a:lnTo>
                    <a:pt x="313" y="89"/>
                  </a:lnTo>
                  <a:lnTo>
                    <a:pt x="395" y="85"/>
                  </a:lnTo>
                  <a:lnTo>
                    <a:pt x="420" y="91"/>
                  </a:lnTo>
                  <a:lnTo>
                    <a:pt x="412" y="115"/>
                  </a:lnTo>
                  <a:lnTo>
                    <a:pt x="368" y="129"/>
                  </a:lnTo>
                  <a:lnTo>
                    <a:pt x="319" y="121"/>
                  </a:lnTo>
                  <a:lnTo>
                    <a:pt x="228" y="87"/>
                  </a:lnTo>
                  <a:lnTo>
                    <a:pt x="112" y="55"/>
                  </a:lnTo>
                  <a:lnTo>
                    <a:pt x="11" y="26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4402" y="3379"/>
              <a:ext cx="25" cy="138"/>
            </a:xfrm>
            <a:custGeom>
              <a:avLst/>
              <a:gdLst>
                <a:gd name="T0" fmla="*/ 18 w 49"/>
                <a:gd name="T1" fmla="*/ 5 h 276"/>
                <a:gd name="T2" fmla="*/ 25 w 49"/>
                <a:gd name="T3" fmla="*/ 63 h 276"/>
                <a:gd name="T4" fmla="*/ 23 w 49"/>
                <a:gd name="T5" fmla="*/ 125 h 276"/>
                <a:gd name="T6" fmla="*/ 12 w 49"/>
                <a:gd name="T7" fmla="*/ 138 h 276"/>
                <a:gd name="T8" fmla="*/ 0 w 49"/>
                <a:gd name="T9" fmla="*/ 127 h 276"/>
                <a:gd name="T10" fmla="*/ 2 w 49"/>
                <a:gd name="T11" fmla="*/ 89 h 276"/>
                <a:gd name="T12" fmla="*/ 9 w 49"/>
                <a:gd name="T13" fmla="*/ 52 h 276"/>
                <a:gd name="T14" fmla="*/ 5 w 49"/>
                <a:gd name="T15" fmla="*/ 9 h 276"/>
                <a:gd name="T16" fmla="*/ 10 w 49"/>
                <a:gd name="T17" fmla="*/ 0 h 276"/>
                <a:gd name="T18" fmla="*/ 18 w 49"/>
                <a:gd name="T19" fmla="*/ 5 h 276"/>
                <a:gd name="T20" fmla="*/ 18 w 49"/>
                <a:gd name="T21" fmla="*/ 5 h 2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9"/>
                <a:gd name="T34" fmla="*/ 0 h 276"/>
                <a:gd name="T35" fmla="*/ 49 w 49"/>
                <a:gd name="T36" fmla="*/ 276 h 2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9" h="276">
                  <a:moveTo>
                    <a:pt x="36" y="10"/>
                  </a:moveTo>
                  <a:lnTo>
                    <a:pt x="49" y="127"/>
                  </a:lnTo>
                  <a:lnTo>
                    <a:pt x="45" y="251"/>
                  </a:lnTo>
                  <a:lnTo>
                    <a:pt x="23" y="276"/>
                  </a:lnTo>
                  <a:lnTo>
                    <a:pt x="0" y="255"/>
                  </a:lnTo>
                  <a:lnTo>
                    <a:pt x="4" y="179"/>
                  </a:lnTo>
                  <a:lnTo>
                    <a:pt x="17" y="105"/>
                  </a:lnTo>
                  <a:lnTo>
                    <a:pt x="9" y="17"/>
                  </a:lnTo>
                  <a:lnTo>
                    <a:pt x="19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4427" y="3485"/>
              <a:ext cx="117" cy="58"/>
            </a:xfrm>
            <a:custGeom>
              <a:avLst/>
              <a:gdLst>
                <a:gd name="T0" fmla="*/ 14 w 236"/>
                <a:gd name="T1" fmla="*/ 0 h 118"/>
                <a:gd name="T2" fmla="*/ 29 w 236"/>
                <a:gd name="T3" fmla="*/ 10 h 118"/>
                <a:gd name="T4" fmla="*/ 68 w 236"/>
                <a:gd name="T5" fmla="*/ 23 h 118"/>
                <a:gd name="T6" fmla="*/ 111 w 236"/>
                <a:gd name="T7" fmla="*/ 35 h 118"/>
                <a:gd name="T8" fmla="*/ 117 w 236"/>
                <a:gd name="T9" fmla="*/ 52 h 118"/>
                <a:gd name="T10" fmla="*/ 100 w 236"/>
                <a:gd name="T11" fmla="*/ 58 h 118"/>
                <a:gd name="T12" fmla="*/ 62 w 236"/>
                <a:gd name="T13" fmla="*/ 39 h 118"/>
                <a:gd name="T14" fmla="*/ 43 w 236"/>
                <a:gd name="T15" fmla="*/ 29 h 118"/>
                <a:gd name="T16" fmla="*/ 25 w 236"/>
                <a:gd name="T17" fmla="*/ 24 h 118"/>
                <a:gd name="T18" fmla="*/ 6 w 236"/>
                <a:gd name="T19" fmla="*/ 22 h 118"/>
                <a:gd name="T20" fmla="*/ 0 w 236"/>
                <a:gd name="T21" fmla="*/ 7 h 118"/>
                <a:gd name="T22" fmla="*/ 6 w 236"/>
                <a:gd name="T23" fmla="*/ 0 h 118"/>
                <a:gd name="T24" fmla="*/ 14 w 236"/>
                <a:gd name="T25" fmla="*/ 0 h 118"/>
                <a:gd name="T26" fmla="*/ 14 w 236"/>
                <a:gd name="T27" fmla="*/ 0 h 1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36"/>
                <a:gd name="T43" fmla="*/ 0 h 118"/>
                <a:gd name="T44" fmla="*/ 236 w 236"/>
                <a:gd name="T45" fmla="*/ 118 h 1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36" h="118">
                  <a:moveTo>
                    <a:pt x="29" y="0"/>
                  </a:moveTo>
                  <a:lnTo>
                    <a:pt x="59" y="21"/>
                  </a:lnTo>
                  <a:lnTo>
                    <a:pt x="137" y="46"/>
                  </a:lnTo>
                  <a:lnTo>
                    <a:pt x="223" y="72"/>
                  </a:lnTo>
                  <a:lnTo>
                    <a:pt x="236" y="105"/>
                  </a:lnTo>
                  <a:lnTo>
                    <a:pt x="202" y="118"/>
                  </a:lnTo>
                  <a:lnTo>
                    <a:pt x="126" y="80"/>
                  </a:lnTo>
                  <a:lnTo>
                    <a:pt x="86" y="59"/>
                  </a:lnTo>
                  <a:lnTo>
                    <a:pt x="51" y="48"/>
                  </a:lnTo>
                  <a:lnTo>
                    <a:pt x="13" y="44"/>
                  </a:lnTo>
                  <a:lnTo>
                    <a:pt x="0" y="15"/>
                  </a:lnTo>
                  <a:lnTo>
                    <a:pt x="12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4538" y="3405"/>
              <a:ext cx="63" cy="182"/>
            </a:xfrm>
            <a:custGeom>
              <a:avLst/>
              <a:gdLst>
                <a:gd name="T0" fmla="*/ 25 w 127"/>
                <a:gd name="T1" fmla="*/ 157 h 365"/>
                <a:gd name="T2" fmla="*/ 57 w 127"/>
                <a:gd name="T3" fmla="*/ 172 h 365"/>
                <a:gd name="T4" fmla="*/ 63 w 127"/>
                <a:gd name="T5" fmla="*/ 182 h 365"/>
                <a:gd name="T6" fmla="*/ 12 w 127"/>
                <a:gd name="T7" fmla="*/ 175 h 365"/>
                <a:gd name="T8" fmla="*/ 1 w 127"/>
                <a:gd name="T9" fmla="*/ 141 h 365"/>
                <a:gd name="T10" fmla="*/ 2 w 127"/>
                <a:gd name="T11" fmla="*/ 104 h 365"/>
                <a:gd name="T12" fmla="*/ 0 w 127"/>
                <a:gd name="T13" fmla="*/ 12 h 365"/>
                <a:gd name="T14" fmla="*/ 3 w 127"/>
                <a:gd name="T15" fmla="*/ 3 h 365"/>
                <a:gd name="T16" fmla="*/ 12 w 127"/>
                <a:gd name="T17" fmla="*/ 0 h 365"/>
                <a:gd name="T18" fmla="*/ 24 w 127"/>
                <a:gd name="T19" fmla="*/ 12 h 365"/>
                <a:gd name="T20" fmla="*/ 17 w 127"/>
                <a:gd name="T21" fmla="*/ 87 h 365"/>
                <a:gd name="T22" fmla="*/ 16 w 127"/>
                <a:gd name="T23" fmla="*/ 127 h 365"/>
                <a:gd name="T24" fmla="*/ 25 w 127"/>
                <a:gd name="T25" fmla="*/ 157 h 365"/>
                <a:gd name="T26" fmla="*/ 25 w 127"/>
                <a:gd name="T27" fmla="*/ 157 h 3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7"/>
                <a:gd name="T43" fmla="*/ 0 h 365"/>
                <a:gd name="T44" fmla="*/ 127 w 127"/>
                <a:gd name="T45" fmla="*/ 365 h 3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7" h="365">
                  <a:moveTo>
                    <a:pt x="51" y="314"/>
                  </a:moveTo>
                  <a:lnTo>
                    <a:pt x="115" y="344"/>
                  </a:lnTo>
                  <a:lnTo>
                    <a:pt x="127" y="365"/>
                  </a:lnTo>
                  <a:lnTo>
                    <a:pt x="24" y="350"/>
                  </a:lnTo>
                  <a:lnTo>
                    <a:pt x="3" y="282"/>
                  </a:lnTo>
                  <a:lnTo>
                    <a:pt x="5" y="209"/>
                  </a:lnTo>
                  <a:lnTo>
                    <a:pt x="0" y="25"/>
                  </a:lnTo>
                  <a:lnTo>
                    <a:pt x="7" y="6"/>
                  </a:lnTo>
                  <a:lnTo>
                    <a:pt x="24" y="0"/>
                  </a:lnTo>
                  <a:lnTo>
                    <a:pt x="49" y="25"/>
                  </a:lnTo>
                  <a:lnTo>
                    <a:pt x="34" y="175"/>
                  </a:lnTo>
                  <a:lnTo>
                    <a:pt x="32" y="255"/>
                  </a:lnTo>
                  <a:lnTo>
                    <a:pt x="51" y="3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4441" y="3386"/>
              <a:ext cx="85" cy="100"/>
            </a:xfrm>
            <a:custGeom>
              <a:avLst/>
              <a:gdLst>
                <a:gd name="T0" fmla="*/ 20 w 171"/>
                <a:gd name="T1" fmla="*/ 74 h 202"/>
                <a:gd name="T2" fmla="*/ 35 w 171"/>
                <a:gd name="T3" fmla="*/ 78 h 202"/>
                <a:gd name="T4" fmla="*/ 50 w 171"/>
                <a:gd name="T5" fmla="*/ 77 h 202"/>
                <a:gd name="T6" fmla="*/ 60 w 171"/>
                <a:gd name="T7" fmla="*/ 51 h 202"/>
                <a:gd name="T8" fmla="*/ 58 w 171"/>
                <a:gd name="T9" fmla="*/ 20 h 202"/>
                <a:gd name="T10" fmla="*/ 61 w 171"/>
                <a:gd name="T11" fmla="*/ 9 h 202"/>
                <a:gd name="T12" fmla="*/ 71 w 171"/>
                <a:gd name="T13" fmla="*/ 7 h 202"/>
                <a:gd name="T14" fmla="*/ 84 w 171"/>
                <a:gd name="T15" fmla="*/ 20 h 202"/>
                <a:gd name="T16" fmla="*/ 85 w 171"/>
                <a:gd name="T17" fmla="*/ 42 h 202"/>
                <a:gd name="T18" fmla="*/ 84 w 171"/>
                <a:gd name="T19" fmla="*/ 63 h 202"/>
                <a:gd name="T20" fmla="*/ 79 w 171"/>
                <a:gd name="T21" fmla="*/ 84 h 202"/>
                <a:gd name="T22" fmla="*/ 64 w 171"/>
                <a:gd name="T23" fmla="*/ 100 h 202"/>
                <a:gd name="T24" fmla="*/ 38 w 171"/>
                <a:gd name="T25" fmla="*/ 100 h 202"/>
                <a:gd name="T26" fmla="*/ 10 w 171"/>
                <a:gd name="T27" fmla="*/ 92 h 202"/>
                <a:gd name="T28" fmla="*/ 0 w 171"/>
                <a:gd name="T29" fmla="*/ 82 h 202"/>
                <a:gd name="T30" fmla="*/ 9 w 171"/>
                <a:gd name="T31" fmla="*/ 7 h 202"/>
                <a:gd name="T32" fmla="*/ 17 w 171"/>
                <a:gd name="T33" fmla="*/ 0 h 202"/>
                <a:gd name="T34" fmla="*/ 23 w 171"/>
                <a:gd name="T35" fmla="*/ 8 h 202"/>
                <a:gd name="T36" fmla="*/ 20 w 171"/>
                <a:gd name="T37" fmla="*/ 74 h 202"/>
                <a:gd name="T38" fmla="*/ 20 w 171"/>
                <a:gd name="T39" fmla="*/ 74 h 20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71"/>
                <a:gd name="T61" fmla="*/ 0 h 202"/>
                <a:gd name="T62" fmla="*/ 171 w 171"/>
                <a:gd name="T63" fmla="*/ 202 h 20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71" h="202">
                  <a:moveTo>
                    <a:pt x="41" y="149"/>
                  </a:moveTo>
                  <a:lnTo>
                    <a:pt x="70" y="158"/>
                  </a:lnTo>
                  <a:lnTo>
                    <a:pt x="100" y="156"/>
                  </a:lnTo>
                  <a:lnTo>
                    <a:pt x="121" y="103"/>
                  </a:lnTo>
                  <a:lnTo>
                    <a:pt x="116" y="40"/>
                  </a:lnTo>
                  <a:lnTo>
                    <a:pt x="123" y="19"/>
                  </a:lnTo>
                  <a:lnTo>
                    <a:pt x="142" y="14"/>
                  </a:lnTo>
                  <a:lnTo>
                    <a:pt x="169" y="40"/>
                  </a:lnTo>
                  <a:lnTo>
                    <a:pt x="171" y="84"/>
                  </a:lnTo>
                  <a:lnTo>
                    <a:pt x="169" y="128"/>
                  </a:lnTo>
                  <a:lnTo>
                    <a:pt x="159" y="170"/>
                  </a:lnTo>
                  <a:lnTo>
                    <a:pt x="129" y="202"/>
                  </a:lnTo>
                  <a:lnTo>
                    <a:pt x="76" y="202"/>
                  </a:lnTo>
                  <a:lnTo>
                    <a:pt x="21" y="185"/>
                  </a:lnTo>
                  <a:lnTo>
                    <a:pt x="0" y="166"/>
                  </a:lnTo>
                  <a:lnTo>
                    <a:pt x="19" y="14"/>
                  </a:lnTo>
                  <a:lnTo>
                    <a:pt x="34" y="0"/>
                  </a:lnTo>
                  <a:lnTo>
                    <a:pt x="47" y="16"/>
                  </a:lnTo>
                  <a:lnTo>
                    <a:pt x="41" y="1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4"/>
            <p:cNvSpPr>
              <a:spLocks/>
            </p:cNvSpPr>
            <p:nvPr/>
          </p:nvSpPr>
          <p:spPr bwMode="auto">
            <a:xfrm>
              <a:off x="4796" y="2682"/>
              <a:ext cx="104" cy="102"/>
            </a:xfrm>
            <a:custGeom>
              <a:avLst/>
              <a:gdLst>
                <a:gd name="T0" fmla="*/ 14 w 207"/>
                <a:gd name="T1" fmla="*/ 10 h 203"/>
                <a:gd name="T2" fmla="*/ 21 w 207"/>
                <a:gd name="T3" fmla="*/ 22 h 203"/>
                <a:gd name="T4" fmla="*/ 36 w 207"/>
                <a:gd name="T5" fmla="*/ 27 h 203"/>
                <a:gd name="T6" fmla="*/ 78 w 207"/>
                <a:gd name="T7" fmla="*/ 23 h 203"/>
                <a:gd name="T8" fmla="*/ 91 w 207"/>
                <a:gd name="T9" fmla="*/ 28 h 203"/>
                <a:gd name="T10" fmla="*/ 99 w 207"/>
                <a:gd name="T11" fmla="*/ 41 h 203"/>
                <a:gd name="T12" fmla="*/ 104 w 207"/>
                <a:gd name="T13" fmla="*/ 72 h 203"/>
                <a:gd name="T14" fmla="*/ 86 w 207"/>
                <a:gd name="T15" fmla="*/ 91 h 203"/>
                <a:gd name="T16" fmla="*/ 61 w 207"/>
                <a:gd name="T17" fmla="*/ 102 h 203"/>
                <a:gd name="T18" fmla="*/ 50 w 207"/>
                <a:gd name="T19" fmla="*/ 98 h 203"/>
                <a:gd name="T20" fmla="*/ 55 w 207"/>
                <a:gd name="T21" fmla="*/ 87 h 203"/>
                <a:gd name="T22" fmla="*/ 73 w 207"/>
                <a:gd name="T23" fmla="*/ 68 h 203"/>
                <a:gd name="T24" fmla="*/ 80 w 207"/>
                <a:gd name="T25" fmla="*/ 37 h 203"/>
                <a:gd name="T26" fmla="*/ 68 w 207"/>
                <a:gd name="T27" fmla="*/ 43 h 203"/>
                <a:gd name="T28" fmla="*/ 34 w 207"/>
                <a:gd name="T29" fmla="*/ 43 h 203"/>
                <a:gd name="T30" fmla="*/ 8 w 207"/>
                <a:gd name="T31" fmla="*/ 30 h 203"/>
                <a:gd name="T32" fmla="*/ 0 w 207"/>
                <a:gd name="T33" fmla="*/ 4 h 203"/>
                <a:gd name="T34" fmla="*/ 10 w 207"/>
                <a:gd name="T35" fmla="*/ 0 h 203"/>
                <a:gd name="T36" fmla="*/ 14 w 207"/>
                <a:gd name="T37" fmla="*/ 10 h 203"/>
                <a:gd name="T38" fmla="*/ 14 w 207"/>
                <a:gd name="T39" fmla="*/ 10 h 20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07"/>
                <a:gd name="T61" fmla="*/ 0 h 203"/>
                <a:gd name="T62" fmla="*/ 207 w 207"/>
                <a:gd name="T63" fmla="*/ 203 h 20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07" h="203">
                  <a:moveTo>
                    <a:pt x="28" y="20"/>
                  </a:moveTo>
                  <a:lnTo>
                    <a:pt x="41" y="43"/>
                  </a:lnTo>
                  <a:lnTo>
                    <a:pt x="72" y="53"/>
                  </a:lnTo>
                  <a:lnTo>
                    <a:pt x="155" y="45"/>
                  </a:lnTo>
                  <a:lnTo>
                    <a:pt x="182" y="55"/>
                  </a:lnTo>
                  <a:lnTo>
                    <a:pt x="197" y="81"/>
                  </a:lnTo>
                  <a:lnTo>
                    <a:pt x="207" y="144"/>
                  </a:lnTo>
                  <a:lnTo>
                    <a:pt x="172" y="182"/>
                  </a:lnTo>
                  <a:lnTo>
                    <a:pt x="121" y="203"/>
                  </a:lnTo>
                  <a:lnTo>
                    <a:pt x="100" y="195"/>
                  </a:lnTo>
                  <a:lnTo>
                    <a:pt x="110" y="174"/>
                  </a:lnTo>
                  <a:lnTo>
                    <a:pt x="146" y="136"/>
                  </a:lnTo>
                  <a:lnTo>
                    <a:pt x="159" y="74"/>
                  </a:lnTo>
                  <a:lnTo>
                    <a:pt x="136" y="85"/>
                  </a:lnTo>
                  <a:lnTo>
                    <a:pt x="68" y="85"/>
                  </a:lnTo>
                  <a:lnTo>
                    <a:pt x="15" y="60"/>
                  </a:lnTo>
                  <a:lnTo>
                    <a:pt x="0" y="7"/>
                  </a:lnTo>
                  <a:lnTo>
                    <a:pt x="20" y="0"/>
                  </a:lnTo>
                  <a:lnTo>
                    <a:pt x="2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4715" y="2725"/>
              <a:ext cx="249" cy="147"/>
            </a:xfrm>
            <a:custGeom>
              <a:avLst/>
              <a:gdLst>
                <a:gd name="T0" fmla="*/ 50 w 498"/>
                <a:gd name="T1" fmla="*/ 15 h 295"/>
                <a:gd name="T2" fmla="*/ 17 w 498"/>
                <a:gd name="T3" fmla="*/ 21 h 295"/>
                <a:gd name="T4" fmla="*/ 15 w 498"/>
                <a:gd name="T5" fmla="*/ 28 h 295"/>
                <a:gd name="T6" fmla="*/ 17 w 498"/>
                <a:gd name="T7" fmla="*/ 52 h 295"/>
                <a:gd name="T8" fmla="*/ 20 w 498"/>
                <a:gd name="T9" fmla="*/ 104 h 295"/>
                <a:gd name="T10" fmla="*/ 33 w 498"/>
                <a:gd name="T11" fmla="*/ 106 h 295"/>
                <a:gd name="T12" fmla="*/ 49 w 498"/>
                <a:gd name="T13" fmla="*/ 103 h 295"/>
                <a:gd name="T14" fmla="*/ 171 w 498"/>
                <a:gd name="T15" fmla="*/ 118 h 295"/>
                <a:gd name="T16" fmla="*/ 213 w 498"/>
                <a:gd name="T17" fmla="*/ 116 h 295"/>
                <a:gd name="T18" fmla="*/ 228 w 498"/>
                <a:gd name="T19" fmla="*/ 68 h 295"/>
                <a:gd name="T20" fmla="*/ 221 w 498"/>
                <a:gd name="T21" fmla="*/ 35 h 295"/>
                <a:gd name="T22" fmla="*/ 210 w 498"/>
                <a:gd name="T23" fmla="*/ 23 h 295"/>
                <a:gd name="T24" fmla="*/ 194 w 498"/>
                <a:gd name="T25" fmla="*/ 15 h 295"/>
                <a:gd name="T26" fmla="*/ 188 w 498"/>
                <a:gd name="T27" fmla="*/ 6 h 295"/>
                <a:gd name="T28" fmla="*/ 197 w 498"/>
                <a:gd name="T29" fmla="*/ 0 h 295"/>
                <a:gd name="T30" fmla="*/ 246 w 498"/>
                <a:gd name="T31" fmla="*/ 27 h 295"/>
                <a:gd name="T32" fmla="*/ 249 w 498"/>
                <a:gd name="T33" fmla="*/ 54 h 295"/>
                <a:gd name="T34" fmla="*/ 246 w 498"/>
                <a:gd name="T35" fmla="*/ 90 h 295"/>
                <a:gd name="T36" fmla="*/ 237 w 498"/>
                <a:gd name="T37" fmla="*/ 123 h 295"/>
                <a:gd name="T38" fmla="*/ 221 w 498"/>
                <a:gd name="T39" fmla="*/ 141 h 295"/>
                <a:gd name="T40" fmla="*/ 143 w 498"/>
                <a:gd name="T41" fmla="*/ 147 h 295"/>
                <a:gd name="T42" fmla="*/ 66 w 498"/>
                <a:gd name="T43" fmla="*/ 137 h 295"/>
                <a:gd name="T44" fmla="*/ 54 w 498"/>
                <a:gd name="T45" fmla="*/ 132 h 295"/>
                <a:gd name="T46" fmla="*/ 6 w 498"/>
                <a:gd name="T47" fmla="*/ 110 h 295"/>
                <a:gd name="T48" fmla="*/ 0 w 498"/>
                <a:gd name="T49" fmla="*/ 19 h 295"/>
                <a:gd name="T50" fmla="*/ 8 w 498"/>
                <a:gd name="T51" fmla="*/ 9 h 295"/>
                <a:gd name="T52" fmla="*/ 18 w 498"/>
                <a:gd name="T53" fmla="*/ 4 h 295"/>
                <a:gd name="T54" fmla="*/ 43 w 498"/>
                <a:gd name="T55" fmla="*/ 2 h 295"/>
                <a:gd name="T56" fmla="*/ 58 w 498"/>
                <a:gd name="T57" fmla="*/ 6 h 295"/>
                <a:gd name="T58" fmla="*/ 50 w 498"/>
                <a:gd name="T59" fmla="*/ 15 h 295"/>
                <a:gd name="T60" fmla="*/ 50 w 498"/>
                <a:gd name="T61" fmla="*/ 15 h 29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498"/>
                <a:gd name="T94" fmla="*/ 0 h 295"/>
                <a:gd name="T95" fmla="*/ 498 w 498"/>
                <a:gd name="T96" fmla="*/ 295 h 29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498" h="295">
                  <a:moveTo>
                    <a:pt x="99" y="31"/>
                  </a:moveTo>
                  <a:lnTo>
                    <a:pt x="34" y="42"/>
                  </a:lnTo>
                  <a:lnTo>
                    <a:pt x="29" y="57"/>
                  </a:lnTo>
                  <a:lnTo>
                    <a:pt x="34" y="105"/>
                  </a:lnTo>
                  <a:lnTo>
                    <a:pt x="40" y="209"/>
                  </a:lnTo>
                  <a:lnTo>
                    <a:pt x="65" y="213"/>
                  </a:lnTo>
                  <a:lnTo>
                    <a:pt x="97" y="207"/>
                  </a:lnTo>
                  <a:lnTo>
                    <a:pt x="342" y="236"/>
                  </a:lnTo>
                  <a:lnTo>
                    <a:pt x="426" y="232"/>
                  </a:lnTo>
                  <a:lnTo>
                    <a:pt x="456" y="137"/>
                  </a:lnTo>
                  <a:lnTo>
                    <a:pt x="441" y="70"/>
                  </a:lnTo>
                  <a:lnTo>
                    <a:pt x="420" y="46"/>
                  </a:lnTo>
                  <a:lnTo>
                    <a:pt x="388" y="31"/>
                  </a:lnTo>
                  <a:lnTo>
                    <a:pt x="376" y="13"/>
                  </a:lnTo>
                  <a:lnTo>
                    <a:pt x="394" y="0"/>
                  </a:lnTo>
                  <a:lnTo>
                    <a:pt x="492" y="55"/>
                  </a:lnTo>
                  <a:lnTo>
                    <a:pt x="498" y="108"/>
                  </a:lnTo>
                  <a:lnTo>
                    <a:pt x="492" y="181"/>
                  </a:lnTo>
                  <a:lnTo>
                    <a:pt x="473" y="247"/>
                  </a:lnTo>
                  <a:lnTo>
                    <a:pt x="441" y="283"/>
                  </a:lnTo>
                  <a:lnTo>
                    <a:pt x="285" y="295"/>
                  </a:lnTo>
                  <a:lnTo>
                    <a:pt x="131" y="274"/>
                  </a:lnTo>
                  <a:lnTo>
                    <a:pt x="108" y="264"/>
                  </a:lnTo>
                  <a:lnTo>
                    <a:pt x="11" y="221"/>
                  </a:lnTo>
                  <a:lnTo>
                    <a:pt x="0" y="38"/>
                  </a:lnTo>
                  <a:lnTo>
                    <a:pt x="15" y="19"/>
                  </a:lnTo>
                  <a:lnTo>
                    <a:pt x="36" y="8"/>
                  </a:lnTo>
                  <a:lnTo>
                    <a:pt x="86" y="4"/>
                  </a:lnTo>
                  <a:lnTo>
                    <a:pt x="116" y="13"/>
                  </a:lnTo>
                  <a:lnTo>
                    <a:pt x="99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4333" y="2544"/>
              <a:ext cx="236" cy="313"/>
            </a:xfrm>
            <a:custGeom>
              <a:avLst/>
              <a:gdLst>
                <a:gd name="T0" fmla="*/ 42 w 471"/>
                <a:gd name="T1" fmla="*/ 198 h 625"/>
                <a:gd name="T2" fmla="*/ 3 w 471"/>
                <a:gd name="T3" fmla="*/ 189 h 625"/>
                <a:gd name="T4" fmla="*/ 0 w 471"/>
                <a:gd name="T5" fmla="*/ 177 h 625"/>
                <a:gd name="T6" fmla="*/ 29 w 471"/>
                <a:gd name="T7" fmla="*/ 133 h 625"/>
                <a:gd name="T8" fmla="*/ 52 w 471"/>
                <a:gd name="T9" fmla="*/ 95 h 625"/>
                <a:gd name="T10" fmla="*/ 73 w 471"/>
                <a:gd name="T11" fmla="*/ 56 h 625"/>
                <a:gd name="T12" fmla="*/ 96 w 471"/>
                <a:gd name="T13" fmla="*/ 10 h 625"/>
                <a:gd name="T14" fmla="*/ 108 w 471"/>
                <a:gd name="T15" fmla="*/ 0 h 625"/>
                <a:gd name="T16" fmla="*/ 118 w 471"/>
                <a:gd name="T17" fmla="*/ 11 h 625"/>
                <a:gd name="T18" fmla="*/ 121 w 471"/>
                <a:gd name="T19" fmla="*/ 48 h 625"/>
                <a:gd name="T20" fmla="*/ 122 w 471"/>
                <a:gd name="T21" fmla="*/ 84 h 625"/>
                <a:gd name="T22" fmla="*/ 129 w 471"/>
                <a:gd name="T23" fmla="*/ 101 h 625"/>
                <a:gd name="T24" fmla="*/ 144 w 471"/>
                <a:gd name="T25" fmla="*/ 121 h 625"/>
                <a:gd name="T26" fmla="*/ 153 w 471"/>
                <a:gd name="T27" fmla="*/ 132 h 625"/>
                <a:gd name="T28" fmla="*/ 166 w 471"/>
                <a:gd name="T29" fmla="*/ 143 h 625"/>
                <a:gd name="T30" fmla="*/ 180 w 471"/>
                <a:gd name="T31" fmla="*/ 154 h 625"/>
                <a:gd name="T32" fmla="*/ 197 w 471"/>
                <a:gd name="T33" fmla="*/ 167 h 625"/>
                <a:gd name="T34" fmla="*/ 202 w 471"/>
                <a:gd name="T35" fmla="*/ 183 h 625"/>
                <a:gd name="T36" fmla="*/ 185 w 471"/>
                <a:gd name="T37" fmla="*/ 188 h 625"/>
                <a:gd name="T38" fmla="*/ 168 w 471"/>
                <a:gd name="T39" fmla="*/ 181 h 625"/>
                <a:gd name="T40" fmla="*/ 154 w 471"/>
                <a:gd name="T41" fmla="*/ 181 h 625"/>
                <a:gd name="T42" fmla="*/ 178 w 471"/>
                <a:gd name="T43" fmla="*/ 210 h 625"/>
                <a:gd name="T44" fmla="*/ 178 w 471"/>
                <a:gd name="T45" fmla="*/ 225 h 625"/>
                <a:gd name="T46" fmla="*/ 159 w 471"/>
                <a:gd name="T47" fmla="*/ 232 h 625"/>
                <a:gd name="T48" fmla="*/ 170 w 471"/>
                <a:gd name="T49" fmla="*/ 252 h 625"/>
                <a:gd name="T50" fmla="*/ 192 w 471"/>
                <a:gd name="T51" fmla="*/ 266 h 625"/>
                <a:gd name="T52" fmla="*/ 234 w 471"/>
                <a:gd name="T53" fmla="*/ 298 h 625"/>
                <a:gd name="T54" fmla="*/ 236 w 471"/>
                <a:gd name="T55" fmla="*/ 308 h 625"/>
                <a:gd name="T56" fmla="*/ 224 w 471"/>
                <a:gd name="T57" fmla="*/ 313 h 625"/>
                <a:gd name="T58" fmla="*/ 192 w 471"/>
                <a:gd name="T59" fmla="*/ 299 h 625"/>
                <a:gd name="T60" fmla="*/ 132 w 471"/>
                <a:gd name="T61" fmla="*/ 221 h 625"/>
                <a:gd name="T62" fmla="*/ 140 w 471"/>
                <a:gd name="T63" fmla="*/ 209 h 625"/>
                <a:gd name="T64" fmla="*/ 155 w 471"/>
                <a:gd name="T65" fmla="*/ 209 h 625"/>
                <a:gd name="T66" fmla="*/ 142 w 471"/>
                <a:gd name="T67" fmla="*/ 183 h 625"/>
                <a:gd name="T68" fmla="*/ 146 w 471"/>
                <a:gd name="T69" fmla="*/ 171 h 625"/>
                <a:gd name="T70" fmla="*/ 170 w 471"/>
                <a:gd name="T71" fmla="*/ 166 h 625"/>
                <a:gd name="T72" fmla="*/ 134 w 471"/>
                <a:gd name="T73" fmla="*/ 142 h 625"/>
                <a:gd name="T74" fmla="*/ 117 w 471"/>
                <a:gd name="T75" fmla="*/ 110 h 625"/>
                <a:gd name="T76" fmla="*/ 99 w 471"/>
                <a:gd name="T77" fmla="*/ 41 h 625"/>
                <a:gd name="T78" fmla="*/ 81 w 471"/>
                <a:gd name="T79" fmla="*/ 78 h 625"/>
                <a:gd name="T80" fmla="*/ 63 w 471"/>
                <a:gd name="T81" fmla="*/ 112 h 625"/>
                <a:gd name="T82" fmla="*/ 43 w 471"/>
                <a:gd name="T83" fmla="*/ 147 h 625"/>
                <a:gd name="T84" fmla="*/ 18 w 471"/>
                <a:gd name="T85" fmla="*/ 179 h 625"/>
                <a:gd name="T86" fmla="*/ 59 w 471"/>
                <a:gd name="T87" fmla="*/ 192 h 625"/>
                <a:gd name="T88" fmla="*/ 51 w 471"/>
                <a:gd name="T89" fmla="*/ 214 h 625"/>
                <a:gd name="T90" fmla="*/ 33 w 471"/>
                <a:gd name="T91" fmla="*/ 258 h 625"/>
                <a:gd name="T92" fmla="*/ 16 w 471"/>
                <a:gd name="T93" fmla="*/ 291 h 625"/>
                <a:gd name="T94" fmla="*/ 9 w 471"/>
                <a:gd name="T95" fmla="*/ 283 h 625"/>
                <a:gd name="T96" fmla="*/ 13 w 471"/>
                <a:gd name="T97" fmla="*/ 263 h 625"/>
                <a:gd name="T98" fmla="*/ 23 w 471"/>
                <a:gd name="T99" fmla="*/ 241 h 625"/>
                <a:gd name="T100" fmla="*/ 42 w 471"/>
                <a:gd name="T101" fmla="*/ 198 h 625"/>
                <a:gd name="T102" fmla="*/ 42 w 471"/>
                <a:gd name="T103" fmla="*/ 198 h 6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71"/>
                <a:gd name="T157" fmla="*/ 0 h 625"/>
                <a:gd name="T158" fmla="*/ 471 w 471"/>
                <a:gd name="T159" fmla="*/ 625 h 62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71" h="625">
                  <a:moveTo>
                    <a:pt x="83" y="395"/>
                  </a:moveTo>
                  <a:lnTo>
                    <a:pt x="6" y="378"/>
                  </a:lnTo>
                  <a:lnTo>
                    <a:pt x="0" y="353"/>
                  </a:lnTo>
                  <a:lnTo>
                    <a:pt x="57" y="266"/>
                  </a:lnTo>
                  <a:lnTo>
                    <a:pt x="104" y="190"/>
                  </a:lnTo>
                  <a:lnTo>
                    <a:pt x="146" y="112"/>
                  </a:lnTo>
                  <a:lnTo>
                    <a:pt x="192" y="19"/>
                  </a:lnTo>
                  <a:lnTo>
                    <a:pt x="215" y="0"/>
                  </a:lnTo>
                  <a:lnTo>
                    <a:pt x="236" y="21"/>
                  </a:lnTo>
                  <a:lnTo>
                    <a:pt x="241" y="95"/>
                  </a:lnTo>
                  <a:lnTo>
                    <a:pt x="243" y="167"/>
                  </a:lnTo>
                  <a:lnTo>
                    <a:pt x="258" y="201"/>
                  </a:lnTo>
                  <a:lnTo>
                    <a:pt x="287" y="241"/>
                  </a:lnTo>
                  <a:lnTo>
                    <a:pt x="306" y="264"/>
                  </a:lnTo>
                  <a:lnTo>
                    <a:pt x="331" y="285"/>
                  </a:lnTo>
                  <a:lnTo>
                    <a:pt x="359" y="308"/>
                  </a:lnTo>
                  <a:lnTo>
                    <a:pt x="393" y="333"/>
                  </a:lnTo>
                  <a:lnTo>
                    <a:pt x="403" y="365"/>
                  </a:lnTo>
                  <a:lnTo>
                    <a:pt x="369" y="376"/>
                  </a:lnTo>
                  <a:lnTo>
                    <a:pt x="336" y="361"/>
                  </a:lnTo>
                  <a:lnTo>
                    <a:pt x="308" y="361"/>
                  </a:lnTo>
                  <a:lnTo>
                    <a:pt x="355" y="420"/>
                  </a:lnTo>
                  <a:lnTo>
                    <a:pt x="355" y="449"/>
                  </a:lnTo>
                  <a:lnTo>
                    <a:pt x="317" y="464"/>
                  </a:lnTo>
                  <a:lnTo>
                    <a:pt x="340" y="504"/>
                  </a:lnTo>
                  <a:lnTo>
                    <a:pt x="384" y="532"/>
                  </a:lnTo>
                  <a:lnTo>
                    <a:pt x="467" y="595"/>
                  </a:lnTo>
                  <a:lnTo>
                    <a:pt x="471" y="616"/>
                  </a:lnTo>
                  <a:lnTo>
                    <a:pt x="448" y="625"/>
                  </a:lnTo>
                  <a:lnTo>
                    <a:pt x="384" y="597"/>
                  </a:lnTo>
                  <a:lnTo>
                    <a:pt x="264" y="441"/>
                  </a:lnTo>
                  <a:lnTo>
                    <a:pt x="279" y="418"/>
                  </a:lnTo>
                  <a:lnTo>
                    <a:pt x="310" y="418"/>
                  </a:lnTo>
                  <a:lnTo>
                    <a:pt x="283" y="365"/>
                  </a:lnTo>
                  <a:lnTo>
                    <a:pt x="291" y="342"/>
                  </a:lnTo>
                  <a:lnTo>
                    <a:pt x="340" y="331"/>
                  </a:lnTo>
                  <a:lnTo>
                    <a:pt x="268" y="283"/>
                  </a:lnTo>
                  <a:lnTo>
                    <a:pt x="234" y="219"/>
                  </a:lnTo>
                  <a:lnTo>
                    <a:pt x="198" y="82"/>
                  </a:lnTo>
                  <a:lnTo>
                    <a:pt x="161" y="156"/>
                  </a:lnTo>
                  <a:lnTo>
                    <a:pt x="125" y="224"/>
                  </a:lnTo>
                  <a:lnTo>
                    <a:pt x="85" y="293"/>
                  </a:lnTo>
                  <a:lnTo>
                    <a:pt x="36" y="357"/>
                  </a:lnTo>
                  <a:lnTo>
                    <a:pt x="118" y="384"/>
                  </a:lnTo>
                  <a:lnTo>
                    <a:pt x="101" y="428"/>
                  </a:lnTo>
                  <a:lnTo>
                    <a:pt x="66" y="515"/>
                  </a:lnTo>
                  <a:lnTo>
                    <a:pt x="32" y="582"/>
                  </a:lnTo>
                  <a:lnTo>
                    <a:pt x="17" y="566"/>
                  </a:lnTo>
                  <a:lnTo>
                    <a:pt x="26" y="525"/>
                  </a:lnTo>
                  <a:lnTo>
                    <a:pt x="45" y="481"/>
                  </a:lnTo>
                  <a:lnTo>
                    <a:pt x="83" y="3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4654" y="3354"/>
              <a:ext cx="64" cy="165"/>
            </a:xfrm>
            <a:custGeom>
              <a:avLst/>
              <a:gdLst>
                <a:gd name="T0" fmla="*/ 38 w 130"/>
                <a:gd name="T1" fmla="*/ 21 h 328"/>
                <a:gd name="T2" fmla="*/ 53 w 130"/>
                <a:gd name="T3" fmla="*/ 0 h 328"/>
                <a:gd name="T4" fmla="*/ 64 w 130"/>
                <a:gd name="T5" fmla="*/ 3 h 328"/>
                <a:gd name="T6" fmla="*/ 53 w 130"/>
                <a:gd name="T7" fmla="*/ 57 h 328"/>
                <a:gd name="T8" fmla="*/ 44 w 130"/>
                <a:gd name="T9" fmla="*/ 89 h 328"/>
                <a:gd name="T10" fmla="*/ 36 w 130"/>
                <a:gd name="T11" fmla="*/ 111 h 328"/>
                <a:gd name="T12" fmla="*/ 24 w 130"/>
                <a:gd name="T13" fmla="*/ 138 h 328"/>
                <a:gd name="T14" fmla="*/ 9 w 130"/>
                <a:gd name="T15" fmla="*/ 165 h 328"/>
                <a:gd name="T16" fmla="*/ 1 w 130"/>
                <a:gd name="T17" fmla="*/ 158 h 328"/>
                <a:gd name="T18" fmla="*/ 0 w 130"/>
                <a:gd name="T19" fmla="*/ 135 h 328"/>
                <a:gd name="T20" fmla="*/ 21 w 130"/>
                <a:gd name="T21" fmla="*/ 78 h 328"/>
                <a:gd name="T22" fmla="*/ 38 w 130"/>
                <a:gd name="T23" fmla="*/ 21 h 328"/>
                <a:gd name="T24" fmla="*/ 38 w 130"/>
                <a:gd name="T25" fmla="*/ 21 h 3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0"/>
                <a:gd name="T40" fmla="*/ 0 h 328"/>
                <a:gd name="T41" fmla="*/ 130 w 130"/>
                <a:gd name="T42" fmla="*/ 328 h 3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0" h="328">
                  <a:moveTo>
                    <a:pt x="78" y="41"/>
                  </a:moveTo>
                  <a:lnTo>
                    <a:pt x="107" y="0"/>
                  </a:lnTo>
                  <a:lnTo>
                    <a:pt x="130" y="5"/>
                  </a:lnTo>
                  <a:lnTo>
                    <a:pt x="107" y="114"/>
                  </a:lnTo>
                  <a:lnTo>
                    <a:pt x="90" y="176"/>
                  </a:lnTo>
                  <a:lnTo>
                    <a:pt x="73" y="220"/>
                  </a:lnTo>
                  <a:lnTo>
                    <a:pt x="48" y="275"/>
                  </a:lnTo>
                  <a:lnTo>
                    <a:pt x="19" y="328"/>
                  </a:lnTo>
                  <a:lnTo>
                    <a:pt x="2" y="315"/>
                  </a:lnTo>
                  <a:lnTo>
                    <a:pt x="0" y="268"/>
                  </a:lnTo>
                  <a:lnTo>
                    <a:pt x="42" y="155"/>
                  </a:lnTo>
                  <a:lnTo>
                    <a:pt x="78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4237" y="3638"/>
              <a:ext cx="353" cy="122"/>
            </a:xfrm>
            <a:custGeom>
              <a:avLst/>
              <a:gdLst>
                <a:gd name="T0" fmla="*/ 317 w 705"/>
                <a:gd name="T1" fmla="*/ 106 h 245"/>
                <a:gd name="T2" fmla="*/ 353 w 705"/>
                <a:gd name="T3" fmla="*/ 101 h 245"/>
                <a:gd name="T4" fmla="*/ 339 w 705"/>
                <a:gd name="T5" fmla="*/ 111 h 245"/>
                <a:gd name="T6" fmla="*/ 312 w 705"/>
                <a:gd name="T7" fmla="*/ 122 h 245"/>
                <a:gd name="T8" fmla="*/ 301 w 705"/>
                <a:gd name="T9" fmla="*/ 121 h 245"/>
                <a:gd name="T10" fmla="*/ 262 w 705"/>
                <a:gd name="T11" fmla="*/ 108 h 245"/>
                <a:gd name="T12" fmla="*/ 225 w 705"/>
                <a:gd name="T13" fmla="*/ 95 h 245"/>
                <a:gd name="T14" fmla="*/ 185 w 705"/>
                <a:gd name="T15" fmla="*/ 80 h 245"/>
                <a:gd name="T16" fmla="*/ 143 w 705"/>
                <a:gd name="T17" fmla="*/ 64 h 245"/>
                <a:gd name="T18" fmla="*/ 105 w 705"/>
                <a:gd name="T19" fmla="*/ 50 h 245"/>
                <a:gd name="T20" fmla="*/ 56 w 705"/>
                <a:gd name="T21" fmla="*/ 32 h 245"/>
                <a:gd name="T22" fmla="*/ 30 w 705"/>
                <a:gd name="T23" fmla="*/ 23 h 245"/>
                <a:gd name="T24" fmla="*/ 4 w 705"/>
                <a:gd name="T25" fmla="*/ 13 h 245"/>
                <a:gd name="T26" fmla="*/ 0 w 705"/>
                <a:gd name="T27" fmla="*/ 4 h 245"/>
                <a:gd name="T28" fmla="*/ 10 w 705"/>
                <a:gd name="T29" fmla="*/ 0 h 245"/>
                <a:gd name="T30" fmla="*/ 62 w 705"/>
                <a:gd name="T31" fmla="*/ 14 h 245"/>
                <a:gd name="T32" fmla="*/ 110 w 705"/>
                <a:gd name="T33" fmla="*/ 30 h 245"/>
                <a:gd name="T34" fmla="*/ 166 w 705"/>
                <a:gd name="T35" fmla="*/ 48 h 245"/>
                <a:gd name="T36" fmla="*/ 220 w 705"/>
                <a:gd name="T37" fmla="*/ 67 h 245"/>
                <a:gd name="T38" fmla="*/ 268 w 705"/>
                <a:gd name="T39" fmla="*/ 84 h 245"/>
                <a:gd name="T40" fmla="*/ 317 w 705"/>
                <a:gd name="T41" fmla="*/ 106 h 245"/>
                <a:gd name="T42" fmla="*/ 317 w 705"/>
                <a:gd name="T43" fmla="*/ 106 h 24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05"/>
                <a:gd name="T67" fmla="*/ 0 h 245"/>
                <a:gd name="T68" fmla="*/ 705 w 705"/>
                <a:gd name="T69" fmla="*/ 245 h 24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05" h="245">
                  <a:moveTo>
                    <a:pt x="633" y="213"/>
                  </a:moveTo>
                  <a:lnTo>
                    <a:pt x="705" y="202"/>
                  </a:lnTo>
                  <a:lnTo>
                    <a:pt x="678" y="223"/>
                  </a:lnTo>
                  <a:lnTo>
                    <a:pt x="623" y="245"/>
                  </a:lnTo>
                  <a:lnTo>
                    <a:pt x="601" y="242"/>
                  </a:lnTo>
                  <a:lnTo>
                    <a:pt x="523" y="217"/>
                  </a:lnTo>
                  <a:lnTo>
                    <a:pt x="450" y="190"/>
                  </a:lnTo>
                  <a:lnTo>
                    <a:pt x="369" y="160"/>
                  </a:lnTo>
                  <a:lnTo>
                    <a:pt x="285" y="129"/>
                  </a:lnTo>
                  <a:lnTo>
                    <a:pt x="209" y="101"/>
                  </a:lnTo>
                  <a:lnTo>
                    <a:pt x="112" y="65"/>
                  </a:lnTo>
                  <a:lnTo>
                    <a:pt x="59" y="46"/>
                  </a:lnTo>
                  <a:lnTo>
                    <a:pt x="7" y="27"/>
                  </a:lnTo>
                  <a:lnTo>
                    <a:pt x="0" y="8"/>
                  </a:lnTo>
                  <a:lnTo>
                    <a:pt x="19" y="0"/>
                  </a:lnTo>
                  <a:lnTo>
                    <a:pt x="123" y="29"/>
                  </a:lnTo>
                  <a:lnTo>
                    <a:pt x="220" y="61"/>
                  </a:lnTo>
                  <a:lnTo>
                    <a:pt x="331" y="97"/>
                  </a:lnTo>
                  <a:lnTo>
                    <a:pt x="439" y="135"/>
                  </a:lnTo>
                  <a:lnTo>
                    <a:pt x="536" y="169"/>
                  </a:lnTo>
                  <a:lnTo>
                    <a:pt x="633" y="2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4175" y="3759"/>
              <a:ext cx="329" cy="139"/>
            </a:xfrm>
            <a:custGeom>
              <a:avLst/>
              <a:gdLst>
                <a:gd name="T0" fmla="*/ 259 w 658"/>
                <a:gd name="T1" fmla="*/ 109 h 278"/>
                <a:gd name="T2" fmla="*/ 289 w 658"/>
                <a:gd name="T3" fmla="*/ 92 h 278"/>
                <a:gd name="T4" fmla="*/ 321 w 658"/>
                <a:gd name="T5" fmla="*/ 81 h 278"/>
                <a:gd name="T6" fmla="*/ 329 w 658"/>
                <a:gd name="T7" fmla="*/ 86 h 278"/>
                <a:gd name="T8" fmla="*/ 325 w 658"/>
                <a:gd name="T9" fmla="*/ 94 h 278"/>
                <a:gd name="T10" fmla="*/ 306 w 658"/>
                <a:gd name="T11" fmla="*/ 103 h 278"/>
                <a:gd name="T12" fmla="*/ 282 w 658"/>
                <a:gd name="T13" fmla="*/ 130 h 278"/>
                <a:gd name="T14" fmla="*/ 267 w 658"/>
                <a:gd name="T15" fmla="*/ 139 h 278"/>
                <a:gd name="T16" fmla="*/ 248 w 658"/>
                <a:gd name="T17" fmla="*/ 135 h 278"/>
                <a:gd name="T18" fmla="*/ 214 w 658"/>
                <a:gd name="T19" fmla="*/ 117 h 278"/>
                <a:gd name="T20" fmla="*/ 178 w 658"/>
                <a:gd name="T21" fmla="*/ 101 h 278"/>
                <a:gd name="T22" fmla="*/ 143 w 658"/>
                <a:gd name="T23" fmla="*/ 85 h 278"/>
                <a:gd name="T24" fmla="*/ 107 w 658"/>
                <a:gd name="T25" fmla="*/ 69 h 278"/>
                <a:gd name="T26" fmla="*/ 75 w 658"/>
                <a:gd name="T27" fmla="*/ 48 h 278"/>
                <a:gd name="T28" fmla="*/ 42 w 658"/>
                <a:gd name="T29" fmla="*/ 26 h 278"/>
                <a:gd name="T30" fmla="*/ 6 w 658"/>
                <a:gd name="T31" fmla="*/ 13 h 278"/>
                <a:gd name="T32" fmla="*/ 0 w 658"/>
                <a:gd name="T33" fmla="*/ 6 h 278"/>
                <a:gd name="T34" fmla="*/ 9 w 658"/>
                <a:gd name="T35" fmla="*/ 0 h 278"/>
                <a:gd name="T36" fmla="*/ 48 w 658"/>
                <a:gd name="T37" fmla="*/ 13 h 278"/>
                <a:gd name="T38" fmla="*/ 86 w 658"/>
                <a:gd name="T39" fmla="*/ 29 h 278"/>
                <a:gd name="T40" fmla="*/ 131 w 658"/>
                <a:gd name="T41" fmla="*/ 48 h 278"/>
                <a:gd name="T42" fmla="*/ 174 w 658"/>
                <a:gd name="T43" fmla="*/ 68 h 278"/>
                <a:gd name="T44" fmla="*/ 214 w 658"/>
                <a:gd name="T45" fmla="*/ 85 h 278"/>
                <a:gd name="T46" fmla="*/ 259 w 658"/>
                <a:gd name="T47" fmla="*/ 109 h 278"/>
                <a:gd name="T48" fmla="*/ 259 w 658"/>
                <a:gd name="T49" fmla="*/ 109 h 2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58"/>
                <a:gd name="T76" fmla="*/ 0 h 278"/>
                <a:gd name="T77" fmla="*/ 658 w 658"/>
                <a:gd name="T78" fmla="*/ 278 h 2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58" h="278">
                  <a:moveTo>
                    <a:pt x="517" y="219"/>
                  </a:moveTo>
                  <a:lnTo>
                    <a:pt x="578" y="185"/>
                  </a:lnTo>
                  <a:lnTo>
                    <a:pt x="641" y="162"/>
                  </a:lnTo>
                  <a:lnTo>
                    <a:pt x="658" y="172"/>
                  </a:lnTo>
                  <a:lnTo>
                    <a:pt x="649" y="189"/>
                  </a:lnTo>
                  <a:lnTo>
                    <a:pt x="611" y="206"/>
                  </a:lnTo>
                  <a:lnTo>
                    <a:pt x="563" y="259"/>
                  </a:lnTo>
                  <a:lnTo>
                    <a:pt x="533" y="278"/>
                  </a:lnTo>
                  <a:lnTo>
                    <a:pt x="497" y="269"/>
                  </a:lnTo>
                  <a:lnTo>
                    <a:pt x="428" y="234"/>
                  </a:lnTo>
                  <a:lnTo>
                    <a:pt x="356" y="202"/>
                  </a:lnTo>
                  <a:lnTo>
                    <a:pt x="286" y="170"/>
                  </a:lnTo>
                  <a:lnTo>
                    <a:pt x="215" y="137"/>
                  </a:lnTo>
                  <a:lnTo>
                    <a:pt x="149" y="96"/>
                  </a:lnTo>
                  <a:lnTo>
                    <a:pt x="84" y="52"/>
                  </a:lnTo>
                  <a:lnTo>
                    <a:pt x="12" y="27"/>
                  </a:lnTo>
                  <a:lnTo>
                    <a:pt x="0" y="12"/>
                  </a:lnTo>
                  <a:lnTo>
                    <a:pt x="18" y="0"/>
                  </a:lnTo>
                  <a:lnTo>
                    <a:pt x="97" y="27"/>
                  </a:lnTo>
                  <a:lnTo>
                    <a:pt x="173" y="59"/>
                  </a:lnTo>
                  <a:lnTo>
                    <a:pt x="261" y="96"/>
                  </a:lnTo>
                  <a:lnTo>
                    <a:pt x="348" y="135"/>
                  </a:lnTo>
                  <a:lnTo>
                    <a:pt x="428" y="170"/>
                  </a:lnTo>
                  <a:lnTo>
                    <a:pt x="517" y="2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4203" y="3686"/>
              <a:ext cx="335" cy="142"/>
            </a:xfrm>
            <a:custGeom>
              <a:avLst/>
              <a:gdLst>
                <a:gd name="T0" fmla="*/ 295 w 670"/>
                <a:gd name="T1" fmla="*/ 122 h 283"/>
                <a:gd name="T2" fmla="*/ 310 w 670"/>
                <a:gd name="T3" fmla="*/ 113 h 283"/>
                <a:gd name="T4" fmla="*/ 326 w 670"/>
                <a:gd name="T5" fmla="*/ 106 h 283"/>
                <a:gd name="T6" fmla="*/ 335 w 670"/>
                <a:gd name="T7" fmla="*/ 110 h 283"/>
                <a:gd name="T8" fmla="*/ 331 w 670"/>
                <a:gd name="T9" fmla="*/ 118 h 283"/>
                <a:gd name="T10" fmla="*/ 312 w 670"/>
                <a:gd name="T11" fmla="*/ 133 h 283"/>
                <a:gd name="T12" fmla="*/ 292 w 670"/>
                <a:gd name="T13" fmla="*/ 142 h 283"/>
                <a:gd name="T14" fmla="*/ 234 w 670"/>
                <a:gd name="T15" fmla="*/ 122 h 283"/>
                <a:gd name="T16" fmla="*/ 189 w 670"/>
                <a:gd name="T17" fmla="*/ 103 h 283"/>
                <a:gd name="T18" fmla="*/ 142 w 670"/>
                <a:gd name="T19" fmla="*/ 82 h 283"/>
                <a:gd name="T20" fmla="*/ 94 w 670"/>
                <a:gd name="T21" fmla="*/ 61 h 283"/>
                <a:gd name="T22" fmla="*/ 52 w 670"/>
                <a:gd name="T23" fmla="*/ 40 h 283"/>
                <a:gd name="T24" fmla="*/ 20 w 670"/>
                <a:gd name="T25" fmla="*/ 24 h 283"/>
                <a:gd name="T26" fmla="*/ 3 w 670"/>
                <a:gd name="T27" fmla="*/ 12 h 283"/>
                <a:gd name="T28" fmla="*/ 0 w 670"/>
                <a:gd name="T29" fmla="*/ 3 h 283"/>
                <a:gd name="T30" fmla="*/ 10 w 670"/>
                <a:gd name="T31" fmla="*/ 0 h 283"/>
                <a:gd name="T32" fmla="*/ 31 w 670"/>
                <a:gd name="T33" fmla="*/ 8 h 283"/>
                <a:gd name="T34" fmla="*/ 55 w 670"/>
                <a:gd name="T35" fmla="*/ 18 h 283"/>
                <a:gd name="T36" fmla="*/ 112 w 670"/>
                <a:gd name="T37" fmla="*/ 37 h 283"/>
                <a:gd name="T38" fmla="*/ 180 w 670"/>
                <a:gd name="T39" fmla="*/ 63 h 283"/>
                <a:gd name="T40" fmla="*/ 214 w 670"/>
                <a:gd name="T41" fmla="*/ 77 h 283"/>
                <a:gd name="T42" fmla="*/ 244 w 670"/>
                <a:gd name="T43" fmla="*/ 92 h 283"/>
                <a:gd name="T44" fmla="*/ 295 w 670"/>
                <a:gd name="T45" fmla="*/ 122 h 283"/>
                <a:gd name="T46" fmla="*/ 295 w 670"/>
                <a:gd name="T47" fmla="*/ 122 h 28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70"/>
                <a:gd name="T73" fmla="*/ 0 h 283"/>
                <a:gd name="T74" fmla="*/ 670 w 670"/>
                <a:gd name="T75" fmla="*/ 283 h 28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70" h="283">
                  <a:moveTo>
                    <a:pt x="590" y="243"/>
                  </a:moveTo>
                  <a:lnTo>
                    <a:pt x="620" y="226"/>
                  </a:lnTo>
                  <a:lnTo>
                    <a:pt x="651" y="211"/>
                  </a:lnTo>
                  <a:lnTo>
                    <a:pt x="670" y="219"/>
                  </a:lnTo>
                  <a:lnTo>
                    <a:pt x="662" y="236"/>
                  </a:lnTo>
                  <a:lnTo>
                    <a:pt x="624" y="266"/>
                  </a:lnTo>
                  <a:lnTo>
                    <a:pt x="584" y="283"/>
                  </a:lnTo>
                  <a:lnTo>
                    <a:pt x="468" y="243"/>
                  </a:lnTo>
                  <a:lnTo>
                    <a:pt x="379" y="205"/>
                  </a:lnTo>
                  <a:lnTo>
                    <a:pt x="284" y="164"/>
                  </a:lnTo>
                  <a:lnTo>
                    <a:pt x="189" y="122"/>
                  </a:lnTo>
                  <a:lnTo>
                    <a:pt x="105" y="80"/>
                  </a:lnTo>
                  <a:lnTo>
                    <a:pt x="40" y="48"/>
                  </a:lnTo>
                  <a:lnTo>
                    <a:pt x="6" y="23"/>
                  </a:lnTo>
                  <a:lnTo>
                    <a:pt x="0" y="6"/>
                  </a:lnTo>
                  <a:lnTo>
                    <a:pt x="19" y="0"/>
                  </a:lnTo>
                  <a:lnTo>
                    <a:pt x="63" y="15"/>
                  </a:lnTo>
                  <a:lnTo>
                    <a:pt x="111" y="36"/>
                  </a:lnTo>
                  <a:lnTo>
                    <a:pt x="225" y="74"/>
                  </a:lnTo>
                  <a:lnTo>
                    <a:pt x="360" y="126"/>
                  </a:lnTo>
                  <a:lnTo>
                    <a:pt x="428" y="154"/>
                  </a:lnTo>
                  <a:lnTo>
                    <a:pt x="489" y="184"/>
                  </a:lnTo>
                  <a:lnTo>
                    <a:pt x="590" y="2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4159" y="3963"/>
              <a:ext cx="2" cy="2"/>
            </a:xfrm>
            <a:custGeom>
              <a:avLst/>
              <a:gdLst>
                <a:gd name="T0" fmla="*/ 0 w 6"/>
                <a:gd name="T1" fmla="*/ 0 h 4"/>
                <a:gd name="T2" fmla="*/ 2 w 6"/>
                <a:gd name="T3" fmla="*/ 2 h 4"/>
                <a:gd name="T4" fmla="*/ 0 w 6"/>
                <a:gd name="T5" fmla="*/ 0 h 4"/>
                <a:gd name="T6" fmla="*/ 0 w 6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4"/>
                <a:gd name="T14" fmla="*/ 6 w 6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4">
                  <a:moveTo>
                    <a:pt x="0" y="0"/>
                  </a:moveTo>
                  <a:lnTo>
                    <a:pt x="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533400"/>
            <a:ext cx="4114800" cy="75895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Example:  Ponderosa </a:t>
            </a:r>
            <a:br>
              <a:rPr lang="en-US" sz="3600" dirty="0" smtClean="0"/>
            </a:br>
            <a:r>
              <a:rPr lang="en-US" sz="3600" dirty="0" smtClean="0"/>
              <a:t>Development Corp.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Question:</a:t>
            </a:r>
          </a:p>
          <a:p>
            <a:pPr>
              <a:buNone/>
            </a:pPr>
            <a:r>
              <a:rPr lang="en-US" dirty="0" smtClean="0"/>
              <a:t>	Identify all fixed costs and the variable costs and marginal revenue for each house.</a:t>
            </a:r>
          </a:p>
          <a:p>
            <a:r>
              <a:rPr lang="en-US" dirty="0" smtClean="0"/>
              <a:t>Answer:</a:t>
            </a:r>
          </a:p>
          <a:p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52400" y="0"/>
            <a:ext cx="1544637" cy="1484313"/>
            <a:chOff x="3701" y="2524"/>
            <a:chExt cx="1291" cy="1441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701" y="3513"/>
              <a:ext cx="511" cy="216"/>
            </a:xfrm>
            <a:custGeom>
              <a:avLst/>
              <a:gdLst>
                <a:gd name="T0" fmla="*/ 60 w 1021"/>
                <a:gd name="T1" fmla="*/ 0 h 432"/>
                <a:gd name="T2" fmla="*/ 0 w 1021"/>
                <a:gd name="T3" fmla="*/ 21 h 432"/>
                <a:gd name="T4" fmla="*/ 67 w 1021"/>
                <a:gd name="T5" fmla="*/ 42 h 432"/>
                <a:gd name="T6" fmla="*/ 132 w 1021"/>
                <a:gd name="T7" fmla="*/ 72 h 432"/>
                <a:gd name="T8" fmla="*/ 225 w 1021"/>
                <a:gd name="T9" fmla="*/ 102 h 432"/>
                <a:gd name="T10" fmla="*/ 205 w 1021"/>
                <a:gd name="T11" fmla="*/ 114 h 432"/>
                <a:gd name="T12" fmla="*/ 319 w 1021"/>
                <a:gd name="T13" fmla="*/ 144 h 432"/>
                <a:gd name="T14" fmla="*/ 412 w 1021"/>
                <a:gd name="T15" fmla="*/ 165 h 432"/>
                <a:gd name="T16" fmla="*/ 468 w 1021"/>
                <a:gd name="T17" fmla="*/ 186 h 432"/>
                <a:gd name="T18" fmla="*/ 507 w 1021"/>
                <a:gd name="T19" fmla="*/ 216 h 432"/>
                <a:gd name="T20" fmla="*/ 511 w 1021"/>
                <a:gd name="T21" fmla="*/ 177 h 432"/>
                <a:gd name="T22" fmla="*/ 447 w 1021"/>
                <a:gd name="T23" fmla="*/ 141 h 432"/>
                <a:gd name="T24" fmla="*/ 246 w 1021"/>
                <a:gd name="T25" fmla="*/ 81 h 432"/>
                <a:gd name="T26" fmla="*/ 60 w 1021"/>
                <a:gd name="T27" fmla="*/ 0 h 432"/>
                <a:gd name="T28" fmla="*/ 60 w 1021"/>
                <a:gd name="T29" fmla="*/ 0 h 4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21"/>
                <a:gd name="T46" fmla="*/ 0 h 432"/>
                <a:gd name="T47" fmla="*/ 1021 w 1021"/>
                <a:gd name="T48" fmla="*/ 432 h 4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21" h="432">
                  <a:moveTo>
                    <a:pt x="120" y="0"/>
                  </a:moveTo>
                  <a:lnTo>
                    <a:pt x="0" y="42"/>
                  </a:lnTo>
                  <a:lnTo>
                    <a:pt x="133" y="84"/>
                  </a:lnTo>
                  <a:lnTo>
                    <a:pt x="264" y="143"/>
                  </a:lnTo>
                  <a:lnTo>
                    <a:pt x="450" y="203"/>
                  </a:lnTo>
                  <a:lnTo>
                    <a:pt x="409" y="228"/>
                  </a:lnTo>
                  <a:lnTo>
                    <a:pt x="637" y="287"/>
                  </a:lnTo>
                  <a:lnTo>
                    <a:pt x="823" y="329"/>
                  </a:lnTo>
                  <a:lnTo>
                    <a:pt x="935" y="371"/>
                  </a:lnTo>
                  <a:lnTo>
                    <a:pt x="1013" y="432"/>
                  </a:lnTo>
                  <a:lnTo>
                    <a:pt x="1021" y="354"/>
                  </a:lnTo>
                  <a:lnTo>
                    <a:pt x="893" y="281"/>
                  </a:lnTo>
                  <a:lnTo>
                    <a:pt x="492" y="16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66A3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691" y="2852"/>
              <a:ext cx="249" cy="777"/>
            </a:xfrm>
            <a:custGeom>
              <a:avLst/>
              <a:gdLst>
                <a:gd name="T0" fmla="*/ 90 w 498"/>
                <a:gd name="T1" fmla="*/ 51 h 1553"/>
                <a:gd name="T2" fmla="*/ 216 w 498"/>
                <a:gd name="T3" fmla="*/ 0 h 1553"/>
                <a:gd name="T4" fmla="*/ 183 w 498"/>
                <a:gd name="T5" fmla="*/ 135 h 1553"/>
                <a:gd name="T6" fmla="*/ 213 w 498"/>
                <a:gd name="T7" fmla="*/ 255 h 1553"/>
                <a:gd name="T8" fmla="*/ 228 w 498"/>
                <a:gd name="T9" fmla="*/ 318 h 1553"/>
                <a:gd name="T10" fmla="*/ 249 w 498"/>
                <a:gd name="T11" fmla="*/ 354 h 1553"/>
                <a:gd name="T12" fmla="*/ 240 w 498"/>
                <a:gd name="T13" fmla="*/ 411 h 1553"/>
                <a:gd name="T14" fmla="*/ 238 w 498"/>
                <a:gd name="T15" fmla="*/ 534 h 1553"/>
                <a:gd name="T16" fmla="*/ 249 w 498"/>
                <a:gd name="T17" fmla="*/ 591 h 1553"/>
                <a:gd name="T18" fmla="*/ 240 w 498"/>
                <a:gd name="T19" fmla="*/ 657 h 1553"/>
                <a:gd name="T20" fmla="*/ 210 w 498"/>
                <a:gd name="T21" fmla="*/ 675 h 1553"/>
                <a:gd name="T22" fmla="*/ 174 w 498"/>
                <a:gd name="T23" fmla="*/ 693 h 1553"/>
                <a:gd name="T24" fmla="*/ 174 w 498"/>
                <a:gd name="T25" fmla="*/ 739 h 1553"/>
                <a:gd name="T26" fmla="*/ 124 w 498"/>
                <a:gd name="T27" fmla="*/ 750 h 1553"/>
                <a:gd name="T28" fmla="*/ 83 w 498"/>
                <a:gd name="T29" fmla="*/ 765 h 1553"/>
                <a:gd name="T30" fmla="*/ 51 w 498"/>
                <a:gd name="T31" fmla="*/ 775 h 1553"/>
                <a:gd name="T32" fmla="*/ 27 w 498"/>
                <a:gd name="T33" fmla="*/ 777 h 1553"/>
                <a:gd name="T34" fmla="*/ 0 w 498"/>
                <a:gd name="T35" fmla="*/ 768 h 1553"/>
                <a:gd name="T36" fmla="*/ 6 w 498"/>
                <a:gd name="T37" fmla="*/ 728 h 1553"/>
                <a:gd name="T38" fmla="*/ 19 w 498"/>
                <a:gd name="T39" fmla="*/ 653 h 1553"/>
                <a:gd name="T40" fmla="*/ 32 w 498"/>
                <a:gd name="T41" fmla="*/ 582 h 1553"/>
                <a:gd name="T42" fmla="*/ 39 w 498"/>
                <a:gd name="T43" fmla="*/ 550 h 1553"/>
                <a:gd name="T44" fmla="*/ 78 w 498"/>
                <a:gd name="T45" fmla="*/ 441 h 1553"/>
                <a:gd name="T46" fmla="*/ 83 w 498"/>
                <a:gd name="T47" fmla="*/ 359 h 1553"/>
                <a:gd name="T48" fmla="*/ 87 w 498"/>
                <a:gd name="T49" fmla="*/ 267 h 1553"/>
                <a:gd name="T50" fmla="*/ 90 w 498"/>
                <a:gd name="T51" fmla="*/ 51 h 1553"/>
                <a:gd name="T52" fmla="*/ 90 w 498"/>
                <a:gd name="T53" fmla="*/ 51 h 155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98"/>
                <a:gd name="T82" fmla="*/ 0 h 1553"/>
                <a:gd name="T83" fmla="*/ 498 w 498"/>
                <a:gd name="T84" fmla="*/ 1553 h 155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98" h="1553">
                  <a:moveTo>
                    <a:pt x="180" y="101"/>
                  </a:moveTo>
                  <a:lnTo>
                    <a:pt x="431" y="0"/>
                  </a:lnTo>
                  <a:lnTo>
                    <a:pt x="366" y="270"/>
                  </a:lnTo>
                  <a:lnTo>
                    <a:pt x="425" y="509"/>
                  </a:lnTo>
                  <a:lnTo>
                    <a:pt x="456" y="635"/>
                  </a:lnTo>
                  <a:lnTo>
                    <a:pt x="498" y="707"/>
                  </a:lnTo>
                  <a:lnTo>
                    <a:pt x="480" y="821"/>
                  </a:lnTo>
                  <a:lnTo>
                    <a:pt x="475" y="1068"/>
                  </a:lnTo>
                  <a:lnTo>
                    <a:pt x="498" y="1182"/>
                  </a:lnTo>
                  <a:lnTo>
                    <a:pt x="480" y="1313"/>
                  </a:lnTo>
                  <a:lnTo>
                    <a:pt x="420" y="1350"/>
                  </a:lnTo>
                  <a:lnTo>
                    <a:pt x="347" y="1386"/>
                  </a:lnTo>
                  <a:lnTo>
                    <a:pt x="347" y="1477"/>
                  </a:lnTo>
                  <a:lnTo>
                    <a:pt x="247" y="1500"/>
                  </a:lnTo>
                  <a:lnTo>
                    <a:pt x="165" y="1530"/>
                  </a:lnTo>
                  <a:lnTo>
                    <a:pt x="102" y="1549"/>
                  </a:lnTo>
                  <a:lnTo>
                    <a:pt x="53" y="1553"/>
                  </a:lnTo>
                  <a:lnTo>
                    <a:pt x="0" y="1536"/>
                  </a:lnTo>
                  <a:lnTo>
                    <a:pt x="11" y="1456"/>
                  </a:lnTo>
                  <a:lnTo>
                    <a:pt x="38" y="1306"/>
                  </a:lnTo>
                  <a:lnTo>
                    <a:pt x="64" y="1163"/>
                  </a:lnTo>
                  <a:lnTo>
                    <a:pt x="77" y="1099"/>
                  </a:lnTo>
                  <a:lnTo>
                    <a:pt x="155" y="882"/>
                  </a:lnTo>
                  <a:lnTo>
                    <a:pt x="165" y="717"/>
                  </a:lnTo>
                  <a:lnTo>
                    <a:pt x="174" y="534"/>
                  </a:lnTo>
                  <a:lnTo>
                    <a:pt x="180" y="101"/>
                  </a:lnTo>
                  <a:close/>
                </a:path>
              </a:pathLst>
            </a:custGeom>
            <a:solidFill>
              <a:srgbClr val="FFE5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4808" y="3402"/>
              <a:ext cx="93" cy="99"/>
            </a:xfrm>
            <a:custGeom>
              <a:avLst/>
              <a:gdLst>
                <a:gd name="T0" fmla="*/ 18 w 187"/>
                <a:gd name="T1" fmla="*/ 0 h 197"/>
                <a:gd name="T2" fmla="*/ 0 w 187"/>
                <a:gd name="T3" fmla="*/ 21 h 197"/>
                <a:gd name="T4" fmla="*/ 15 w 187"/>
                <a:gd name="T5" fmla="*/ 99 h 197"/>
                <a:gd name="T6" fmla="*/ 69 w 187"/>
                <a:gd name="T7" fmla="*/ 96 h 197"/>
                <a:gd name="T8" fmla="*/ 93 w 187"/>
                <a:gd name="T9" fmla="*/ 54 h 197"/>
                <a:gd name="T10" fmla="*/ 78 w 187"/>
                <a:gd name="T11" fmla="*/ 15 h 197"/>
                <a:gd name="T12" fmla="*/ 18 w 187"/>
                <a:gd name="T13" fmla="*/ 0 h 197"/>
                <a:gd name="T14" fmla="*/ 18 w 187"/>
                <a:gd name="T15" fmla="*/ 0 h 19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7"/>
                <a:gd name="T25" fmla="*/ 0 h 197"/>
                <a:gd name="T26" fmla="*/ 187 w 187"/>
                <a:gd name="T27" fmla="*/ 197 h 19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7" h="197">
                  <a:moveTo>
                    <a:pt x="36" y="0"/>
                  </a:moveTo>
                  <a:lnTo>
                    <a:pt x="0" y="41"/>
                  </a:lnTo>
                  <a:lnTo>
                    <a:pt x="31" y="197"/>
                  </a:lnTo>
                  <a:lnTo>
                    <a:pt x="139" y="192"/>
                  </a:lnTo>
                  <a:lnTo>
                    <a:pt x="187" y="108"/>
                  </a:lnTo>
                  <a:lnTo>
                    <a:pt x="156" y="3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727" y="2723"/>
              <a:ext cx="174" cy="132"/>
            </a:xfrm>
            <a:custGeom>
              <a:avLst/>
              <a:gdLst>
                <a:gd name="T0" fmla="*/ 0 w 348"/>
                <a:gd name="T1" fmla="*/ 29 h 265"/>
                <a:gd name="T2" fmla="*/ 60 w 348"/>
                <a:gd name="T3" fmla="*/ 50 h 265"/>
                <a:gd name="T4" fmla="*/ 54 w 348"/>
                <a:gd name="T5" fmla="*/ 18 h 265"/>
                <a:gd name="T6" fmla="*/ 72 w 348"/>
                <a:gd name="T7" fmla="*/ 0 h 265"/>
                <a:gd name="T8" fmla="*/ 117 w 348"/>
                <a:gd name="T9" fmla="*/ 12 h 265"/>
                <a:gd name="T10" fmla="*/ 111 w 348"/>
                <a:gd name="T11" fmla="*/ 50 h 265"/>
                <a:gd name="T12" fmla="*/ 135 w 348"/>
                <a:gd name="T13" fmla="*/ 72 h 265"/>
                <a:gd name="T14" fmla="*/ 171 w 348"/>
                <a:gd name="T15" fmla="*/ 75 h 265"/>
                <a:gd name="T16" fmla="*/ 174 w 348"/>
                <a:gd name="T17" fmla="*/ 99 h 265"/>
                <a:gd name="T18" fmla="*/ 123 w 348"/>
                <a:gd name="T19" fmla="*/ 132 h 265"/>
                <a:gd name="T20" fmla="*/ 15 w 348"/>
                <a:gd name="T21" fmla="*/ 132 h 265"/>
                <a:gd name="T22" fmla="*/ 0 w 348"/>
                <a:gd name="T23" fmla="*/ 90 h 265"/>
                <a:gd name="T24" fmla="*/ 0 w 348"/>
                <a:gd name="T25" fmla="*/ 29 h 265"/>
                <a:gd name="T26" fmla="*/ 0 w 348"/>
                <a:gd name="T27" fmla="*/ 29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48"/>
                <a:gd name="T43" fmla="*/ 0 h 265"/>
                <a:gd name="T44" fmla="*/ 348 w 348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48" h="265">
                  <a:moveTo>
                    <a:pt x="0" y="59"/>
                  </a:moveTo>
                  <a:lnTo>
                    <a:pt x="120" y="101"/>
                  </a:lnTo>
                  <a:lnTo>
                    <a:pt x="108" y="36"/>
                  </a:lnTo>
                  <a:lnTo>
                    <a:pt x="144" y="0"/>
                  </a:lnTo>
                  <a:lnTo>
                    <a:pt x="234" y="25"/>
                  </a:lnTo>
                  <a:lnTo>
                    <a:pt x="222" y="101"/>
                  </a:lnTo>
                  <a:lnTo>
                    <a:pt x="270" y="145"/>
                  </a:lnTo>
                  <a:lnTo>
                    <a:pt x="342" y="150"/>
                  </a:lnTo>
                  <a:lnTo>
                    <a:pt x="348" y="198"/>
                  </a:lnTo>
                  <a:lnTo>
                    <a:pt x="247" y="265"/>
                  </a:lnTo>
                  <a:lnTo>
                    <a:pt x="30" y="265"/>
                  </a:lnTo>
                  <a:lnTo>
                    <a:pt x="0" y="181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832" y="2930"/>
              <a:ext cx="60" cy="57"/>
            </a:xfrm>
            <a:custGeom>
              <a:avLst/>
              <a:gdLst>
                <a:gd name="T0" fmla="*/ 0 w 119"/>
                <a:gd name="T1" fmla="*/ 0 h 114"/>
                <a:gd name="T2" fmla="*/ 42 w 119"/>
                <a:gd name="T3" fmla="*/ 3 h 114"/>
                <a:gd name="T4" fmla="*/ 60 w 119"/>
                <a:gd name="T5" fmla="*/ 29 h 114"/>
                <a:gd name="T6" fmla="*/ 42 w 119"/>
                <a:gd name="T7" fmla="*/ 57 h 114"/>
                <a:gd name="T8" fmla="*/ 9 w 119"/>
                <a:gd name="T9" fmla="*/ 57 h 114"/>
                <a:gd name="T10" fmla="*/ 0 w 119"/>
                <a:gd name="T11" fmla="*/ 0 h 114"/>
                <a:gd name="T12" fmla="*/ 0 w 119"/>
                <a:gd name="T13" fmla="*/ 0 h 1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14"/>
                <a:gd name="T23" fmla="*/ 119 w 119"/>
                <a:gd name="T24" fmla="*/ 114 h 1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14">
                  <a:moveTo>
                    <a:pt x="0" y="0"/>
                  </a:moveTo>
                  <a:lnTo>
                    <a:pt x="83" y="5"/>
                  </a:lnTo>
                  <a:lnTo>
                    <a:pt x="119" y="59"/>
                  </a:lnTo>
                  <a:lnTo>
                    <a:pt x="83" y="114"/>
                  </a:lnTo>
                  <a:lnTo>
                    <a:pt x="17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835" y="3044"/>
              <a:ext cx="69" cy="87"/>
            </a:xfrm>
            <a:custGeom>
              <a:avLst/>
              <a:gdLst>
                <a:gd name="T0" fmla="*/ 21 w 137"/>
                <a:gd name="T1" fmla="*/ 0 h 173"/>
                <a:gd name="T2" fmla="*/ 0 w 137"/>
                <a:gd name="T3" fmla="*/ 21 h 173"/>
                <a:gd name="T4" fmla="*/ 6 w 137"/>
                <a:gd name="T5" fmla="*/ 72 h 173"/>
                <a:gd name="T6" fmla="*/ 45 w 137"/>
                <a:gd name="T7" fmla="*/ 87 h 173"/>
                <a:gd name="T8" fmla="*/ 69 w 137"/>
                <a:gd name="T9" fmla="*/ 63 h 173"/>
                <a:gd name="T10" fmla="*/ 21 w 137"/>
                <a:gd name="T11" fmla="*/ 0 h 173"/>
                <a:gd name="T12" fmla="*/ 21 w 137"/>
                <a:gd name="T13" fmla="*/ 0 h 1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7"/>
                <a:gd name="T22" fmla="*/ 0 h 173"/>
                <a:gd name="T23" fmla="*/ 137 w 137"/>
                <a:gd name="T24" fmla="*/ 173 h 1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7" h="173">
                  <a:moveTo>
                    <a:pt x="42" y="0"/>
                  </a:moveTo>
                  <a:lnTo>
                    <a:pt x="0" y="42"/>
                  </a:lnTo>
                  <a:lnTo>
                    <a:pt x="12" y="144"/>
                  </a:lnTo>
                  <a:lnTo>
                    <a:pt x="90" y="173"/>
                  </a:lnTo>
                  <a:lnTo>
                    <a:pt x="137" y="12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4856" y="3236"/>
              <a:ext cx="87" cy="114"/>
            </a:xfrm>
            <a:custGeom>
              <a:avLst/>
              <a:gdLst>
                <a:gd name="T0" fmla="*/ 63 w 173"/>
                <a:gd name="T1" fmla="*/ 0 h 228"/>
                <a:gd name="T2" fmla="*/ 12 w 173"/>
                <a:gd name="T3" fmla="*/ 15 h 228"/>
                <a:gd name="T4" fmla="*/ 5 w 173"/>
                <a:gd name="T5" fmla="*/ 36 h 228"/>
                <a:gd name="T6" fmla="*/ 0 w 173"/>
                <a:gd name="T7" fmla="*/ 70 h 228"/>
                <a:gd name="T8" fmla="*/ 7 w 173"/>
                <a:gd name="T9" fmla="*/ 83 h 228"/>
                <a:gd name="T10" fmla="*/ 17 w 173"/>
                <a:gd name="T11" fmla="*/ 97 h 228"/>
                <a:gd name="T12" fmla="*/ 34 w 173"/>
                <a:gd name="T13" fmla="*/ 114 h 228"/>
                <a:gd name="T14" fmla="*/ 75 w 173"/>
                <a:gd name="T15" fmla="*/ 114 h 228"/>
                <a:gd name="T16" fmla="*/ 87 w 173"/>
                <a:gd name="T17" fmla="*/ 78 h 228"/>
                <a:gd name="T18" fmla="*/ 75 w 173"/>
                <a:gd name="T19" fmla="*/ 27 h 228"/>
                <a:gd name="T20" fmla="*/ 63 w 173"/>
                <a:gd name="T21" fmla="*/ 0 h 228"/>
                <a:gd name="T22" fmla="*/ 63 w 173"/>
                <a:gd name="T23" fmla="*/ 0 h 2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73"/>
                <a:gd name="T37" fmla="*/ 0 h 228"/>
                <a:gd name="T38" fmla="*/ 173 w 173"/>
                <a:gd name="T39" fmla="*/ 228 h 2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73" h="228">
                  <a:moveTo>
                    <a:pt x="126" y="0"/>
                  </a:moveTo>
                  <a:lnTo>
                    <a:pt x="23" y="30"/>
                  </a:lnTo>
                  <a:lnTo>
                    <a:pt x="10" y="72"/>
                  </a:lnTo>
                  <a:lnTo>
                    <a:pt x="0" y="139"/>
                  </a:lnTo>
                  <a:lnTo>
                    <a:pt x="14" y="165"/>
                  </a:lnTo>
                  <a:lnTo>
                    <a:pt x="34" y="194"/>
                  </a:lnTo>
                  <a:lnTo>
                    <a:pt x="67" y="228"/>
                  </a:lnTo>
                  <a:lnTo>
                    <a:pt x="150" y="228"/>
                  </a:lnTo>
                  <a:lnTo>
                    <a:pt x="173" y="156"/>
                  </a:lnTo>
                  <a:lnTo>
                    <a:pt x="150" y="5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703" y="2852"/>
              <a:ext cx="216" cy="693"/>
            </a:xfrm>
            <a:custGeom>
              <a:avLst/>
              <a:gdLst>
                <a:gd name="T0" fmla="*/ 39 w 432"/>
                <a:gd name="T1" fmla="*/ 3 h 1386"/>
                <a:gd name="T2" fmla="*/ 105 w 432"/>
                <a:gd name="T3" fmla="*/ 11 h 1386"/>
                <a:gd name="T4" fmla="*/ 204 w 432"/>
                <a:gd name="T5" fmla="*/ 0 h 1386"/>
                <a:gd name="T6" fmla="*/ 216 w 432"/>
                <a:gd name="T7" fmla="*/ 50 h 1386"/>
                <a:gd name="T8" fmla="*/ 111 w 432"/>
                <a:gd name="T9" fmla="*/ 84 h 1386"/>
                <a:gd name="T10" fmla="*/ 114 w 432"/>
                <a:gd name="T11" fmla="*/ 291 h 1386"/>
                <a:gd name="T12" fmla="*/ 96 w 432"/>
                <a:gd name="T13" fmla="*/ 387 h 1386"/>
                <a:gd name="T14" fmla="*/ 45 w 432"/>
                <a:gd name="T15" fmla="*/ 522 h 1386"/>
                <a:gd name="T16" fmla="*/ 27 w 432"/>
                <a:gd name="T17" fmla="*/ 693 h 1386"/>
                <a:gd name="T18" fmla="*/ 0 w 432"/>
                <a:gd name="T19" fmla="*/ 503 h 1386"/>
                <a:gd name="T20" fmla="*/ 3 w 432"/>
                <a:gd name="T21" fmla="*/ 441 h 1386"/>
                <a:gd name="T22" fmla="*/ 34 w 432"/>
                <a:gd name="T23" fmla="*/ 330 h 1386"/>
                <a:gd name="T24" fmla="*/ 27 w 432"/>
                <a:gd name="T25" fmla="*/ 84 h 1386"/>
                <a:gd name="T26" fmla="*/ 39 w 432"/>
                <a:gd name="T27" fmla="*/ 3 h 1386"/>
                <a:gd name="T28" fmla="*/ 39 w 432"/>
                <a:gd name="T29" fmla="*/ 3 h 138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2"/>
                <a:gd name="T46" fmla="*/ 0 h 1386"/>
                <a:gd name="T47" fmla="*/ 432 w 432"/>
                <a:gd name="T48" fmla="*/ 1386 h 138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2" h="1386">
                  <a:moveTo>
                    <a:pt x="78" y="6"/>
                  </a:moveTo>
                  <a:lnTo>
                    <a:pt x="209" y="23"/>
                  </a:lnTo>
                  <a:lnTo>
                    <a:pt x="407" y="0"/>
                  </a:lnTo>
                  <a:lnTo>
                    <a:pt x="432" y="101"/>
                  </a:lnTo>
                  <a:lnTo>
                    <a:pt x="223" y="167"/>
                  </a:lnTo>
                  <a:lnTo>
                    <a:pt x="228" y="582"/>
                  </a:lnTo>
                  <a:lnTo>
                    <a:pt x="192" y="774"/>
                  </a:lnTo>
                  <a:lnTo>
                    <a:pt x="90" y="1044"/>
                  </a:lnTo>
                  <a:lnTo>
                    <a:pt x="53" y="1386"/>
                  </a:lnTo>
                  <a:lnTo>
                    <a:pt x="0" y="1007"/>
                  </a:lnTo>
                  <a:lnTo>
                    <a:pt x="6" y="882"/>
                  </a:lnTo>
                  <a:lnTo>
                    <a:pt x="67" y="660"/>
                  </a:lnTo>
                  <a:lnTo>
                    <a:pt x="53" y="167"/>
                  </a:lnTo>
                  <a:lnTo>
                    <a:pt x="78" y="6"/>
                  </a:lnTo>
                  <a:close/>
                </a:path>
              </a:pathLst>
            </a:custGeom>
            <a:solidFill>
              <a:srgbClr val="A38C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4109" y="2524"/>
              <a:ext cx="600" cy="328"/>
            </a:xfrm>
            <a:custGeom>
              <a:avLst/>
              <a:gdLst>
                <a:gd name="T0" fmla="*/ 327 w 1200"/>
                <a:gd name="T1" fmla="*/ 0 h 656"/>
                <a:gd name="T2" fmla="*/ 276 w 1200"/>
                <a:gd name="T3" fmla="*/ 100 h 656"/>
                <a:gd name="T4" fmla="*/ 213 w 1200"/>
                <a:gd name="T5" fmla="*/ 165 h 656"/>
                <a:gd name="T6" fmla="*/ 249 w 1200"/>
                <a:gd name="T7" fmla="*/ 174 h 656"/>
                <a:gd name="T8" fmla="*/ 162 w 1200"/>
                <a:gd name="T9" fmla="*/ 228 h 656"/>
                <a:gd name="T10" fmla="*/ 130 w 1200"/>
                <a:gd name="T11" fmla="*/ 174 h 656"/>
                <a:gd name="T12" fmla="*/ 171 w 1200"/>
                <a:gd name="T13" fmla="*/ 180 h 656"/>
                <a:gd name="T14" fmla="*/ 126 w 1200"/>
                <a:gd name="T15" fmla="*/ 123 h 656"/>
                <a:gd name="T16" fmla="*/ 90 w 1200"/>
                <a:gd name="T17" fmla="*/ 36 h 656"/>
                <a:gd name="T18" fmla="*/ 87 w 1200"/>
                <a:gd name="T19" fmla="*/ 108 h 656"/>
                <a:gd name="T20" fmla="*/ 0 w 1200"/>
                <a:gd name="T21" fmla="*/ 177 h 656"/>
                <a:gd name="T22" fmla="*/ 67 w 1200"/>
                <a:gd name="T23" fmla="*/ 189 h 656"/>
                <a:gd name="T24" fmla="*/ 12 w 1200"/>
                <a:gd name="T25" fmla="*/ 295 h 656"/>
                <a:gd name="T26" fmla="*/ 96 w 1200"/>
                <a:gd name="T27" fmla="*/ 303 h 656"/>
                <a:gd name="T28" fmla="*/ 295 w 1200"/>
                <a:gd name="T29" fmla="*/ 310 h 656"/>
                <a:gd name="T30" fmla="*/ 426 w 1200"/>
                <a:gd name="T31" fmla="*/ 319 h 656"/>
                <a:gd name="T32" fmla="*/ 600 w 1200"/>
                <a:gd name="T33" fmla="*/ 328 h 656"/>
                <a:gd name="T34" fmla="*/ 547 w 1200"/>
                <a:gd name="T35" fmla="*/ 280 h 656"/>
                <a:gd name="T36" fmla="*/ 586 w 1200"/>
                <a:gd name="T37" fmla="*/ 277 h 656"/>
                <a:gd name="T38" fmla="*/ 543 w 1200"/>
                <a:gd name="T39" fmla="*/ 228 h 656"/>
                <a:gd name="T40" fmla="*/ 519 w 1200"/>
                <a:gd name="T41" fmla="*/ 142 h 656"/>
                <a:gd name="T42" fmla="*/ 498 w 1200"/>
                <a:gd name="T43" fmla="*/ 67 h 656"/>
                <a:gd name="T44" fmla="*/ 486 w 1200"/>
                <a:gd name="T45" fmla="*/ 126 h 656"/>
                <a:gd name="T46" fmla="*/ 449 w 1200"/>
                <a:gd name="T47" fmla="*/ 189 h 656"/>
                <a:gd name="T48" fmla="*/ 486 w 1200"/>
                <a:gd name="T49" fmla="*/ 177 h 656"/>
                <a:gd name="T50" fmla="*/ 462 w 1200"/>
                <a:gd name="T51" fmla="*/ 240 h 656"/>
                <a:gd name="T52" fmla="*/ 426 w 1200"/>
                <a:gd name="T53" fmla="*/ 274 h 656"/>
                <a:gd name="T54" fmla="*/ 390 w 1200"/>
                <a:gd name="T55" fmla="*/ 286 h 656"/>
                <a:gd name="T56" fmla="*/ 348 w 1200"/>
                <a:gd name="T57" fmla="*/ 232 h 656"/>
                <a:gd name="T58" fmla="*/ 402 w 1200"/>
                <a:gd name="T59" fmla="*/ 240 h 656"/>
                <a:gd name="T60" fmla="*/ 375 w 1200"/>
                <a:gd name="T61" fmla="*/ 198 h 656"/>
                <a:gd name="T62" fmla="*/ 431 w 1200"/>
                <a:gd name="T63" fmla="*/ 211 h 656"/>
                <a:gd name="T64" fmla="*/ 384 w 1200"/>
                <a:gd name="T65" fmla="*/ 150 h 656"/>
                <a:gd name="T66" fmla="*/ 351 w 1200"/>
                <a:gd name="T67" fmla="*/ 84 h 656"/>
                <a:gd name="T68" fmla="*/ 327 w 1200"/>
                <a:gd name="T69" fmla="*/ 0 h 656"/>
                <a:gd name="T70" fmla="*/ 327 w 1200"/>
                <a:gd name="T71" fmla="*/ 0 h 65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00"/>
                <a:gd name="T109" fmla="*/ 0 h 656"/>
                <a:gd name="T110" fmla="*/ 1200 w 1200"/>
                <a:gd name="T111" fmla="*/ 656 h 65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00" h="656">
                  <a:moveTo>
                    <a:pt x="654" y="0"/>
                  </a:moveTo>
                  <a:lnTo>
                    <a:pt x="552" y="200"/>
                  </a:lnTo>
                  <a:lnTo>
                    <a:pt x="426" y="331"/>
                  </a:lnTo>
                  <a:lnTo>
                    <a:pt x="498" y="348"/>
                  </a:lnTo>
                  <a:lnTo>
                    <a:pt x="325" y="456"/>
                  </a:lnTo>
                  <a:lnTo>
                    <a:pt x="259" y="348"/>
                  </a:lnTo>
                  <a:lnTo>
                    <a:pt x="342" y="361"/>
                  </a:lnTo>
                  <a:lnTo>
                    <a:pt x="253" y="247"/>
                  </a:lnTo>
                  <a:lnTo>
                    <a:pt x="181" y="72"/>
                  </a:lnTo>
                  <a:lnTo>
                    <a:pt x="175" y="217"/>
                  </a:lnTo>
                  <a:lnTo>
                    <a:pt x="0" y="355"/>
                  </a:lnTo>
                  <a:lnTo>
                    <a:pt x="133" y="378"/>
                  </a:lnTo>
                  <a:lnTo>
                    <a:pt x="25" y="589"/>
                  </a:lnTo>
                  <a:lnTo>
                    <a:pt x="192" y="606"/>
                  </a:lnTo>
                  <a:lnTo>
                    <a:pt x="590" y="620"/>
                  </a:lnTo>
                  <a:lnTo>
                    <a:pt x="852" y="637"/>
                  </a:lnTo>
                  <a:lnTo>
                    <a:pt x="1200" y="656"/>
                  </a:lnTo>
                  <a:lnTo>
                    <a:pt x="1093" y="559"/>
                  </a:lnTo>
                  <a:lnTo>
                    <a:pt x="1171" y="553"/>
                  </a:lnTo>
                  <a:lnTo>
                    <a:pt x="1086" y="456"/>
                  </a:lnTo>
                  <a:lnTo>
                    <a:pt x="1038" y="283"/>
                  </a:lnTo>
                  <a:lnTo>
                    <a:pt x="996" y="133"/>
                  </a:lnTo>
                  <a:lnTo>
                    <a:pt x="972" y="253"/>
                  </a:lnTo>
                  <a:lnTo>
                    <a:pt x="899" y="378"/>
                  </a:lnTo>
                  <a:lnTo>
                    <a:pt x="972" y="355"/>
                  </a:lnTo>
                  <a:lnTo>
                    <a:pt x="924" y="481"/>
                  </a:lnTo>
                  <a:lnTo>
                    <a:pt x="852" y="547"/>
                  </a:lnTo>
                  <a:lnTo>
                    <a:pt x="780" y="572"/>
                  </a:lnTo>
                  <a:lnTo>
                    <a:pt x="696" y="464"/>
                  </a:lnTo>
                  <a:lnTo>
                    <a:pt x="804" y="481"/>
                  </a:lnTo>
                  <a:lnTo>
                    <a:pt x="751" y="397"/>
                  </a:lnTo>
                  <a:lnTo>
                    <a:pt x="863" y="422"/>
                  </a:lnTo>
                  <a:lnTo>
                    <a:pt x="768" y="300"/>
                  </a:lnTo>
                  <a:lnTo>
                    <a:pt x="702" y="169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rgbClr val="66C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738" y="3254"/>
              <a:ext cx="992" cy="631"/>
            </a:xfrm>
            <a:custGeom>
              <a:avLst/>
              <a:gdLst>
                <a:gd name="T0" fmla="*/ 52 w 1984"/>
                <a:gd name="T1" fmla="*/ 0 h 1260"/>
                <a:gd name="T2" fmla="*/ 57 w 1984"/>
                <a:gd name="T3" fmla="*/ 148 h 1260"/>
                <a:gd name="T4" fmla="*/ 0 w 1984"/>
                <a:gd name="T5" fmla="*/ 195 h 1260"/>
                <a:gd name="T6" fmla="*/ 24 w 1984"/>
                <a:gd name="T7" fmla="*/ 259 h 1260"/>
                <a:gd name="T8" fmla="*/ 432 w 1984"/>
                <a:gd name="T9" fmla="*/ 418 h 1260"/>
                <a:gd name="T10" fmla="*/ 475 w 1984"/>
                <a:gd name="T11" fmla="*/ 436 h 1260"/>
                <a:gd name="T12" fmla="*/ 471 w 1984"/>
                <a:gd name="T13" fmla="*/ 475 h 1260"/>
                <a:gd name="T14" fmla="*/ 432 w 1984"/>
                <a:gd name="T15" fmla="*/ 493 h 1260"/>
                <a:gd name="T16" fmla="*/ 438 w 1984"/>
                <a:gd name="T17" fmla="*/ 520 h 1260"/>
                <a:gd name="T18" fmla="*/ 681 w 1984"/>
                <a:gd name="T19" fmla="*/ 631 h 1260"/>
                <a:gd name="T20" fmla="*/ 792 w 1984"/>
                <a:gd name="T21" fmla="*/ 553 h 1260"/>
                <a:gd name="T22" fmla="*/ 846 w 1984"/>
                <a:gd name="T23" fmla="*/ 496 h 1260"/>
                <a:gd name="T24" fmla="*/ 906 w 1984"/>
                <a:gd name="T25" fmla="*/ 428 h 1260"/>
                <a:gd name="T26" fmla="*/ 978 w 1984"/>
                <a:gd name="T27" fmla="*/ 376 h 1260"/>
                <a:gd name="T28" fmla="*/ 992 w 1984"/>
                <a:gd name="T29" fmla="*/ 262 h 1260"/>
                <a:gd name="T30" fmla="*/ 945 w 1984"/>
                <a:gd name="T31" fmla="*/ 168 h 1260"/>
                <a:gd name="T32" fmla="*/ 456 w 1984"/>
                <a:gd name="T33" fmla="*/ 109 h 1260"/>
                <a:gd name="T34" fmla="*/ 333 w 1984"/>
                <a:gd name="T35" fmla="*/ 78 h 1260"/>
                <a:gd name="T36" fmla="*/ 109 w 1984"/>
                <a:gd name="T37" fmla="*/ 141 h 1260"/>
                <a:gd name="T38" fmla="*/ 88 w 1984"/>
                <a:gd name="T39" fmla="*/ 0 h 1260"/>
                <a:gd name="T40" fmla="*/ 52 w 1984"/>
                <a:gd name="T41" fmla="*/ 0 h 1260"/>
                <a:gd name="T42" fmla="*/ 52 w 1984"/>
                <a:gd name="T43" fmla="*/ 0 h 12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984"/>
                <a:gd name="T67" fmla="*/ 0 h 1260"/>
                <a:gd name="T68" fmla="*/ 1984 w 1984"/>
                <a:gd name="T69" fmla="*/ 1260 h 126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984" h="1260">
                  <a:moveTo>
                    <a:pt x="103" y="0"/>
                  </a:moveTo>
                  <a:lnTo>
                    <a:pt x="114" y="295"/>
                  </a:lnTo>
                  <a:lnTo>
                    <a:pt x="0" y="390"/>
                  </a:lnTo>
                  <a:lnTo>
                    <a:pt x="48" y="517"/>
                  </a:lnTo>
                  <a:lnTo>
                    <a:pt x="863" y="835"/>
                  </a:lnTo>
                  <a:lnTo>
                    <a:pt x="949" y="871"/>
                  </a:lnTo>
                  <a:lnTo>
                    <a:pt x="941" y="949"/>
                  </a:lnTo>
                  <a:lnTo>
                    <a:pt x="863" y="985"/>
                  </a:lnTo>
                  <a:lnTo>
                    <a:pt x="876" y="1038"/>
                  </a:lnTo>
                  <a:lnTo>
                    <a:pt x="1361" y="1260"/>
                  </a:lnTo>
                  <a:lnTo>
                    <a:pt x="1583" y="1105"/>
                  </a:lnTo>
                  <a:lnTo>
                    <a:pt x="1692" y="990"/>
                  </a:lnTo>
                  <a:lnTo>
                    <a:pt x="1812" y="854"/>
                  </a:lnTo>
                  <a:lnTo>
                    <a:pt x="1956" y="751"/>
                  </a:lnTo>
                  <a:lnTo>
                    <a:pt x="1984" y="523"/>
                  </a:lnTo>
                  <a:lnTo>
                    <a:pt x="1889" y="336"/>
                  </a:lnTo>
                  <a:lnTo>
                    <a:pt x="912" y="217"/>
                  </a:lnTo>
                  <a:lnTo>
                    <a:pt x="665" y="156"/>
                  </a:lnTo>
                  <a:lnTo>
                    <a:pt x="217" y="281"/>
                  </a:lnTo>
                  <a:lnTo>
                    <a:pt x="1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FFDB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834" y="2858"/>
              <a:ext cx="893" cy="540"/>
            </a:xfrm>
            <a:custGeom>
              <a:avLst/>
              <a:gdLst>
                <a:gd name="T0" fmla="*/ 885 w 1787"/>
                <a:gd name="T1" fmla="*/ 26 h 1080"/>
                <a:gd name="T2" fmla="*/ 677 w 1787"/>
                <a:gd name="T3" fmla="*/ 30 h 1080"/>
                <a:gd name="T4" fmla="*/ 275 w 1787"/>
                <a:gd name="T5" fmla="*/ 0 h 1080"/>
                <a:gd name="T6" fmla="*/ 216 w 1787"/>
                <a:gd name="T7" fmla="*/ 246 h 1080"/>
                <a:gd name="T8" fmla="*/ 93 w 1787"/>
                <a:gd name="T9" fmla="*/ 327 h 1080"/>
                <a:gd name="T10" fmla="*/ 0 w 1787"/>
                <a:gd name="T11" fmla="*/ 366 h 1080"/>
                <a:gd name="T12" fmla="*/ 114 w 1787"/>
                <a:gd name="T13" fmla="*/ 384 h 1080"/>
                <a:gd name="T14" fmla="*/ 339 w 1787"/>
                <a:gd name="T15" fmla="*/ 288 h 1080"/>
                <a:gd name="T16" fmla="*/ 177 w 1787"/>
                <a:gd name="T17" fmla="*/ 396 h 1080"/>
                <a:gd name="T18" fmla="*/ 350 w 1787"/>
                <a:gd name="T19" fmla="*/ 420 h 1080"/>
                <a:gd name="T20" fmla="*/ 524 w 1787"/>
                <a:gd name="T21" fmla="*/ 330 h 1080"/>
                <a:gd name="T22" fmla="*/ 392 w 1787"/>
                <a:gd name="T23" fmla="*/ 432 h 1080"/>
                <a:gd name="T24" fmla="*/ 527 w 1787"/>
                <a:gd name="T25" fmla="*/ 453 h 1080"/>
                <a:gd name="T26" fmla="*/ 701 w 1787"/>
                <a:gd name="T27" fmla="*/ 378 h 1080"/>
                <a:gd name="T28" fmla="*/ 566 w 1787"/>
                <a:gd name="T29" fmla="*/ 471 h 1080"/>
                <a:gd name="T30" fmla="*/ 776 w 1787"/>
                <a:gd name="T31" fmla="*/ 502 h 1080"/>
                <a:gd name="T32" fmla="*/ 807 w 1787"/>
                <a:gd name="T33" fmla="*/ 540 h 1080"/>
                <a:gd name="T34" fmla="*/ 869 w 1787"/>
                <a:gd name="T35" fmla="*/ 498 h 1080"/>
                <a:gd name="T36" fmla="*/ 872 w 1787"/>
                <a:gd name="T37" fmla="*/ 435 h 1080"/>
                <a:gd name="T38" fmla="*/ 893 w 1787"/>
                <a:gd name="T39" fmla="*/ 354 h 1080"/>
                <a:gd name="T40" fmla="*/ 885 w 1787"/>
                <a:gd name="T41" fmla="*/ 26 h 1080"/>
                <a:gd name="T42" fmla="*/ 885 w 1787"/>
                <a:gd name="T43" fmla="*/ 26 h 10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87"/>
                <a:gd name="T67" fmla="*/ 0 h 1080"/>
                <a:gd name="T68" fmla="*/ 1787 w 1787"/>
                <a:gd name="T69" fmla="*/ 1080 h 10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87" h="1080">
                  <a:moveTo>
                    <a:pt x="1770" y="53"/>
                  </a:moveTo>
                  <a:lnTo>
                    <a:pt x="1355" y="61"/>
                  </a:lnTo>
                  <a:lnTo>
                    <a:pt x="551" y="0"/>
                  </a:lnTo>
                  <a:lnTo>
                    <a:pt x="432" y="493"/>
                  </a:lnTo>
                  <a:lnTo>
                    <a:pt x="186" y="654"/>
                  </a:lnTo>
                  <a:lnTo>
                    <a:pt x="0" y="732"/>
                  </a:lnTo>
                  <a:lnTo>
                    <a:pt x="228" y="768"/>
                  </a:lnTo>
                  <a:lnTo>
                    <a:pt x="679" y="576"/>
                  </a:lnTo>
                  <a:lnTo>
                    <a:pt x="354" y="793"/>
                  </a:lnTo>
                  <a:lnTo>
                    <a:pt x="701" y="841"/>
                  </a:lnTo>
                  <a:lnTo>
                    <a:pt x="1049" y="660"/>
                  </a:lnTo>
                  <a:lnTo>
                    <a:pt x="785" y="865"/>
                  </a:lnTo>
                  <a:lnTo>
                    <a:pt x="1055" y="907"/>
                  </a:lnTo>
                  <a:lnTo>
                    <a:pt x="1403" y="757"/>
                  </a:lnTo>
                  <a:lnTo>
                    <a:pt x="1133" y="943"/>
                  </a:lnTo>
                  <a:lnTo>
                    <a:pt x="1553" y="1004"/>
                  </a:lnTo>
                  <a:lnTo>
                    <a:pt x="1614" y="1080"/>
                  </a:lnTo>
                  <a:lnTo>
                    <a:pt x="1739" y="996"/>
                  </a:lnTo>
                  <a:lnTo>
                    <a:pt x="1745" y="871"/>
                  </a:lnTo>
                  <a:lnTo>
                    <a:pt x="1787" y="709"/>
                  </a:lnTo>
                  <a:lnTo>
                    <a:pt x="1770" y="53"/>
                  </a:lnTo>
                  <a:close/>
                </a:path>
              </a:pathLst>
            </a:custGeom>
            <a:solidFill>
              <a:srgbClr val="FF737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3846" y="3309"/>
              <a:ext cx="884" cy="309"/>
            </a:xfrm>
            <a:custGeom>
              <a:avLst/>
              <a:gdLst>
                <a:gd name="T0" fmla="*/ 192 w 1767"/>
                <a:gd name="T1" fmla="*/ 0 h 618"/>
                <a:gd name="T2" fmla="*/ 195 w 1767"/>
                <a:gd name="T3" fmla="*/ 34 h 618"/>
                <a:gd name="T4" fmla="*/ 45 w 1767"/>
                <a:gd name="T5" fmla="*/ 81 h 618"/>
                <a:gd name="T6" fmla="*/ 117 w 1767"/>
                <a:gd name="T7" fmla="*/ 102 h 618"/>
                <a:gd name="T8" fmla="*/ 0 w 1767"/>
                <a:gd name="T9" fmla="*/ 123 h 618"/>
                <a:gd name="T10" fmla="*/ 0 w 1767"/>
                <a:gd name="T11" fmla="*/ 164 h 618"/>
                <a:gd name="T12" fmla="*/ 156 w 1767"/>
                <a:gd name="T13" fmla="*/ 138 h 618"/>
                <a:gd name="T14" fmla="*/ 318 w 1767"/>
                <a:gd name="T15" fmla="*/ 174 h 618"/>
                <a:gd name="T16" fmla="*/ 315 w 1767"/>
                <a:gd name="T17" fmla="*/ 73 h 618"/>
                <a:gd name="T18" fmla="*/ 366 w 1767"/>
                <a:gd name="T19" fmla="*/ 89 h 618"/>
                <a:gd name="T20" fmla="*/ 377 w 1767"/>
                <a:gd name="T21" fmla="*/ 186 h 618"/>
                <a:gd name="T22" fmla="*/ 450 w 1767"/>
                <a:gd name="T23" fmla="*/ 204 h 618"/>
                <a:gd name="T24" fmla="*/ 377 w 1767"/>
                <a:gd name="T25" fmla="*/ 216 h 618"/>
                <a:gd name="T26" fmla="*/ 384 w 1767"/>
                <a:gd name="T27" fmla="*/ 273 h 618"/>
                <a:gd name="T28" fmla="*/ 510 w 1767"/>
                <a:gd name="T29" fmla="*/ 225 h 618"/>
                <a:gd name="T30" fmla="*/ 759 w 1767"/>
                <a:gd name="T31" fmla="*/ 309 h 618"/>
                <a:gd name="T32" fmla="*/ 756 w 1767"/>
                <a:gd name="T33" fmla="*/ 141 h 618"/>
                <a:gd name="T34" fmla="*/ 810 w 1767"/>
                <a:gd name="T35" fmla="*/ 148 h 618"/>
                <a:gd name="T36" fmla="*/ 803 w 1767"/>
                <a:gd name="T37" fmla="*/ 286 h 618"/>
                <a:gd name="T38" fmla="*/ 884 w 1767"/>
                <a:gd name="T39" fmla="*/ 237 h 618"/>
                <a:gd name="T40" fmla="*/ 873 w 1767"/>
                <a:gd name="T41" fmla="*/ 39 h 618"/>
                <a:gd name="T42" fmla="*/ 795 w 1767"/>
                <a:gd name="T43" fmla="*/ 89 h 618"/>
                <a:gd name="T44" fmla="*/ 333 w 1767"/>
                <a:gd name="T45" fmla="*/ 3 h 618"/>
                <a:gd name="T46" fmla="*/ 192 w 1767"/>
                <a:gd name="T47" fmla="*/ 0 h 618"/>
                <a:gd name="T48" fmla="*/ 192 w 1767"/>
                <a:gd name="T49" fmla="*/ 0 h 61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767"/>
                <a:gd name="T76" fmla="*/ 0 h 618"/>
                <a:gd name="T77" fmla="*/ 1767 w 1767"/>
                <a:gd name="T78" fmla="*/ 618 h 61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767" h="618">
                  <a:moveTo>
                    <a:pt x="384" y="0"/>
                  </a:moveTo>
                  <a:lnTo>
                    <a:pt x="389" y="67"/>
                  </a:lnTo>
                  <a:lnTo>
                    <a:pt x="89" y="162"/>
                  </a:lnTo>
                  <a:lnTo>
                    <a:pt x="234" y="204"/>
                  </a:lnTo>
                  <a:lnTo>
                    <a:pt x="0" y="246"/>
                  </a:lnTo>
                  <a:lnTo>
                    <a:pt x="0" y="329"/>
                  </a:lnTo>
                  <a:lnTo>
                    <a:pt x="312" y="276"/>
                  </a:lnTo>
                  <a:lnTo>
                    <a:pt x="635" y="348"/>
                  </a:lnTo>
                  <a:lnTo>
                    <a:pt x="629" y="145"/>
                  </a:lnTo>
                  <a:lnTo>
                    <a:pt x="732" y="179"/>
                  </a:lnTo>
                  <a:lnTo>
                    <a:pt x="754" y="373"/>
                  </a:lnTo>
                  <a:lnTo>
                    <a:pt x="899" y="409"/>
                  </a:lnTo>
                  <a:lnTo>
                    <a:pt x="754" y="432"/>
                  </a:lnTo>
                  <a:lnTo>
                    <a:pt x="768" y="546"/>
                  </a:lnTo>
                  <a:lnTo>
                    <a:pt x="1019" y="451"/>
                  </a:lnTo>
                  <a:lnTo>
                    <a:pt x="1517" y="618"/>
                  </a:lnTo>
                  <a:lnTo>
                    <a:pt x="1511" y="282"/>
                  </a:lnTo>
                  <a:lnTo>
                    <a:pt x="1619" y="295"/>
                  </a:lnTo>
                  <a:lnTo>
                    <a:pt x="1606" y="571"/>
                  </a:lnTo>
                  <a:lnTo>
                    <a:pt x="1767" y="474"/>
                  </a:lnTo>
                  <a:lnTo>
                    <a:pt x="1745" y="78"/>
                  </a:lnTo>
                  <a:lnTo>
                    <a:pt x="1589" y="179"/>
                  </a:lnTo>
                  <a:lnTo>
                    <a:pt x="665" y="6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448" y="3627"/>
              <a:ext cx="294" cy="255"/>
            </a:xfrm>
            <a:custGeom>
              <a:avLst/>
              <a:gdLst>
                <a:gd name="T0" fmla="*/ 162 w 587"/>
                <a:gd name="T1" fmla="*/ 84 h 510"/>
                <a:gd name="T2" fmla="*/ 120 w 587"/>
                <a:gd name="T3" fmla="*/ 94 h 510"/>
                <a:gd name="T4" fmla="*/ 120 w 587"/>
                <a:gd name="T5" fmla="*/ 147 h 510"/>
                <a:gd name="T6" fmla="*/ 69 w 587"/>
                <a:gd name="T7" fmla="*/ 156 h 510"/>
                <a:gd name="T8" fmla="*/ 57 w 587"/>
                <a:gd name="T9" fmla="*/ 195 h 510"/>
                <a:gd name="T10" fmla="*/ 0 w 587"/>
                <a:gd name="T11" fmla="*/ 210 h 510"/>
                <a:gd name="T12" fmla="*/ 3 w 587"/>
                <a:gd name="T13" fmla="*/ 255 h 510"/>
                <a:gd name="T14" fmla="*/ 87 w 587"/>
                <a:gd name="T15" fmla="*/ 222 h 510"/>
                <a:gd name="T16" fmla="*/ 108 w 587"/>
                <a:gd name="T17" fmla="*/ 177 h 510"/>
                <a:gd name="T18" fmla="*/ 141 w 587"/>
                <a:gd name="T19" fmla="*/ 180 h 510"/>
                <a:gd name="T20" fmla="*/ 150 w 587"/>
                <a:gd name="T21" fmla="*/ 130 h 510"/>
                <a:gd name="T22" fmla="*/ 207 w 587"/>
                <a:gd name="T23" fmla="*/ 105 h 510"/>
                <a:gd name="T24" fmla="*/ 231 w 587"/>
                <a:gd name="T25" fmla="*/ 63 h 510"/>
                <a:gd name="T26" fmla="*/ 294 w 587"/>
                <a:gd name="T27" fmla="*/ 0 h 510"/>
                <a:gd name="T28" fmla="*/ 198 w 587"/>
                <a:gd name="T29" fmla="*/ 9 h 510"/>
                <a:gd name="T30" fmla="*/ 195 w 587"/>
                <a:gd name="T31" fmla="*/ 55 h 510"/>
                <a:gd name="T32" fmla="*/ 192 w 587"/>
                <a:gd name="T33" fmla="*/ 72 h 510"/>
                <a:gd name="T34" fmla="*/ 162 w 587"/>
                <a:gd name="T35" fmla="*/ 84 h 510"/>
                <a:gd name="T36" fmla="*/ 162 w 587"/>
                <a:gd name="T37" fmla="*/ 84 h 5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87"/>
                <a:gd name="T58" fmla="*/ 0 h 510"/>
                <a:gd name="T59" fmla="*/ 587 w 587"/>
                <a:gd name="T60" fmla="*/ 510 h 5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87" h="510">
                  <a:moveTo>
                    <a:pt x="323" y="168"/>
                  </a:moveTo>
                  <a:lnTo>
                    <a:pt x="239" y="187"/>
                  </a:lnTo>
                  <a:lnTo>
                    <a:pt x="239" y="293"/>
                  </a:lnTo>
                  <a:lnTo>
                    <a:pt x="137" y="312"/>
                  </a:lnTo>
                  <a:lnTo>
                    <a:pt x="114" y="390"/>
                  </a:lnTo>
                  <a:lnTo>
                    <a:pt x="0" y="420"/>
                  </a:lnTo>
                  <a:lnTo>
                    <a:pt x="6" y="510"/>
                  </a:lnTo>
                  <a:lnTo>
                    <a:pt x="173" y="443"/>
                  </a:lnTo>
                  <a:lnTo>
                    <a:pt x="215" y="354"/>
                  </a:lnTo>
                  <a:lnTo>
                    <a:pt x="281" y="360"/>
                  </a:lnTo>
                  <a:lnTo>
                    <a:pt x="300" y="259"/>
                  </a:lnTo>
                  <a:lnTo>
                    <a:pt x="414" y="209"/>
                  </a:lnTo>
                  <a:lnTo>
                    <a:pt x="462" y="126"/>
                  </a:lnTo>
                  <a:lnTo>
                    <a:pt x="587" y="0"/>
                  </a:lnTo>
                  <a:lnTo>
                    <a:pt x="395" y="17"/>
                  </a:lnTo>
                  <a:lnTo>
                    <a:pt x="390" y="109"/>
                  </a:lnTo>
                  <a:lnTo>
                    <a:pt x="384" y="143"/>
                  </a:lnTo>
                  <a:lnTo>
                    <a:pt x="323" y="168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4454" y="3381"/>
              <a:ext cx="63" cy="86"/>
            </a:xfrm>
            <a:custGeom>
              <a:avLst/>
              <a:gdLst>
                <a:gd name="T0" fmla="*/ 0 w 126"/>
                <a:gd name="T1" fmla="*/ 5 h 173"/>
                <a:gd name="T2" fmla="*/ 3 w 126"/>
                <a:gd name="T3" fmla="*/ 86 h 173"/>
                <a:gd name="T4" fmla="*/ 55 w 126"/>
                <a:gd name="T5" fmla="*/ 86 h 173"/>
                <a:gd name="T6" fmla="*/ 63 w 126"/>
                <a:gd name="T7" fmla="*/ 0 h 173"/>
                <a:gd name="T8" fmla="*/ 0 w 126"/>
                <a:gd name="T9" fmla="*/ 5 h 173"/>
                <a:gd name="T10" fmla="*/ 0 w 126"/>
                <a:gd name="T11" fmla="*/ 5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"/>
                <a:gd name="T19" fmla="*/ 0 h 173"/>
                <a:gd name="T20" fmla="*/ 126 w 126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" h="173">
                  <a:moveTo>
                    <a:pt x="0" y="11"/>
                  </a:moveTo>
                  <a:lnTo>
                    <a:pt x="6" y="173"/>
                  </a:lnTo>
                  <a:lnTo>
                    <a:pt x="109" y="173"/>
                  </a:lnTo>
                  <a:lnTo>
                    <a:pt x="126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3A3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4361" y="2550"/>
              <a:ext cx="198" cy="293"/>
            </a:xfrm>
            <a:custGeom>
              <a:avLst/>
              <a:gdLst>
                <a:gd name="T0" fmla="*/ 84 w 395"/>
                <a:gd name="T1" fmla="*/ 0 h 586"/>
                <a:gd name="T2" fmla="*/ 58 w 395"/>
                <a:gd name="T3" fmla="*/ 93 h 586"/>
                <a:gd name="T4" fmla="*/ 0 w 395"/>
                <a:gd name="T5" fmla="*/ 173 h 586"/>
                <a:gd name="T6" fmla="*/ 33 w 395"/>
                <a:gd name="T7" fmla="*/ 181 h 586"/>
                <a:gd name="T8" fmla="*/ 0 w 395"/>
                <a:gd name="T9" fmla="*/ 264 h 586"/>
                <a:gd name="T10" fmla="*/ 174 w 395"/>
                <a:gd name="T11" fmla="*/ 293 h 586"/>
                <a:gd name="T12" fmla="*/ 96 w 395"/>
                <a:gd name="T13" fmla="*/ 206 h 586"/>
                <a:gd name="T14" fmla="*/ 150 w 395"/>
                <a:gd name="T15" fmla="*/ 215 h 586"/>
                <a:gd name="T16" fmla="*/ 124 w 395"/>
                <a:gd name="T17" fmla="*/ 173 h 586"/>
                <a:gd name="T18" fmla="*/ 198 w 395"/>
                <a:gd name="T19" fmla="*/ 163 h 586"/>
                <a:gd name="T20" fmla="*/ 98 w 395"/>
                <a:gd name="T21" fmla="*/ 111 h 586"/>
                <a:gd name="T22" fmla="*/ 84 w 395"/>
                <a:gd name="T23" fmla="*/ 0 h 586"/>
                <a:gd name="T24" fmla="*/ 84 w 395"/>
                <a:gd name="T25" fmla="*/ 0 h 58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5"/>
                <a:gd name="T40" fmla="*/ 0 h 586"/>
                <a:gd name="T41" fmla="*/ 395 w 395"/>
                <a:gd name="T42" fmla="*/ 586 h 58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5" h="586">
                  <a:moveTo>
                    <a:pt x="167" y="0"/>
                  </a:moveTo>
                  <a:lnTo>
                    <a:pt x="116" y="187"/>
                  </a:lnTo>
                  <a:lnTo>
                    <a:pt x="0" y="346"/>
                  </a:lnTo>
                  <a:lnTo>
                    <a:pt x="65" y="362"/>
                  </a:lnTo>
                  <a:lnTo>
                    <a:pt x="0" y="527"/>
                  </a:lnTo>
                  <a:lnTo>
                    <a:pt x="348" y="586"/>
                  </a:lnTo>
                  <a:lnTo>
                    <a:pt x="192" y="413"/>
                  </a:lnTo>
                  <a:lnTo>
                    <a:pt x="300" y="430"/>
                  </a:lnTo>
                  <a:lnTo>
                    <a:pt x="247" y="346"/>
                  </a:lnTo>
                  <a:lnTo>
                    <a:pt x="395" y="327"/>
                  </a:lnTo>
                  <a:lnTo>
                    <a:pt x="196" y="22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099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789" y="3244"/>
              <a:ext cx="46" cy="63"/>
            </a:xfrm>
            <a:custGeom>
              <a:avLst/>
              <a:gdLst>
                <a:gd name="T0" fmla="*/ 0 w 93"/>
                <a:gd name="T1" fmla="*/ 0 h 126"/>
                <a:gd name="T2" fmla="*/ 2 w 93"/>
                <a:gd name="T3" fmla="*/ 46 h 126"/>
                <a:gd name="T4" fmla="*/ 46 w 93"/>
                <a:gd name="T5" fmla="*/ 63 h 126"/>
                <a:gd name="T6" fmla="*/ 36 w 93"/>
                <a:gd name="T7" fmla="*/ 11 h 126"/>
                <a:gd name="T8" fmla="*/ 0 w 93"/>
                <a:gd name="T9" fmla="*/ 0 h 126"/>
                <a:gd name="T10" fmla="*/ 0 w 93"/>
                <a:gd name="T11" fmla="*/ 0 h 1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26"/>
                <a:gd name="T20" fmla="*/ 93 w 93"/>
                <a:gd name="T21" fmla="*/ 126 h 1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26">
                  <a:moveTo>
                    <a:pt x="0" y="0"/>
                  </a:moveTo>
                  <a:lnTo>
                    <a:pt x="4" y="91"/>
                  </a:lnTo>
                  <a:lnTo>
                    <a:pt x="93" y="126"/>
                  </a:lnTo>
                  <a:lnTo>
                    <a:pt x="7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3758" y="3474"/>
              <a:ext cx="485" cy="223"/>
            </a:xfrm>
            <a:custGeom>
              <a:avLst/>
              <a:gdLst>
                <a:gd name="T0" fmla="*/ 0 w 971"/>
                <a:gd name="T1" fmla="*/ 0 h 447"/>
                <a:gd name="T2" fmla="*/ 480 w 971"/>
                <a:gd name="T3" fmla="*/ 160 h 447"/>
                <a:gd name="T4" fmla="*/ 485 w 971"/>
                <a:gd name="T5" fmla="*/ 198 h 447"/>
                <a:gd name="T6" fmla="*/ 457 w 971"/>
                <a:gd name="T7" fmla="*/ 196 h 447"/>
                <a:gd name="T8" fmla="*/ 448 w 971"/>
                <a:gd name="T9" fmla="*/ 223 h 447"/>
                <a:gd name="T10" fmla="*/ 127 w 971"/>
                <a:gd name="T11" fmla="*/ 94 h 447"/>
                <a:gd name="T12" fmla="*/ 4 w 971"/>
                <a:gd name="T13" fmla="*/ 39 h 447"/>
                <a:gd name="T14" fmla="*/ 0 w 971"/>
                <a:gd name="T15" fmla="*/ 0 h 447"/>
                <a:gd name="T16" fmla="*/ 0 w 971"/>
                <a:gd name="T17" fmla="*/ 0 h 4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1"/>
                <a:gd name="T28" fmla="*/ 0 h 447"/>
                <a:gd name="T29" fmla="*/ 971 w 971"/>
                <a:gd name="T30" fmla="*/ 447 h 4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1" h="447">
                  <a:moveTo>
                    <a:pt x="0" y="0"/>
                  </a:moveTo>
                  <a:lnTo>
                    <a:pt x="960" y="321"/>
                  </a:lnTo>
                  <a:lnTo>
                    <a:pt x="971" y="397"/>
                  </a:lnTo>
                  <a:lnTo>
                    <a:pt x="914" y="392"/>
                  </a:lnTo>
                  <a:lnTo>
                    <a:pt x="897" y="447"/>
                  </a:lnTo>
                  <a:lnTo>
                    <a:pt x="255" y="188"/>
                  </a:lnTo>
                  <a:lnTo>
                    <a:pt x="8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4695" y="2840"/>
              <a:ext cx="54" cy="480"/>
            </a:xfrm>
            <a:custGeom>
              <a:avLst/>
              <a:gdLst>
                <a:gd name="T0" fmla="*/ 48 w 108"/>
                <a:gd name="T1" fmla="*/ 8 h 960"/>
                <a:gd name="T2" fmla="*/ 41 w 108"/>
                <a:gd name="T3" fmla="*/ 108 h 960"/>
                <a:gd name="T4" fmla="*/ 54 w 108"/>
                <a:gd name="T5" fmla="*/ 305 h 960"/>
                <a:gd name="T6" fmla="*/ 54 w 108"/>
                <a:gd name="T7" fmla="*/ 341 h 960"/>
                <a:gd name="T8" fmla="*/ 54 w 108"/>
                <a:gd name="T9" fmla="*/ 381 h 960"/>
                <a:gd name="T10" fmla="*/ 48 w 108"/>
                <a:gd name="T11" fmla="*/ 396 h 960"/>
                <a:gd name="T12" fmla="*/ 35 w 108"/>
                <a:gd name="T13" fmla="*/ 428 h 960"/>
                <a:gd name="T14" fmla="*/ 21 w 108"/>
                <a:gd name="T15" fmla="*/ 459 h 960"/>
                <a:gd name="T16" fmla="*/ 14 w 108"/>
                <a:gd name="T17" fmla="*/ 476 h 960"/>
                <a:gd name="T18" fmla="*/ 5 w 108"/>
                <a:gd name="T19" fmla="*/ 480 h 960"/>
                <a:gd name="T20" fmla="*/ 0 w 108"/>
                <a:gd name="T21" fmla="*/ 472 h 960"/>
                <a:gd name="T22" fmla="*/ 7 w 108"/>
                <a:gd name="T23" fmla="*/ 425 h 960"/>
                <a:gd name="T24" fmla="*/ 16 w 108"/>
                <a:gd name="T25" fmla="*/ 380 h 960"/>
                <a:gd name="T26" fmla="*/ 15 w 108"/>
                <a:gd name="T27" fmla="*/ 295 h 960"/>
                <a:gd name="T28" fmla="*/ 15 w 108"/>
                <a:gd name="T29" fmla="*/ 188 h 960"/>
                <a:gd name="T30" fmla="*/ 20 w 108"/>
                <a:gd name="T31" fmla="*/ 83 h 960"/>
                <a:gd name="T32" fmla="*/ 26 w 108"/>
                <a:gd name="T33" fmla="*/ 39 h 960"/>
                <a:gd name="T34" fmla="*/ 35 w 108"/>
                <a:gd name="T35" fmla="*/ 6 h 960"/>
                <a:gd name="T36" fmla="*/ 42 w 108"/>
                <a:gd name="T37" fmla="*/ 0 h 960"/>
                <a:gd name="T38" fmla="*/ 48 w 108"/>
                <a:gd name="T39" fmla="*/ 8 h 960"/>
                <a:gd name="T40" fmla="*/ 48 w 108"/>
                <a:gd name="T41" fmla="*/ 8 h 9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8"/>
                <a:gd name="T64" fmla="*/ 0 h 960"/>
                <a:gd name="T65" fmla="*/ 108 w 108"/>
                <a:gd name="T66" fmla="*/ 960 h 96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8" h="960">
                  <a:moveTo>
                    <a:pt x="95" y="15"/>
                  </a:moveTo>
                  <a:lnTo>
                    <a:pt x="82" y="215"/>
                  </a:lnTo>
                  <a:lnTo>
                    <a:pt x="108" y="610"/>
                  </a:lnTo>
                  <a:lnTo>
                    <a:pt x="107" y="681"/>
                  </a:lnTo>
                  <a:lnTo>
                    <a:pt x="108" y="761"/>
                  </a:lnTo>
                  <a:lnTo>
                    <a:pt x="95" y="791"/>
                  </a:lnTo>
                  <a:lnTo>
                    <a:pt x="69" y="856"/>
                  </a:lnTo>
                  <a:lnTo>
                    <a:pt x="42" y="918"/>
                  </a:lnTo>
                  <a:lnTo>
                    <a:pt x="27" y="951"/>
                  </a:lnTo>
                  <a:lnTo>
                    <a:pt x="10" y="960"/>
                  </a:lnTo>
                  <a:lnTo>
                    <a:pt x="0" y="943"/>
                  </a:lnTo>
                  <a:lnTo>
                    <a:pt x="15" y="850"/>
                  </a:lnTo>
                  <a:lnTo>
                    <a:pt x="32" y="759"/>
                  </a:lnTo>
                  <a:lnTo>
                    <a:pt x="31" y="589"/>
                  </a:lnTo>
                  <a:lnTo>
                    <a:pt x="31" y="375"/>
                  </a:lnTo>
                  <a:lnTo>
                    <a:pt x="40" y="166"/>
                  </a:lnTo>
                  <a:lnTo>
                    <a:pt x="51" y="78"/>
                  </a:lnTo>
                  <a:lnTo>
                    <a:pt x="69" y="12"/>
                  </a:lnTo>
                  <a:lnTo>
                    <a:pt x="84" y="0"/>
                  </a:lnTo>
                  <a:lnTo>
                    <a:pt x="95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4894" y="2847"/>
              <a:ext cx="98" cy="631"/>
            </a:xfrm>
            <a:custGeom>
              <a:avLst/>
              <a:gdLst>
                <a:gd name="T0" fmla="*/ 23 w 196"/>
                <a:gd name="T1" fmla="*/ 7 h 1263"/>
                <a:gd name="T2" fmla="*/ 27 w 196"/>
                <a:gd name="T3" fmla="*/ 193 h 1263"/>
                <a:gd name="T4" fmla="*/ 39 w 196"/>
                <a:gd name="T5" fmla="*/ 237 h 1263"/>
                <a:gd name="T6" fmla="*/ 59 w 196"/>
                <a:gd name="T7" fmla="*/ 279 h 1263"/>
                <a:gd name="T8" fmla="*/ 81 w 196"/>
                <a:gd name="T9" fmla="*/ 323 h 1263"/>
                <a:gd name="T10" fmla="*/ 96 w 196"/>
                <a:gd name="T11" fmla="*/ 370 h 1263"/>
                <a:gd name="T12" fmla="*/ 98 w 196"/>
                <a:gd name="T13" fmla="*/ 549 h 1263"/>
                <a:gd name="T14" fmla="*/ 93 w 196"/>
                <a:gd name="T15" fmla="*/ 568 h 1263"/>
                <a:gd name="T16" fmla="*/ 78 w 196"/>
                <a:gd name="T17" fmla="*/ 605 h 1263"/>
                <a:gd name="T18" fmla="*/ 65 w 196"/>
                <a:gd name="T19" fmla="*/ 631 h 1263"/>
                <a:gd name="T20" fmla="*/ 57 w 196"/>
                <a:gd name="T21" fmla="*/ 622 h 1263"/>
                <a:gd name="T22" fmla="*/ 60 w 196"/>
                <a:gd name="T23" fmla="*/ 375 h 1263"/>
                <a:gd name="T24" fmla="*/ 47 w 196"/>
                <a:gd name="T25" fmla="*/ 329 h 1263"/>
                <a:gd name="T26" fmla="*/ 28 w 196"/>
                <a:gd name="T27" fmla="*/ 286 h 1263"/>
                <a:gd name="T28" fmla="*/ 0 w 196"/>
                <a:gd name="T29" fmla="*/ 195 h 1263"/>
                <a:gd name="T30" fmla="*/ 2 w 196"/>
                <a:gd name="T31" fmla="*/ 98 h 1263"/>
                <a:gd name="T32" fmla="*/ 10 w 196"/>
                <a:gd name="T33" fmla="*/ 6 h 1263"/>
                <a:gd name="T34" fmla="*/ 17 w 196"/>
                <a:gd name="T35" fmla="*/ 0 h 1263"/>
                <a:gd name="T36" fmla="*/ 23 w 196"/>
                <a:gd name="T37" fmla="*/ 7 h 1263"/>
                <a:gd name="T38" fmla="*/ 23 w 196"/>
                <a:gd name="T39" fmla="*/ 7 h 126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96"/>
                <a:gd name="T61" fmla="*/ 0 h 1263"/>
                <a:gd name="T62" fmla="*/ 196 w 196"/>
                <a:gd name="T63" fmla="*/ 1263 h 126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96" h="1263">
                  <a:moveTo>
                    <a:pt x="46" y="14"/>
                  </a:moveTo>
                  <a:lnTo>
                    <a:pt x="54" y="386"/>
                  </a:lnTo>
                  <a:lnTo>
                    <a:pt x="77" y="474"/>
                  </a:lnTo>
                  <a:lnTo>
                    <a:pt x="118" y="559"/>
                  </a:lnTo>
                  <a:lnTo>
                    <a:pt x="162" y="647"/>
                  </a:lnTo>
                  <a:lnTo>
                    <a:pt x="191" y="740"/>
                  </a:lnTo>
                  <a:lnTo>
                    <a:pt x="196" y="1099"/>
                  </a:lnTo>
                  <a:lnTo>
                    <a:pt x="185" y="1137"/>
                  </a:lnTo>
                  <a:lnTo>
                    <a:pt x="156" y="1210"/>
                  </a:lnTo>
                  <a:lnTo>
                    <a:pt x="130" y="1263"/>
                  </a:lnTo>
                  <a:lnTo>
                    <a:pt x="115" y="1244"/>
                  </a:lnTo>
                  <a:lnTo>
                    <a:pt x="120" y="751"/>
                  </a:lnTo>
                  <a:lnTo>
                    <a:pt x="94" y="658"/>
                  </a:lnTo>
                  <a:lnTo>
                    <a:pt x="56" y="573"/>
                  </a:lnTo>
                  <a:lnTo>
                    <a:pt x="0" y="390"/>
                  </a:lnTo>
                  <a:lnTo>
                    <a:pt x="4" y="196"/>
                  </a:lnTo>
                  <a:lnTo>
                    <a:pt x="20" y="12"/>
                  </a:lnTo>
                  <a:lnTo>
                    <a:pt x="33" y="0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4726" y="2881"/>
              <a:ext cx="101" cy="694"/>
            </a:xfrm>
            <a:custGeom>
              <a:avLst/>
              <a:gdLst>
                <a:gd name="T0" fmla="*/ 23 w 201"/>
                <a:gd name="T1" fmla="*/ 694 h 1388"/>
                <a:gd name="T2" fmla="*/ 10 w 201"/>
                <a:gd name="T3" fmla="*/ 692 h 1388"/>
                <a:gd name="T4" fmla="*/ 7 w 201"/>
                <a:gd name="T5" fmla="*/ 608 h 1388"/>
                <a:gd name="T6" fmla="*/ 0 w 201"/>
                <a:gd name="T7" fmla="*/ 521 h 1388"/>
                <a:gd name="T8" fmla="*/ 9 w 201"/>
                <a:gd name="T9" fmla="*/ 465 h 1388"/>
                <a:gd name="T10" fmla="*/ 30 w 201"/>
                <a:gd name="T11" fmla="*/ 426 h 1388"/>
                <a:gd name="T12" fmla="*/ 54 w 201"/>
                <a:gd name="T13" fmla="*/ 389 h 1388"/>
                <a:gd name="T14" fmla="*/ 75 w 201"/>
                <a:gd name="T15" fmla="*/ 345 h 1388"/>
                <a:gd name="T16" fmla="*/ 83 w 201"/>
                <a:gd name="T17" fmla="*/ 257 h 1388"/>
                <a:gd name="T18" fmla="*/ 72 w 201"/>
                <a:gd name="T19" fmla="*/ 168 h 1388"/>
                <a:gd name="T20" fmla="*/ 70 w 201"/>
                <a:gd name="T21" fmla="*/ 87 h 1388"/>
                <a:gd name="T22" fmla="*/ 71 w 201"/>
                <a:gd name="T23" fmla="*/ 9 h 1388"/>
                <a:gd name="T24" fmla="*/ 77 w 201"/>
                <a:gd name="T25" fmla="*/ 0 h 1388"/>
                <a:gd name="T26" fmla="*/ 85 w 201"/>
                <a:gd name="T27" fmla="*/ 6 h 1388"/>
                <a:gd name="T28" fmla="*/ 90 w 201"/>
                <a:gd name="T29" fmla="*/ 167 h 1388"/>
                <a:gd name="T30" fmla="*/ 101 w 201"/>
                <a:gd name="T31" fmla="*/ 353 h 1388"/>
                <a:gd name="T32" fmla="*/ 88 w 201"/>
                <a:gd name="T33" fmla="*/ 384 h 1388"/>
                <a:gd name="T34" fmla="*/ 71 w 201"/>
                <a:gd name="T35" fmla="*/ 413 h 1388"/>
                <a:gd name="T36" fmla="*/ 45 w 201"/>
                <a:gd name="T37" fmla="*/ 474 h 1388"/>
                <a:gd name="T38" fmla="*/ 39 w 201"/>
                <a:gd name="T39" fmla="*/ 596 h 1388"/>
                <a:gd name="T40" fmla="*/ 32 w 201"/>
                <a:gd name="T41" fmla="*/ 646 h 1388"/>
                <a:gd name="T42" fmla="*/ 23 w 201"/>
                <a:gd name="T43" fmla="*/ 694 h 1388"/>
                <a:gd name="T44" fmla="*/ 23 w 201"/>
                <a:gd name="T45" fmla="*/ 694 h 138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1"/>
                <a:gd name="T70" fmla="*/ 0 h 1388"/>
                <a:gd name="T71" fmla="*/ 201 w 201"/>
                <a:gd name="T72" fmla="*/ 1388 h 138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1" h="1388">
                  <a:moveTo>
                    <a:pt x="45" y="1388"/>
                  </a:moveTo>
                  <a:lnTo>
                    <a:pt x="19" y="1384"/>
                  </a:lnTo>
                  <a:lnTo>
                    <a:pt x="13" y="1215"/>
                  </a:lnTo>
                  <a:lnTo>
                    <a:pt x="0" y="1042"/>
                  </a:lnTo>
                  <a:lnTo>
                    <a:pt x="17" y="931"/>
                  </a:lnTo>
                  <a:lnTo>
                    <a:pt x="59" y="852"/>
                  </a:lnTo>
                  <a:lnTo>
                    <a:pt x="108" y="779"/>
                  </a:lnTo>
                  <a:lnTo>
                    <a:pt x="150" y="690"/>
                  </a:lnTo>
                  <a:lnTo>
                    <a:pt x="165" y="513"/>
                  </a:lnTo>
                  <a:lnTo>
                    <a:pt x="144" y="336"/>
                  </a:lnTo>
                  <a:lnTo>
                    <a:pt x="139" y="175"/>
                  </a:lnTo>
                  <a:lnTo>
                    <a:pt x="142" y="17"/>
                  </a:lnTo>
                  <a:lnTo>
                    <a:pt x="154" y="0"/>
                  </a:lnTo>
                  <a:lnTo>
                    <a:pt x="169" y="13"/>
                  </a:lnTo>
                  <a:lnTo>
                    <a:pt x="180" y="334"/>
                  </a:lnTo>
                  <a:lnTo>
                    <a:pt x="201" y="707"/>
                  </a:lnTo>
                  <a:lnTo>
                    <a:pt x="175" y="768"/>
                  </a:lnTo>
                  <a:lnTo>
                    <a:pt x="142" y="827"/>
                  </a:lnTo>
                  <a:lnTo>
                    <a:pt x="89" y="949"/>
                  </a:lnTo>
                  <a:lnTo>
                    <a:pt x="78" y="1192"/>
                  </a:lnTo>
                  <a:lnTo>
                    <a:pt x="64" y="1291"/>
                  </a:lnTo>
                  <a:lnTo>
                    <a:pt x="45" y="13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4795" y="3399"/>
              <a:ext cx="108" cy="121"/>
            </a:xfrm>
            <a:custGeom>
              <a:avLst/>
              <a:gdLst>
                <a:gd name="T0" fmla="*/ 74 w 214"/>
                <a:gd name="T1" fmla="*/ 59 h 241"/>
                <a:gd name="T2" fmla="*/ 57 w 214"/>
                <a:gd name="T3" fmla="*/ 33 h 241"/>
                <a:gd name="T4" fmla="*/ 52 w 214"/>
                <a:gd name="T5" fmla="*/ 22 h 241"/>
                <a:gd name="T6" fmla="*/ 63 w 214"/>
                <a:gd name="T7" fmla="*/ 13 h 241"/>
                <a:gd name="T8" fmla="*/ 85 w 214"/>
                <a:gd name="T9" fmla="*/ 22 h 241"/>
                <a:gd name="T10" fmla="*/ 103 w 214"/>
                <a:gd name="T11" fmla="*/ 40 h 241"/>
                <a:gd name="T12" fmla="*/ 108 w 214"/>
                <a:gd name="T13" fmla="*/ 67 h 241"/>
                <a:gd name="T14" fmla="*/ 99 w 214"/>
                <a:gd name="T15" fmla="*/ 84 h 241"/>
                <a:gd name="T16" fmla="*/ 87 w 214"/>
                <a:gd name="T17" fmla="*/ 100 h 241"/>
                <a:gd name="T18" fmla="*/ 72 w 214"/>
                <a:gd name="T19" fmla="*/ 113 h 241"/>
                <a:gd name="T20" fmla="*/ 55 w 214"/>
                <a:gd name="T21" fmla="*/ 121 h 241"/>
                <a:gd name="T22" fmla="*/ 22 w 214"/>
                <a:gd name="T23" fmla="*/ 114 h 241"/>
                <a:gd name="T24" fmla="*/ 6 w 214"/>
                <a:gd name="T25" fmla="*/ 90 h 241"/>
                <a:gd name="T26" fmla="*/ 0 w 214"/>
                <a:gd name="T27" fmla="*/ 60 h 241"/>
                <a:gd name="T28" fmla="*/ 5 w 214"/>
                <a:gd name="T29" fmla="*/ 30 h 241"/>
                <a:gd name="T30" fmla="*/ 18 w 214"/>
                <a:gd name="T31" fmla="*/ 3 h 241"/>
                <a:gd name="T32" fmla="*/ 27 w 214"/>
                <a:gd name="T33" fmla="*/ 0 h 241"/>
                <a:gd name="T34" fmla="*/ 30 w 214"/>
                <a:gd name="T35" fmla="*/ 10 h 241"/>
                <a:gd name="T36" fmla="*/ 19 w 214"/>
                <a:gd name="T37" fmla="*/ 55 h 241"/>
                <a:gd name="T38" fmla="*/ 24 w 214"/>
                <a:gd name="T39" fmla="*/ 76 h 241"/>
                <a:gd name="T40" fmla="*/ 39 w 214"/>
                <a:gd name="T41" fmla="*/ 96 h 241"/>
                <a:gd name="T42" fmla="*/ 51 w 214"/>
                <a:gd name="T43" fmla="*/ 99 h 241"/>
                <a:gd name="T44" fmla="*/ 62 w 214"/>
                <a:gd name="T45" fmla="*/ 88 h 241"/>
                <a:gd name="T46" fmla="*/ 74 w 214"/>
                <a:gd name="T47" fmla="*/ 59 h 241"/>
                <a:gd name="T48" fmla="*/ 74 w 214"/>
                <a:gd name="T49" fmla="*/ 59 h 2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14"/>
                <a:gd name="T76" fmla="*/ 0 h 241"/>
                <a:gd name="T77" fmla="*/ 214 w 214"/>
                <a:gd name="T78" fmla="*/ 241 h 2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14" h="241">
                  <a:moveTo>
                    <a:pt x="146" y="118"/>
                  </a:moveTo>
                  <a:lnTo>
                    <a:pt x="112" y="65"/>
                  </a:lnTo>
                  <a:lnTo>
                    <a:pt x="104" y="44"/>
                  </a:lnTo>
                  <a:lnTo>
                    <a:pt x="125" y="25"/>
                  </a:lnTo>
                  <a:lnTo>
                    <a:pt x="169" y="44"/>
                  </a:lnTo>
                  <a:lnTo>
                    <a:pt x="205" y="80"/>
                  </a:lnTo>
                  <a:lnTo>
                    <a:pt x="214" y="133"/>
                  </a:lnTo>
                  <a:lnTo>
                    <a:pt x="197" y="167"/>
                  </a:lnTo>
                  <a:lnTo>
                    <a:pt x="173" y="200"/>
                  </a:lnTo>
                  <a:lnTo>
                    <a:pt x="142" y="226"/>
                  </a:lnTo>
                  <a:lnTo>
                    <a:pt x="108" y="241"/>
                  </a:lnTo>
                  <a:lnTo>
                    <a:pt x="43" y="228"/>
                  </a:lnTo>
                  <a:lnTo>
                    <a:pt x="11" y="179"/>
                  </a:lnTo>
                  <a:lnTo>
                    <a:pt x="0" y="120"/>
                  </a:lnTo>
                  <a:lnTo>
                    <a:pt x="9" y="59"/>
                  </a:lnTo>
                  <a:lnTo>
                    <a:pt x="36" y="6"/>
                  </a:lnTo>
                  <a:lnTo>
                    <a:pt x="53" y="0"/>
                  </a:lnTo>
                  <a:lnTo>
                    <a:pt x="59" y="19"/>
                  </a:lnTo>
                  <a:lnTo>
                    <a:pt x="38" y="110"/>
                  </a:lnTo>
                  <a:lnTo>
                    <a:pt x="47" y="152"/>
                  </a:lnTo>
                  <a:lnTo>
                    <a:pt x="78" y="192"/>
                  </a:lnTo>
                  <a:lnTo>
                    <a:pt x="102" y="198"/>
                  </a:lnTo>
                  <a:lnTo>
                    <a:pt x="123" y="175"/>
                  </a:lnTo>
                  <a:lnTo>
                    <a:pt x="146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4841" y="3242"/>
              <a:ext cx="109" cy="132"/>
            </a:xfrm>
            <a:custGeom>
              <a:avLst/>
              <a:gdLst>
                <a:gd name="T0" fmla="*/ 71 w 218"/>
                <a:gd name="T1" fmla="*/ 132 h 265"/>
                <a:gd name="T2" fmla="*/ 38 w 218"/>
                <a:gd name="T3" fmla="*/ 125 h 265"/>
                <a:gd name="T4" fmla="*/ 13 w 218"/>
                <a:gd name="T5" fmla="*/ 94 h 265"/>
                <a:gd name="T6" fmla="*/ 0 w 218"/>
                <a:gd name="T7" fmla="*/ 54 h 265"/>
                <a:gd name="T8" fmla="*/ 2 w 218"/>
                <a:gd name="T9" fmla="*/ 36 h 265"/>
                <a:gd name="T10" fmla="*/ 11 w 218"/>
                <a:gd name="T11" fmla="*/ 22 h 265"/>
                <a:gd name="T12" fmla="*/ 26 w 218"/>
                <a:gd name="T13" fmla="*/ 9 h 265"/>
                <a:gd name="T14" fmla="*/ 46 w 218"/>
                <a:gd name="T15" fmla="*/ 0 h 265"/>
                <a:gd name="T16" fmla="*/ 86 w 218"/>
                <a:gd name="T17" fmla="*/ 2 h 265"/>
                <a:gd name="T18" fmla="*/ 105 w 218"/>
                <a:gd name="T19" fmla="*/ 29 h 265"/>
                <a:gd name="T20" fmla="*/ 109 w 218"/>
                <a:gd name="T21" fmla="*/ 64 h 265"/>
                <a:gd name="T22" fmla="*/ 103 w 218"/>
                <a:gd name="T23" fmla="*/ 79 h 265"/>
                <a:gd name="T24" fmla="*/ 90 w 218"/>
                <a:gd name="T25" fmla="*/ 84 h 265"/>
                <a:gd name="T26" fmla="*/ 77 w 218"/>
                <a:gd name="T27" fmla="*/ 80 h 265"/>
                <a:gd name="T28" fmla="*/ 70 w 218"/>
                <a:gd name="T29" fmla="*/ 65 h 265"/>
                <a:gd name="T30" fmla="*/ 66 w 218"/>
                <a:gd name="T31" fmla="*/ 30 h 265"/>
                <a:gd name="T32" fmla="*/ 48 w 218"/>
                <a:gd name="T33" fmla="*/ 32 h 265"/>
                <a:gd name="T34" fmla="*/ 32 w 218"/>
                <a:gd name="T35" fmla="*/ 45 h 265"/>
                <a:gd name="T36" fmla="*/ 25 w 218"/>
                <a:gd name="T37" fmla="*/ 64 h 265"/>
                <a:gd name="T38" fmla="*/ 28 w 218"/>
                <a:gd name="T39" fmla="*/ 87 h 265"/>
                <a:gd name="T40" fmla="*/ 43 w 218"/>
                <a:gd name="T41" fmla="*/ 108 h 265"/>
                <a:gd name="T42" fmla="*/ 68 w 218"/>
                <a:gd name="T43" fmla="*/ 119 h 265"/>
                <a:gd name="T44" fmla="*/ 76 w 218"/>
                <a:gd name="T45" fmla="*/ 124 h 265"/>
                <a:gd name="T46" fmla="*/ 71 w 218"/>
                <a:gd name="T47" fmla="*/ 132 h 265"/>
                <a:gd name="T48" fmla="*/ 71 w 218"/>
                <a:gd name="T49" fmla="*/ 132 h 2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18"/>
                <a:gd name="T76" fmla="*/ 0 h 265"/>
                <a:gd name="T77" fmla="*/ 218 w 218"/>
                <a:gd name="T78" fmla="*/ 265 h 2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18" h="265">
                  <a:moveTo>
                    <a:pt x="141" y="265"/>
                  </a:moveTo>
                  <a:lnTo>
                    <a:pt x="76" y="251"/>
                  </a:lnTo>
                  <a:lnTo>
                    <a:pt x="25" y="188"/>
                  </a:lnTo>
                  <a:lnTo>
                    <a:pt x="0" y="109"/>
                  </a:lnTo>
                  <a:lnTo>
                    <a:pt x="4" y="73"/>
                  </a:lnTo>
                  <a:lnTo>
                    <a:pt x="21" y="44"/>
                  </a:lnTo>
                  <a:lnTo>
                    <a:pt x="51" y="19"/>
                  </a:lnTo>
                  <a:lnTo>
                    <a:pt x="91" y="0"/>
                  </a:lnTo>
                  <a:lnTo>
                    <a:pt x="171" y="4"/>
                  </a:lnTo>
                  <a:lnTo>
                    <a:pt x="209" y="59"/>
                  </a:lnTo>
                  <a:lnTo>
                    <a:pt x="218" y="128"/>
                  </a:lnTo>
                  <a:lnTo>
                    <a:pt x="205" y="158"/>
                  </a:lnTo>
                  <a:lnTo>
                    <a:pt x="180" y="168"/>
                  </a:lnTo>
                  <a:lnTo>
                    <a:pt x="154" y="160"/>
                  </a:lnTo>
                  <a:lnTo>
                    <a:pt x="139" y="130"/>
                  </a:lnTo>
                  <a:lnTo>
                    <a:pt x="131" y="61"/>
                  </a:lnTo>
                  <a:lnTo>
                    <a:pt x="95" y="65"/>
                  </a:lnTo>
                  <a:lnTo>
                    <a:pt x="64" y="90"/>
                  </a:lnTo>
                  <a:lnTo>
                    <a:pt x="49" y="128"/>
                  </a:lnTo>
                  <a:lnTo>
                    <a:pt x="57" y="175"/>
                  </a:lnTo>
                  <a:lnTo>
                    <a:pt x="85" y="217"/>
                  </a:lnTo>
                  <a:lnTo>
                    <a:pt x="135" y="238"/>
                  </a:lnTo>
                  <a:lnTo>
                    <a:pt x="152" y="249"/>
                  </a:lnTo>
                  <a:lnTo>
                    <a:pt x="141" y="2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4830" y="3023"/>
              <a:ext cx="68" cy="113"/>
            </a:xfrm>
            <a:custGeom>
              <a:avLst/>
              <a:gdLst>
                <a:gd name="T0" fmla="*/ 13 w 137"/>
                <a:gd name="T1" fmla="*/ 100 h 226"/>
                <a:gd name="T2" fmla="*/ 34 w 137"/>
                <a:gd name="T3" fmla="*/ 99 h 226"/>
                <a:gd name="T4" fmla="*/ 47 w 137"/>
                <a:gd name="T5" fmla="*/ 84 h 226"/>
                <a:gd name="T6" fmla="*/ 47 w 137"/>
                <a:gd name="T7" fmla="*/ 64 h 226"/>
                <a:gd name="T8" fmla="*/ 37 w 137"/>
                <a:gd name="T9" fmla="*/ 50 h 226"/>
                <a:gd name="T10" fmla="*/ 22 w 137"/>
                <a:gd name="T11" fmla="*/ 37 h 226"/>
                <a:gd name="T12" fmla="*/ 6 w 137"/>
                <a:gd name="T13" fmla="*/ 27 h 226"/>
                <a:gd name="T14" fmla="*/ 0 w 137"/>
                <a:gd name="T15" fmla="*/ 7 h 226"/>
                <a:gd name="T16" fmla="*/ 8 w 137"/>
                <a:gd name="T17" fmla="*/ 0 h 226"/>
                <a:gd name="T18" fmla="*/ 21 w 137"/>
                <a:gd name="T19" fmla="*/ 1 h 226"/>
                <a:gd name="T20" fmla="*/ 59 w 137"/>
                <a:gd name="T21" fmla="*/ 36 h 226"/>
                <a:gd name="T22" fmla="*/ 68 w 137"/>
                <a:gd name="T23" fmla="*/ 88 h 226"/>
                <a:gd name="T24" fmla="*/ 59 w 137"/>
                <a:gd name="T25" fmla="*/ 103 h 226"/>
                <a:gd name="T26" fmla="*/ 43 w 137"/>
                <a:gd name="T27" fmla="*/ 113 h 226"/>
                <a:gd name="T28" fmla="*/ 7 w 137"/>
                <a:gd name="T29" fmla="*/ 112 h 226"/>
                <a:gd name="T30" fmla="*/ 4 w 137"/>
                <a:gd name="T31" fmla="*/ 103 h 226"/>
                <a:gd name="T32" fmla="*/ 13 w 137"/>
                <a:gd name="T33" fmla="*/ 100 h 226"/>
                <a:gd name="T34" fmla="*/ 13 w 137"/>
                <a:gd name="T35" fmla="*/ 100 h 2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7"/>
                <a:gd name="T55" fmla="*/ 0 h 226"/>
                <a:gd name="T56" fmla="*/ 137 w 137"/>
                <a:gd name="T57" fmla="*/ 226 h 2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7" h="226">
                  <a:moveTo>
                    <a:pt x="27" y="200"/>
                  </a:moveTo>
                  <a:lnTo>
                    <a:pt x="68" y="198"/>
                  </a:lnTo>
                  <a:lnTo>
                    <a:pt x="95" y="167"/>
                  </a:lnTo>
                  <a:lnTo>
                    <a:pt x="95" y="128"/>
                  </a:lnTo>
                  <a:lnTo>
                    <a:pt x="74" y="99"/>
                  </a:lnTo>
                  <a:lnTo>
                    <a:pt x="44" y="74"/>
                  </a:lnTo>
                  <a:lnTo>
                    <a:pt x="13" y="53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42" y="2"/>
                  </a:lnTo>
                  <a:lnTo>
                    <a:pt x="118" y="72"/>
                  </a:lnTo>
                  <a:lnTo>
                    <a:pt x="137" y="175"/>
                  </a:lnTo>
                  <a:lnTo>
                    <a:pt x="118" y="205"/>
                  </a:lnTo>
                  <a:lnTo>
                    <a:pt x="86" y="226"/>
                  </a:lnTo>
                  <a:lnTo>
                    <a:pt x="15" y="224"/>
                  </a:lnTo>
                  <a:lnTo>
                    <a:pt x="8" y="205"/>
                  </a:lnTo>
                  <a:lnTo>
                    <a:pt x="27" y="2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4819" y="2897"/>
              <a:ext cx="74" cy="100"/>
            </a:xfrm>
            <a:custGeom>
              <a:avLst/>
              <a:gdLst>
                <a:gd name="T0" fmla="*/ 65 w 148"/>
                <a:gd name="T1" fmla="*/ 22 h 200"/>
                <a:gd name="T2" fmla="*/ 48 w 148"/>
                <a:gd name="T3" fmla="*/ 14 h 200"/>
                <a:gd name="T4" fmla="*/ 31 w 148"/>
                <a:gd name="T5" fmla="*/ 17 h 200"/>
                <a:gd name="T6" fmla="*/ 22 w 148"/>
                <a:gd name="T7" fmla="*/ 30 h 200"/>
                <a:gd name="T8" fmla="*/ 23 w 148"/>
                <a:gd name="T9" fmla="*/ 48 h 200"/>
                <a:gd name="T10" fmla="*/ 30 w 148"/>
                <a:gd name="T11" fmla="*/ 64 h 200"/>
                <a:gd name="T12" fmla="*/ 40 w 148"/>
                <a:gd name="T13" fmla="*/ 77 h 200"/>
                <a:gd name="T14" fmla="*/ 42 w 148"/>
                <a:gd name="T15" fmla="*/ 99 h 200"/>
                <a:gd name="T16" fmla="*/ 21 w 148"/>
                <a:gd name="T17" fmla="*/ 100 h 200"/>
                <a:gd name="T18" fmla="*/ 6 w 148"/>
                <a:gd name="T19" fmla="*/ 78 h 200"/>
                <a:gd name="T20" fmla="*/ 0 w 148"/>
                <a:gd name="T21" fmla="*/ 50 h 200"/>
                <a:gd name="T22" fmla="*/ 6 w 148"/>
                <a:gd name="T23" fmla="*/ 24 h 200"/>
                <a:gd name="T24" fmla="*/ 23 w 148"/>
                <a:gd name="T25" fmla="*/ 4 h 200"/>
                <a:gd name="T26" fmla="*/ 48 w 148"/>
                <a:gd name="T27" fmla="*/ 0 h 200"/>
                <a:gd name="T28" fmla="*/ 72 w 148"/>
                <a:gd name="T29" fmla="*/ 12 h 200"/>
                <a:gd name="T30" fmla="*/ 74 w 148"/>
                <a:gd name="T31" fmla="*/ 21 h 200"/>
                <a:gd name="T32" fmla="*/ 65 w 148"/>
                <a:gd name="T33" fmla="*/ 22 h 200"/>
                <a:gd name="T34" fmla="*/ 65 w 148"/>
                <a:gd name="T35" fmla="*/ 22 h 2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"/>
                <a:gd name="T55" fmla="*/ 0 h 200"/>
                <a:gd name="T56" fmla="*/ 148 w 148"/>
                <a:gd name="T57" fmla="*/ 200 h 2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" h="200">
                  <a:moveTo>
                    <a:pt x="129" y="44"/>
                  </a:moveTo>
                  <a:lnTo>
                    <a:pt x="97" y="29"/>
                  </a:lnTo>
                  <a:lnTo>
                    <a:pt x="63" y="33"/>
                  </a:lnTo>
                  <a:lnTo>
                    <a:pt x="44" y="61"/>
                  </a:lnTo>
                  <a:lnTo>
                    <a:pt x="46" y="95"/>
                  </a:lnTo>
                  <a:lnTo>
                    <a:pt x="61" y="128"/>
                  </a:lnTo>
                  <a:lnTo>
                    <a:pt x="80" y="154"/>
                  </a:lnTo>
                  <a:lnTo>
                    <a:pt x="84" y="198"/>
                  </a:lnTo>
                  <a:lnTo>
                    <a:pt x="42" y="200"/>
                  </a:lnTo>
                  <a:lnTo>
                    <a:pt x="12" y="156"/>
                  </a:lnTo>
                  <a:lnTo>
                    <a:pt x="0" y="101"/>
                  </a:lnTo>
                  <a:lnTo>
                    <a:pt x="12" y="48"/>
                  </a:lnTo>
                  <a:lnTo>
                    <a:pt x="46" y="8"/>
                  </a:lnTo>
                  <a:lnTo>
                    <a:pt x="97" y="0"/>
                  </a:lnTo>
                  <a:lnTo>
                    <a:pt x="143" y="23"/>
                  </a:lnTo>
                  <a:lnTo>
                    <a:pt x="148" y="42"/>
                  </a:lnTo>
                  <a:lnTo>
                    <a:pt x="129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727" y="2926"/>
              <a:ext cx="60" cy="126"/>
            </a:xfrm>
            <a:custGeom>
              <a:avLst/>
              <a:gdLst>
                <a:gd name="T0" fmla="*/ 6 w 120"/>
                <a:gd name="T1" fmla="*/ 13 h 253"/>
                <a:gd name="T2" fmla="*/ 0 w 120"/>
                <a:gd name="T3" fmla="*/ 6 h 253"/>
                <a:gd name="T4" fmla="*/ 8 w 120"/>
                <a:gd name="T5" fmla="*/ 0 h 253"/>
                <a:gd name="T6" fmla="*/ 32 w 120"/>
                <a:gd name="T7" fmla="*/ 7 h 253"/>
                <a:gd name="T8" fmla="*/ 51 w 120"/>
                <a:gd name="T9" fmla="*/ 29 h 253"/>
                <a:gd name="T10" fmla="*/ 60 w 120"/>
                <a:gd name="T11" fmla="*/ 84 h 253"/>
                <a:gd name="T12" fmla="*/ 54 w 120"/>
                <a:gd name="T13" fmla="*/ 97 h 253"/>
                <a:gd name="T14" fmla="*/ 45 w 120"/>
                <a:gd name="T15" fmla="*/ 107 h 253"/>
                <a:gd name="T16" fmla="*/ 22 w 120"/>
                <a:gd name="T17" fmla="*/ 126 h 253"/>
                <a:gd name="T18" fmla="*/ 3 w 120"/>
                <a:gd name="T19" fmla="*/ 124 h 253"/>
                <a:gd name="T20" fmla="*/ 4 w 120"/>
                <a:gd name="T21" fmla="*/ 105 h 253"/>
                <a:gd name="T22" fmla="*/ 33 w 120"/>
                <a:gd name="T23" fmla="*/ 78 h 253"/>
                <a:gd name="T24" fmla="*/ 32 w 120"/>
                <a:gd name="T25" fmla="*/ 39 h 253"/>
                <a:gd name="T26" fmla="*/ 23 w 120"/>
                <a:gd name="T27" fmla="*/ 24 h 253"/>
                <a:gd name="T28" fmla="*/ 6 w 120"/>
                <a:gd name="T29" fmla="*/ 13 h 253"/>
                <a:gd name="T30" fmla="*/ 6 w 120"/>
                <a:gd name="T31" fmla="*/ 13 h 2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0"/>
                <a:gd name="T49" fmla="*/ 0 h 253"/>
                <a:gd name="T50" fmla="*/ 120 w 120"/>
                <a:gd name="T51" fmla="*/ 253 h 2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0" h="253">
                  <a:moveTo>
                    <a:pt x="11" y="27"/>
                  </a:moveTo>
                  <a:lnTo>
                    <a:pt x="0" y="12"/>
                  </a:lnTo>
                  <a:lnTo>
                    <a:pt x="15" y="0"/>
                  </a:lnTo>
                  <a:lnTo>
                    <a:pt x="64" y="15"/>
                  </a:lnTo>
                  <a:lnTo>
                    <a:pt x="101" y="59"/>
                  </a:lnTo>
                  <a:lnTo>
                    <a:pt x="120" y="168"/>
                  </a:lnTo>
                  <a:lnTo>
                    <a:pt x="108" y="194"/>
                  </a:lnTo>
                  <a:lnTo>
                    <a:pt x="89" y="215"/>
                  </a:lnTo>
                  <a:lnTo>
                    <a:pt x="43" y="253"/>
                  </a:lnTo>
                  <a:lnTo>
                    <a:pt x="5" y="249"/>
                  </a:lnTo>
                  <a:lnTo>
                    <a:pt x="7" y="211"/>
                  </a:lnTo>
                  <a:lnTo>
                    <a:pt x="66" y="156"/>
                  </a:lnTo>
                  <a:lnTo>
                    <a:pt x="64" y="78"/>
                  </a:lnTo>
                  <a:lnTo>
                    <a:pt x="45" y="48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758" y="3131"/>
              <a:ext cx="61" cy="120"/>
            </a:xfrm>
            <a:custGeom>
              <a:avLst/>
              <a:gdLst>
                <a:gd name="T0" fmla="*/ 29 w 122"/>
                <a:gd name="T1" fmla="*/ 20 h 239"/>
                <a:gd name="T2" fmla="*/ 20 w 122"/>
                <a:gd name="T3" fmla="*/ 36 h 239"/>
                <a:gd name="T4" fmla="*/ 13 w 122"/>
                <a:gd name="T5" fmla="*/ 53 h 239"/>
                <a:gd name="T6" fmla="*/ 22 w 122"/>
                <a:gd name="T7" fmla="*/ 90 h 239"/>
                <a:gd name="T8" fmla="*/ 47 w 122"/>
                <a:gd name="T9" fmla="*/ 110 h 239"/>
                <a:gd name="T10" fmla="*/ 45 w 122"/>
                <a:gd name="T11" fmla="*/ 120 h 239"/>
                <a:gd name="T12" fmla="*/ 36 w 122"/>
                <a:gd name="T13" fmla="*/ 119 h 239"/>
                <a:gd name="T14" fmla="*/ 20 w 122"/>
                <a:gd name="T15" fmla="*/ 105 h 239"/>
                <a:gd name="T16" fmla="*/ 1 w 122"/>
                <a:gd name="T17" fmla="*/ 92 h 239"/>
                <a:gd name="T18" fmla="*/ 0 w 122"/>
                <a:gd name="T19" fmla="*/ 32 h 239"/>
                <a:gd name="T20" fmla="*/ 8 w 122"/>
                <a:gd name="T21" fmla="*/ 3 h 239"/>
                <a:gd name="T22" fmla="*/ 27 w 122"/>
                <a:gd name="T23" fmla="*/ 0 h 239"/>
                <a:gd name="T24" fmla="*/ 58 w 122"/>
                <a:gd name="T25" fmla="*/ 20 h 239"/>
                <a:gd name="T26" fmla="*/ 61 w 122"/>
                <a:gd name="T27" fmla="*/ 30 h 239"/>
                <a:gd name="T28" fmla="*/ 52 w 122"/>
                <a:gd name="T29" fmla="*/ 32 h 239"/>
                <a:gd name="T30" fmla="*/ 29 w 122"/>
                <a:gd name="T31" fmla="*/ 20 h 239"/>
                <a:gd name="T32" fmla="*/ 29 w 122"/>
                <a:gd name="T33" fmla="*/ 20 h 2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"/>
                <a:gd name="T52" fmla="*/ 0 h 239"/>
                <a:gd name="T53" fmla="*/ 122 w 122"/>
                <a:gd name="T54" fmla="*/ 239 h 23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" h="239">
                  <a:moveTo>
                    <a:pt x="58" y="40"/>
                  </a:moveTo>
                  <a:lnTo>
                    <a:pt x="40" y="72"/>
                  </a:lnTo>
                  <a:lnTo>
                    <a:pt x="25" y="106"/>
                  </a:lnTo>
                  <a:lnTo>
                    <a:pt x="44" y="179"/>
                  </a:lnTo>
                  <a:lnTo>
                    <a:pt x="94" y="220"/>
                  </a:lnTo>
                  <a:lnTo>
                    <a:pt x="90" y="239"/>
                  </a:lnTo>
                  <a:lnTo>
                    <a:pt x="71" y="237"/>
                  </a:lnTo>
                  <a:lnTo>
                    <a:pt x="39" y="209"/>
                  </a:lnTo>
                  <a:lnTo>
                    <a:pt x="2" y="184"/>
                  </a:lnTo>
                  <a:lnTo>
                    <a:pt x="0" y="64"/>
                  </a:lnTo>
                  <a:lnTo>
                    <a:pt x="16" y="6"/>
                  </a:lnTo>
                  <a:lnTo>
                    <a:pt x="54" y="0"/>
                  </a:lnTo>
                  <a:lnTo>
                    <a:pt x="116" y="40"/>
                  </a:lnTo>
                  <a:lnTo>
                    <a:pt x="122" y="59"/>
                  </a:lnTo>
                  <a:lnTo>
                    <a:pt x="103" y="63"/>
                  </a:lnTo>
                  <a:lnTo>
                    <a:pt x="58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4081" y="2802"/>
              <a:ext cx="654" cy="58"/>
            </a:xfrm>
            <a:custGeom>
              <a:avLst/>
              <a:gdLst>
                <a:gd name="T0" fmla="*/ 648 w 1310"/>
                <a:gd name="T1" fmla="*/ 58 h 116"/>
                <a:gd name="T2" fmla="*/ 414 w 1310"/>
                <a:gd name="T3" fmla="*/ 56 h 116"/>
                <a:gd name="T4" fmla="*/ 154 w 1310"/>
                <a:gd name="T5" fmla="*/ 43 h 116"/>
                <a:gd name="T6" fmla="*/ 15 w 1310"/>
                <a:gd name="T7" fmla="*/ 28 h 116"/>
                <a:gd name="T8" fmla="*/ 0 w 1310"/>
                <a:gd name="T9" fmla="*/ 15 h 116"/>
                <a:gd name="T10" fmla="*/ 13 w 1310"/>
                <a:gd name="T11" fmla="*/ 0 h 116"/>
                <a:gd name="T12" fmla="*/ 82 w 1310"/>
                <a:gd name="T13" fmla="*/ 4 h 116"/>
                <a:gd name="T14" fmla="*/ 156 w 1310"/>
                <a:gd name="T15" fmla="*/ 13 h 116"/>
                <a:gd name="T16" fmla="*/ 412 w 1310"/>
                <a:gd name="T17" fmla="*/ 23 h 116"/>
                <a:gd name="T18" fmla="*/ 492 w 1310"/>
                <a:gd name="T19" fmla="*/ 35 h 116"/>
                <a:gd name="T20" fmla="*/ 572 w 1310"/>
                <a:gd name="T21" fmla="*/ 47 h 116"/>
                <a:gd name="T22" fmla="*/ 646 w 1310"/>
                <a:gd name="T23" fmla="*/ 45 h 116"/>
                <a:gd name="T24" fmla="*/ 654 w 1310"/>
                <a:gd name="T25" fmla="*/ 51 h 116"/>
                <a:gd name="T26" fmla="*/ 648 w 1310"/>
                <a:gd name="T27" fmla="*/ 58 h 116"/>
                <a:gd name="T28" fmla="*/ 648 w 1310"/>
                <a:gd name="T29" fmla="*/ 58 h 1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10"/>
                <a:gd name="T46" fmla="*/ 0 h 116"/>
                <a:gd name="T47" fmla="*/ 1310 w 1310"/>
                <a:gd name="T48" fmla="*/ 116 h 1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10" h="116">
                  <a:moveTo>
                    <a:pt x="1298" y="116"/>
                  </a:moveTo>
                  <a:lnTo>
                    <a:pt x="829" y="112"/>
                  </a:lnTo>
                  <a:lnTo>
                    <a:pt x="308" y="86"/>
                  </a:lnTo>
                  <a:lnTo>
                    <a:pt x="31" y="55"/>
                  </a:lnTo>
                  <a:lnTo>
                    <a:pt x="0" y="30"/>
                  </a:lnTo>
                  <a:lnTo>
                    <a:pt x="27" y="0"/>
                  </a:lnTo>
                  <a:lnTo>
                    <a:pt x="164" y="8"/>
                  </a:lnTo>
                  <a:lnTo>
                    <a:pt x="312" y="25"/>
                  </a:lnTo>
                  <a:lnTo>
                    <a:pt x="825" y="46"/>
                  </a:lnTo>
                  <a:lnTo>
                    <a:pt x="985" y="69"/>
                  </a:lnTo>
                  <a:lnTo>
                    <a:pt x="1145" y="93"/>
                  </a:lnTo>
                  <a:lnTo>
                    <a:pt x="1293" y="89"/>
                  </a:lnTo>
                  <a:lnTo>
                    <a:pt x="1310" y="101"/>
                  </a:lnTo>
                  <a:lnTo>
                    <a:pt x="1298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3986" y="2797"/>
              <a:ext cx="114" cy="327"/>
            </a:xfrm>
            <a:custGeom>
              <a:avLst/>
              <a:gdLst>
                <a:gd name="T0" fmla="*/ 114 w 228"/>
                <a:gd name="T1" fmla="*/ 15 h 654"/>
                <a:gd name="T2" fmla="*/ 104 w 228"/>
                <a:gd name="T3" fmla="*/ 69 h 654"/>
                <a:gd name="T4" fmla="*/ 85 w 228"/>
                <a:gd name="T5" fmla="*/ 134 h 654"/>
                <a:gd name="T6" fmla="*/ 64 w 228"/>
                <a:gd name="T7" fmla="*/ 198 h 654"/>
                <a:gd name="T8" fmla="*/ 45 w 228"/>
                <a:gd name="T9" fmla="*/ 252 h 654"/>
                <a:gd name="T10" fmla="*/ 37 w 228"/>
                <a:gd name="T11" fmla="*/ 269 h 654"/>
                <a:gd name="T12" fmla="*/ 22 w 228"/>
                <a:gd name="T13" fmla="*/ 302 h 654"/>
                <a:gd name="T14" fmla="*/ 7 w 228"/>
                <a:gd name="T15" fmla="*/ 327 h 654"/>
                <a:gd name="T16" fmla="*/ 0 w 228"/>
                <a:gd name="T17" fmla="*/ 318 h 654"/>
                <a:gd name="T18" fmla="*/ 7 w 228"/>
                <a:gd name="T19" fmla="*/ 280 h 654"/>
                <a:gd name="T20" fmla="*/ 17 w 228"/>
                <a:gd name="T21" fmla="*/ 242 h 654"/>
                <a:gd name="T22" fmla="*/ 40 w 228"/>
                <a:gd name="T23" fmla="*/ 176 h 654"/>
                <a:gd name="T24" fmla="*/ 62 w 228"/>
                <a:gd name="T25" fmla="*/ 110 h 654"/>
                <a:gd name="T26" fmla="*/ 75 w 228"/>
                <a:gd name="T27" fmla="*/ 58 h 654"/>
                <a:gd name="T28" fmla="*/ 91 w 228"/>
                <a:gd name="T29" fmla="*/ 9 h 654"/>
                <a:gd name="T30" fmla="*/ 97 w 228"/>
                <a:gd name="T31" fmla="*/ 1 h 654"/>
                <a:gd name="T32" fmla="*/ 106 w 228"/>
                <a:gd name="T33" fmla="*/ 0 h 654"/>
                <a:gd name="T34" fmla="*/ 114 w 228"/>
                <a:gd name="T35" fmla="*/ 15 h 654"/>
                <a:gd name="T36" fmla="*/ 114 w 228"/>
                <a:gd name="T37" fmla="*/ 15 h 65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28"/>
                <a:gd name="T58" fmla="*/ 0 h 654"/>
                <a:gd name="T59" fmla="*/ 228 w 228"/>
                <a:gd name="T60" fmla="*/ 654 h 65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28" h="654">
                  <a:moveTo>
                    <a:pt x="228" y="30"/>
                  </a:moveTo>
                  <a:lnTo>
                    <a:pt x="207" y="138"/>
                  </a:lnTo>
                  <a:lnTo>
                    <a:pt x="169" y="268"/>
                  </a:lnTo>
                  <a:lnTo>
                    <a:pt x="128" y="397"/>
                  </a:lnTo>
                  <a:lnTo>
                    <a:pt x="90" y="505"/>
                  </a:lnTo>
                  <a:lnTo>
                    <a:pt x="74" y="538"/>
                  </a:lnTo>
                  <a:lnTo>
                    <a:pt x="44" y="604"/>
                  </a:lnTo>
                  <a:lnTo>
                    <a:pt x="14" y="654"/>
                  </a:lnTo>
                  <a:lnTo>
                    <a:pt x="0" y="636"/>
                  </a:lnTo>
                  <a:lnTo>
                    <a:pt x="14" y="560"/>
                  </a:lnTo>
                  <a:lnTo>
                    <a:pt x="33" y="484"/>
                  </a:lnTo>
                  <a:lnTo>
                    <a:pt x="80" y="353"/>
                  </a:lnTo>
                  <a:lnTo>
                    <a:pt x="124" y="220"/>
                  </a:lnTo>
                  <a:lnTo>
                    <a:pt x="150" y="117"/>
                  </a:lnTo>
                  <a:lnTo>
                    <a:pt x="181" y="17"/>
                  </a:lnTo>
                  <a:lnTo>
                    <a:pt x="194" y="1"/>
                  </a:lnTo>
                  <a:lnTo>
                    <a:pt x="211" y="0"/>
                  </a:lnTo>
                  <a:lnTo>
                    <a:pt x="228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3746" y="3111"/>
              <a:ext cx="252" cy="128"/>
            </a:xfrm>
            <a:custGeom>
              <a:avLst/>
              <a:gdLst>
                <a:gd name="T0" fmla="*/ 252 w 504"/>
                <a:gd name="T1" fmla="*/ 10 h 257"/>
                <a:gd name="T2" fmla="*/ 234 w 504"/>
                <a:gd name="T3" fmla="*/ 29 h 257"/>
                <a:gd name="T4" fmla="*/ 219 w 504"/>
                <a:gd name="T5" fmla="*/ 41 h 257"/>
                <a:gd name="T6" fmla="*/ 203 w 504"/>
                <a:gd name="T7" fmla="*/ 53 h 257"/>
                <a:gd name="T8" fmla="*/ 170 w 504"/>
                <a:gd name="T9" fmla="*/ 75 h 257"/>
                <a:gd name="T10" fmla="*/ 145 w 504"/>
                <a:gd name="T11" fmla="*/ 87 h 257"/>
                <a:gd name="T12" fmla="*/ 29 w 504"/>
                <a:gd name="T13" fmla="*/ 119 h 257"/>
                <a:gd name="T14" fmla="*/ 10 w 504"/>
                <a:gd name="T15" fmla="*/ 128 h 257"/>
                <a:gd name="T16" fmla="*/ 0 w 504"/>
                <a:gd name="T17" fmla="*/ 124 h 257"/>
                <a:gd name="T18" fmla="*/ 4 w 504"/>
                <a:gd name="T19" fmla="*/ 116 h 257"/>
                <a:gd name="T20" fmla="*/ 31 w 504"/>
                <a:gd name="T21" fmla="*/ 101 h 257"/>
                <a:gd name="T22" fmla="*/ 68 w 504"/>
                <a:gd name="T23" fmla="*/ 88 h 257"/>
                <a:gd name="T24" fmla="*/ 136 w 504"/>
                <a:gd name="T25" fmla="*/ 66 h 257"/>
                <a:gd name="T26" fmla="*/ 178 w 504"/>
                <a:gd name="T27" fmla="*/ 47 h 257"/>
                <a:gd name="T28" fmla="*/ 218 w 504"/>
                <a:gd name="T29" fmla="*/ 23 h 257"/>
                <a:gd name="T30" fmla="*/ 229 w 504"/>
                <a:gd name="T31" fmla="*/ 11 h 257"/>
                <a:gd name="T32" fmla="*/ 242 w 504"/>
                <a:gd name="T33" fmla="*/ 1 h 257"/>
                <a:gd name="T34" fmla="*/ 251 w 504"/>
                <a:gd name="T35" fmla="*/ 0 h 257"/>
                <a:gd name="T36" fmla="*/ 252 w 504"/>
                <a:gd name="T37" fmla="*/ 10 h 257"/>
                <a:gd name="T38" fmla="*/ 252 w 504"/>
                <a:gd name="T39" fmla="*/ 10 h 25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04"/>
                <a:gd name="T61" fmla="*/ 0 h 257"/>
                <a:gd name="T62" fmla="*/ 504 w 504"/>
                <a:gd name="T63" fmla="*/ 257 h 25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04" h="257">
                  <a:moveTo>
                    <a:pt x="504" y="21"/>
                  </a:moveTo>
                  <a:lnTo>
                    <a:pt x="468" y="59"/>
                  </a:lnTo>
                  <a:lnTo>
                    <a:pt x="437" y="82"/>
                  </a:lnTo>
                  <a:lnTo>
                    <a:pt x="405" y="106"/>
                  </a:lnTo>
                  <a:lnTo>
                    <a:pt x="339" y="150"/>
                  </a:lnTo>
                  <a:lnTo>
                    <a:pt x="289" y="175"/>
                  </a:lnTo>
                  <a:lnTo>
                    <a:pt x="57" y="239"/>
                  </a:lnTo>
                  <a:lnTo>
                    <a:pt x="19" y="257"/>
                  </a:lnTo>
                  <a:lnTo>
                    <a:pt x="0" y="249"/>
                  </a:lnTo>
                  <a:lnTo>
                    <a:pt x="8" y="232"/>
                  </a:lnTo>
                  <a:lnTo>
                    <a:pt x="61" y="203"/>
                  </a:lnTo>
                  <a:lnTo>
                    <a:pt x="135" y="177"/>
                  </a:lnTo>
                  <a:lnTo>
                    <a:pt x="272" y="133"/>
                  </a:lnTo>
                  <a:lnTo>
                    <a:pt x="356" y="95"/>
                  </a:lnTo>
                  <a:lnTo>
                    <a:pt x="435" y="46"/>
                  </a:lnTo>
                  <a:lnTo>
                    <a:pt x="458" y="23"/>
                  </a:lnTo>
                  <a:lnTo>
                    <a:pt x="483" y="2"/>
                  </a:lnTo>
                  <a:lnTo>
                    <a:pt x="502" y="0"/>
                  </a:lnTo>
                  <a:lnTo>
                    <a:pt x="50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3754" y="3225"/>
              <a:ext cx="876" cy="183"/>
            </a:xfrm>
            <a:custGeom>
              <a:avLst/>
              <a:gdLst>
                <a:gd name="T0" fmla="*/ 3 w 1753"/>
                <a:gd name="T1" fmla="*/ 0 h 365"/>
                <a:gd name="T2" fmla="*/ 58 w 1753"/>
                <a:gd name="T3" fmla="*/ 13 h 365"/>
                <a:gd name="T4" fmla="*/ 114 w 1753"/>
                <a:gd name="T5" fmla="*/ 24 h 365"/>
                <a:gd name="T6" fmla="*/ 226 w 1753"/>
                <a:gd name="T7" fmla="*/ 44 h 365"/>
                <a:gd name="T8" fmla="*/ 338 w 1753"/>
                <a:gd name="T9" fmla="*/ 63 h 365"/>
                <a:gd name="T10" fmla="*/ 449 w 1753"/>
                <a:gd name="T11" fmla="*/ 84 h 365"/>
                <a:gd name="T12" fmla="*/ 542 w 1753"/>
                <a:gd name="T13" fmla="*/ 109 h 365"/>
                <a:gd name="T14" fmla="*/ 588 w 1753"/>
                <a:gd name="T15" fmla="*/ 121 h 365"/>
                <a:gd name="T16" fmla="*/ 635 w 1753"/>
                <a:gd name="T17" fmla="*/ 132 h 365"/>
                <a:gd name="T18" fmla="*/ 753 w 1753"/>
                <a:gd name="T19" fmla="*/ 145 h 365"/>
                <a:gd name="T20" fmla="*/ 857 w 1753"/>
                <a:gd name="T21" fmla="*/ 162 h 365"/>
                <a:gd name="T22" fmla="*/ 876 w 1753"/>
                <a:gd name="T23" fmla="*/ 175 h 365"/>
                <a:gd name="T24" fmla="*/ 870 w 1753"/>
                <a:gd name="T25" fmla="*/ 182 h 365"/>
                <a:gd name="T26" fmla="*/ 800 w 1753"/>
                <a:gd name="T27" fmla="*/ 183 h 365"/>
                <a:gd name="T28" fmla="*/ 628 w 1753"/>
                <a:gd name="T29" fmla="*/ 161 h 365"/>
                <a:gd name="T30" fmla="*/ 550 w 1753"/>
                <a:gd name="T31" fmla="*/ 145 h 365"/>
                <a:gd name="T32" fmla="*/ 471 w 1753"/>
                <a:gd name="T33" fmla="*/ 128 h 365"/>
                <a:gd name="T34" fmla="*/ 392 w 1753"/>
                <a:gd name="T35" fmla="*/ 110 h 365"/>
                <a:gd name="T36" fmla="*/ 314 w 1753"/>
                <a:gd name="T37" fmla="*/ 92 h 365"/>
                <a:gd name="T38" fmla="*/ 235 w 1753"/>
                <a:gd name="T39" fmla="*/ 72 h 365"/>
                <a:gd name="T40" fmla="*/ 156 w 1753"/>
                <a:gd name="T41" fmla="*/ 53 h 365"/>
                <a:gd name="T42" fmla="*/ 78 w 1753"/>
                <a:gd name="T43" fmla="*/ 33 h 365"/>
                <a:gd name="T44" fmla="*/ 0 w 1753"/>
                <a:gd name="T45" fmla="*/ 14 h 365"/>
                <a:gd name="T46" fmla="*/ 3 w 1753"/>
                <a:gd name="T47" fmla="*/ 0 h 365"/>
                <a:gd name="T48" fmla="*/ 3 w 1753"/>
                <a:gd name="T49" fmla="*/ 0 h 3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753"/>
                <a:gd name="T76" fmla="*/ 0 h 365"/>
                <a:gd name="T77" fmla="*/ 1753 w 1753"/>
                <a:gd name="T78" fmla="*/ 365 h 3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753" h="365">
                  <a:moveTo>
                    <a:pt x="6" y="0"/>
                  </a:moveTo>
                  <a:lnTo>
                    <a:pt x="116" y="25"/>
                  </a:lnTo>
                  <a:lnTo>
                    <a:pt x="229" y="48"/>
                  </a:lnTo>
                  <a:lnTo>
                    <a:pt x="453" y="88"/>
                  </a:lnTo>
                  <a:lnTo>
                    <a:pt x="677" y="126"/>
                  </a:lnTo>
                  <a:lnTo>
                    <a:pt x="899" y="167"/>
                  </a:lnTo>
                  <a:lnTo>
                    <a:pt x="1084" y="217"/>
                  </a:lnTo>
                  <a:lnTo>
                    <a:pt x="1177" y="241"/>
                  </a:lnTo>
                  <a:lnTo>
                    <a:pt x="1270" y="264"/>
                  </a:lnTo>
                  <a:lnTo>
                    <a:pt x="1506" y="289"/>
                  </a:lnTo>
                  <a:lnTo>
                    <a:pt x="1715" y="323"/>
                  </a:lnTo>
                  <a:lnTo>
                    <a:pt x="1753" y="350"/>
                  </a:lnTo>
                  <a:lnTo>
                    <a:pt x="1740" y="363"/>
                  </a:lnTo>
                  <a:lnTo>
                    <a:pt x="1601" y="365"/>
                  </a:lnTo>
                  <a:lnTo>
                    <a:pt x="1257" y="321"/>
                  </a:lnTo>
                  <a:lnTo>
                    <a:pt x="1101" y="289"/>
                  </a:lnTo>
                  <a:lnTo>
                    <a:pt x="943" y="255"/>
                  </a:lnTo>
                  <a:lnTo>
                    <a:pt x="785" y="219"/>
                  </a:lnTo>
                  <a:lnTo>
                    <a:pt x="628" y="183"/>
                  </a:lnTo>
                  <a:lnTo>
                    <a:pt x="470" y="143"/>
                  </a:lnTo>
                  <a:lnTo>
                    <a:pt x="312" y="105"/>
                  </a:lnTo>
                  <a:lnTo>
                    <a:pt x="156" y="65"/>
                  </a:lnTo>
                  <a:lnTo>
                    <a:pt x="0" y="2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4044" y="3117"/>
              <a:ext cx="685" cy="156"/>
            </a:xfrm>
            <a:custGeom>
              <a:avLst/>
              <a:gdLst>
                <a:gd name="T0" fmla="*/ 18 w 1371"/>
                <a:gd name="T1" fmla="*/ 0 h 312"/>
                <a:gd name="T2" fmla="*/ 95 w 1371"/>
                <a:gd name="T3" fmla="*/ 11 h 312"/>
                <a:gd name="T4" fmla="*/ 198 w 1371"/>
                <a:gd name="T5" fmla="*/ 29 h 312"/>
                <a:gd name="T6" fmla="*/ 298 w 1371"/>
                <a:gd name="T7" fmla="*/ 48 h 312"/>
                <a:gd name="T8" fmla="*/ 365 w 1371"/>
                <a:gd name="T9" fmla="*/ 62 h 312"/>
                <a:gd name="T10" fmla="*/ 435 w 1371"/>
                <a:gd name="T11" fmla="*/ 75 h 312"/>
                <a:gd name="T12" fmla="*/ 526 w 1371"/>
                <a:gd name="T13" fmla="*/ 89 h 312"/>
                <a:gd name="T14" fmla="*/ 676 w 1371"/>
                <a:gd name="T15" fmla="*/ 127 h 312"/>
                <a:gd name="T16" fmla="*/ 685 w 1371"/>
                <a:gd name="T17" fmla="*/ 147 h 312"/>
                <a:gd name="T18" fmla="*/ 678 w 1371"/>
                <a:gd name="T19" fmla="*/ 154 h 312"/>
                <a:gd name="T20" fmla="*/ 666 w 1371"/>
                <a:gd name="T21" fmla="*/ 156 h 312"/>
                <a:gd name="T22" fmla="*/ 614 w 1371"/>
                <a:gd name="T23" fmla="*/ 142 h 312"/>
                <a:gd name="T24" fmla="*/ 561 w 1371"/>
                <a:gd name="T25" fmla="*/ 125 h 312"/>
                <a:gd name="T26" fmla="*/ 461 w 1371"/>
                <a:gd name="T27" fmla="*/ 104 h 312"/>
                <a:gd name="T28" fmla="*/ 360 w 1371"/>
                <a:gd name="T29" fmla="*/ 85 h 312"/>
                <a:gd name="T30" fmla="*/ 283 w 1371"/>
                <a:gd name="T31" fmla="*/ 67 h 312"/>
                <a:gd name="T32" fmla="*/ 188 w 1371"/>
                <a:gd name="T33" fmla="*/ 44 h 312"/>
                <a:gd name="T34" fmla="*/ 93 w 1371"/>
                <a:gd name="T35" fmla="*/ 24 h 312"/>
                <a:gd name="T36" fmla="*/ 14 w 1371"/>
                <a:gd name="T37" fmla="*/ 12 h 312"/>
                <a:gd name="T38" fmla="*/ 0 w 1371"/>
                <a:gd name="T39" fmla="*/ 7 h 312"/>
                <a:gd name="T40" fmla="*/ 18 w 1371"/>
                <a:gd name="T41" fmla="*/ 0 h 312"/>
                <a:gd name="T42" fmla="*/ 18 w 1371"/>
                <a:gd name="T43" fmla="*/ 0 h 3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371"/>
                <a:gd name="T67" fmla="*/ 0 h 312"/>
                <a:gd name="T68" fmla="*/ 1371 w 1371"/>
                <a:gd name="T69" fmla="*/ 312 h 3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371" h="312">
                  <a:moveTo>
                    <a:pt x="36" y="0"/>
                  </a:moveTo>
                  <a:lnTo>
                    <a:pt x="190" y="23"/>
                  </a:lnTo>
                  <a:lnTo>
                    <a:pt x="397" y="59"/>
                  </a:lnTo>
                  <a:lnTo>
                    <a:pt x="597" y="97"/>
                  </a:lnTo>
                  <a:lnTo>
                    <a:pt x="730" y="124"/>
                  </a:lnTo>
                  <a:lnTo>
                    <a:pt x="871" y="149"/>
                  </a:lnTo>
                  <a:lnTo>
                    <a:pt x="1053" y="179"/>
                  </a:lnTo>
                  <a:lnTo>
                    <a:pt x="1352" y="255"/>
                  </a:lnTo>
                  <a:lnTo>
                    <a:pt x="1371" y="293"/>
                  </a:lnTo>
                  <a:lnTo>
                    <a:pt x="1357" y="308"/>
                  </a:lnTo>
                  <a:lnTo>
                    <a:pt x="1333" y="312"/>
                  </a:lnTo>
                  <a:lnTo>
                    <a:pt x="1228" y="284"/>
                  </a:lnTo>
                  <a:lnTo>
                    <a:pt x="1122" y="251"/>
                  </a:lnTo>
                  <a:lnTo>
                    <a:pt x="922" y="209"/>
                  </a:lnTo>
                  <a:lnTo>
                    <a:pt x="721" y="170"/>
                  </a:lnTo>
                  <a:lnTo>
                    <a:pt x="567" y="133"/>
                  </a:lnTo>
                  <a:lnTo>
                    <a:pt x="376" y="88"/>
                  </a:lnTo>
                  <a:lnTo>
                    <a:pt x="186" y="48"/>
                  </a:lnTo>
                  <a:lnTo>
                    <a:pt x="29" y="25"/>
                  </a:lnTo>
                  <a:lnTo>
                    <a:pt x="0" y="1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4170" y="2866"/>
              <a:ext cx="82" cy="284"/>
            </a:xfrm>
            <a:custGeom>
              <a:avLst/>
              <a:gdLst>
                <a:gd name="T0" fmla="*/ 82 w 163"/>
                <a:gd name="T1" fmla="*/ 9 h 569"/>
                <a:gd name="T2" fmla="*/ 71 w 163"/>
                <a:gd name="T3" fmla="*/ 48 h 569"/>
                <a:gd name="T4" fmla="*/ 58 w 163"/>
                <a:gd name="T5" fmla="*/ 87 h 569"/>
                <a:gd name="T6" fmla="*/ 29 w 163"/>
                <a:gd name="T7" fmla="*/ 233 h 569"/>
                <a:gd name="T8" fmla="*/ 21 w 163"/>
                <a:gd name="T9" fmla="*/ 276 h 569"/>
                <a:gd name="T10" fmla="*/ 9 w 163"/>
                <a:gd name="T11" fmla="*/ 284 h 569"/>
                <a:gd name="T12" fmla="*/ 0 w 163"/>
                <a:gd name="T13" fmla="*/ 272 h 569"/>
                <a:gd name="T14" fmla="*/ 9 w 163"/>
                <a:gd name="T15" fmla="*/ 223 h 569"/>
                <a:gd name="T16" fmla="*/ 18 w 163"/>
                <a:gd name="T17" fmla="*/ 182 h 569"/>
                <a:gd name="T18" fmla="*/ 30 w 163"/>
                <a:gd name="T19" fmla="*/ 137 h 569"/>
                <a:gd name="T20" fmla="*/ 42 w 163"/>
                <a:gd name="T21" fmla="*/ 91 h 569"/>
                <a:gd name="T22" fmla="*/ 53 w 163"/>
                <a:gd name="T23" fmla="*/ 51 h 569"/>
                <a:gd name="T24" fmla="*/ 69 w 163"/>
                <a:gd name="T25" fmla="*/ 4 h 569"/>
                <a:gd name="T26" fmla="*/ 78 w 163"/>
                <a:gd name="T27" fmla="*/ 0 h 569"/>
                <a:gd name="T28" fmla="*/ 82 w 163"/>
                <a:gd name="T29" fmla="*/ 9 h 569"/>
                <a:gd name="T30" fmla="*/ 82 w 163"/>
                <a:gd name="T31" fmla="*/ 9 h 56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3"/>
                <a:gd name="T49" fmla="*/ 0 h 569"/>
                <a:gd name="T50" fmla="*/ 163 w 163"/>
                <a:gd name="T51" fmla="*/ 569 h 56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3" h="569">
                  <a:moveTo>
                    <a:pt x="163" y="18"/>
                  </a:moveTo>
                  <a:lnTo>
                    <a:pt x="142" y="96"/>
                  </a:lnTo>
                  <a:lnTo>
                    <a:pt x="116" y="175"/>
                  </a:lnTo>
                  <a:lnTo>
                    <a:pt x="57" y="466"/>
                  </a:lnTo>
                  <a:lnTo>
                    <a:pt x="42" y="552"/>
                  </a:lnTo>
                  <a:lnTo>
                    <a:pt x="17" y="569"/>
                  </a:lnTo>
                  <a:lnTo>
                    <a:pt x="0" y="544"/>
                  </a:lnTo>
                  <a:lnTo>
                    <a:pt x="17" y="447"/>
                  </a:lnTo>
                  <a:lnTo>
                    <a:pt x="36" y="365"/>
                  </a:lnTo>
                  <a:lnTo>
                    <a:pt x="59" y="274"/>
                  </a:lnTo>
                  <a:lnTo>
                    <a:pt x="84" y="183"/>
                  </a:lnTo>
                  <a:lnTo>
                    <a:pt x="106" y="103"/>
                  </a:lnTo>
                  <a:lnTo>
                    <a:pt x="137" y="8"/>
                  </a:lnTo>
                  <a:lnTo>
                    <a:pt x="156" y="0"/>
                  </a:lnTo>
                  <a:lnTo>
                    <a:pt x="16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4370" y="2900"/>
              <a:ext cx="64" cy="291"/>
            </a:xfrm>
            <a:custGeom>
              <a:avLst/>
              <a:gdLst>
                <a:gd name="T0" fmla="*/ 64 w 129"/>
                <a:gd name="T1" fmla="*/ 11 h 582"/>
                <a:gd name="T2" fmla="*/ 41 w 129"/>
                <a:gd name="T3" fmla="*/ 123 h 582"/>
                <a:gd name="T4" fmla="*/ 26 w 129"/>
                <a:gd name="T5" fmla="*/ 279 h 582"/>
                <a:gd name="T6" fmla="*/ 21 w 129"/>
                <a:gd name="T7" fmla="*/ 288 h 582"/>
                <a:gd name="T8" fmla="*/ 12 w 129"/>
                <a:gd name="T9" fmla="*/ 291 h 582"/>
                <a:gd name="T10" fmla="*/ 0 w 129"/>
                <a:gd name="T11" fmla="*/ 276 h 582"/>
                <a:gd name="T12" fmla="*/ 9 w 129"/>
                <a:gd name="T13" fmla="*/ 197 h 582"/>
                <a:gd name="T14" fmla="*/ 26 w 129"/>
                <a:gd name="T15" fmla="*/ 120 h 582"/>
                <a:gd name="T16" fmla="*/ 44 w 129"/>
                <a:gd name="T17" fmla="*/ 7 h 582"/>
                <a:gd name="T18" fmla="*/ 48 w 129"/>
                <a:gd name="T19" fmla="*/ 1 h 582"/>
                <a:gd name="T20" fmla="*/ 56 w 129"/>
                <a:gd name="T21" fmla="*/ 0 h 582"/>
                <a:gd name="T22" fmla="*/ 64 w 129"/>
                <a:gd name="T23" fmla="*/ 11 h 582"/>
                <a:gd name="T24" fmla="*/ 64 w 129"/>
                <a:gd name="T25" fmla="*/ 11 h 5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9"/>
                <a:gd name="T40" fmla="*/ 0 h 582"/>
                <a:gd name="T41" fmla="*/ 129 w 129"/>
                <a:gd name="T42" fmla="*/ 582 h 58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9" h="582">
                  <a:moveTo>
                    <a:pt x="129" y="23"/>
                  </a:moveTo>
                  <a:lnTo>
                    <a:pt x="82" y="247"/>
                  </a:lnTo>
                  <a:lnTo>
                    <a:pt x="53" y="557"/>
                  </a:lnTo>
                  <a:lnTo>
                    <a:pt x="42" y="576"/>
                  </a:lnTo>
                  <a:lnTo>
                    <a:pt x="25" y="582"/>
                  </a:lnTo>
                  <a:lnTo>
                    <a:pt x="0" y="551"/>
                  </a:lnTo>
                  <a:lnTo>
                    <a:pt x="19" y="395"/>
                  </a:lnTo>
                  <a:lnTo>
                    <a:pt x="53" y="241"/>
                  </a:lnTo>
                  <a:lnTo>
                    <a:pt x="88" y="15"/>
                  </a:lnTo>
                  <a:lnTo>
                    <a:pt x="97" y="2"/>
                  </a:lnTo>
                  <a:lnTo>
                    <a:pt x="112" y="0"/>
                  </a:lnTo>
                  <a:lnTo>
                    <a:pt x="129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4557" y="2903"/>
              <a:ext cx="70" cy="325"/>
            </a:xfrm>
            <a:custGeom>
              <a:avLst/>
              <a:gdLst>
                <a:gd name="T0" fmla="*/ 70 w 140"/>
                <a:gd name="T1" fmla="*/ 14 h 650"/>
                <a:gd name="T2" fmla="*/ 62 w 140"/>
                <a:gd name="T3" fmla="*/ 58 h 650"/>
                <a:gd name="T4" fmla="*/ 51 w 140"/>
                <a:gd name="T5" fmla="*/ 105 h 650"/>
                <a:gd name="T6" fmla="*/ 47 w 140"/>
                <a:gd name="T7" fmla="*/ 212 h 650"/>
                <a:gd name="T8" fmla="*/ 41 w 140"/>
                <a:gd name="T9" fmla="*/ 266 h 650"/>
                <a:gd name="T10" fmla="*/ 28 w 140"/>
                <a:gd name="T11" fmla="*/ 316 h 650"/>
                <a:gd name="T12" fmla="*/ 19 w 140"/>
                <a:gd name="T13" fmla="*/ 324 h 650"/>
                <a:gd name="T14" fmla="*/ 9 w 140"/>
                <a:gd name="T15" fmla="*/ 325 h 650"/>
                <a:gd name="T16" fmla="*/ 0 w 140"/>
                <a:gd name="T17" fmla="*/ 306 h 650"/>
                <a:gd name="T18" fmla="*/ 18 w 140"/>
                <a:gd name="T19" fmla="*/ 239 h 650"/>
                <a:gd name="T20" fmla="*/ 38 w 140"/>
                <a:gd name="T21" fmla="*/ 104 h 650"/>
                <a:gd name="T22" fmla="*/ 46 w 140"/>
                <a:gd name="T23" fmla="*/ 11 h 650"/>
                <a:gd name="T24" fmla="*/ 51 w 140"/>
                <a:gd name="T25" fmla="*/ 3 h 650"/>
                <a:gd name="T26" fmla="*/ 59 w 140"/>
                <a:gd name="T27" fmla="*/ 0 h 650"/>
                <a:gd name="T28" fmla="*/ 70 w 140"/>
                <a:gd name="T29" fmla="*/ 14 h 650"/>
                <a:gd name="T30" fmla="*/ 70 w 140"/>
                <a:gd name="T31" fmla="*/ 14 h 6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0"/>
                <a:gd name="T49" fmla="*/ 0 h 650"/>
                <a:gd name="T50" fmla="*/ 140 w 140"/>
                <a:gd name="T51" fmla="*/ 650 h 6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0" h="650">
                  <a:moveTo>
                    <a:pt x="140" y="28"/>
                  </a:moveTo>
                  <a:lnTo>
                    <a:pt x="125" y="116"/>
                  </a:lnTo>
                  <a:lnTo>
                    <a:pt x="102" y="211"/>
                  </a:lnTo>
                  <a:lnTo>
                    <a:pt x="95" y="424"/>
                  </a:lnTo>
                  <a:lnTo>
                    <a:pt x="83" y="532"/>
                  </a:lnTo>
                  <a:lnTo>
                    <a:pt x="57" y="631"/>
                  </a:lnTo>
                  <a:lnTo>
                    <a:pt x="39" y="648"/>
                  </a:lnTo>
                  <a:lnTo>
                    <a:pt x="19" y="650"/>
                  </a:lnTo>
                  <a:lnTo>
                    <a:pt x="0" y="612"/>
                  </a:lnTo>
                  <a:lnTo>
                    <a:pt x="36" y="479"/>
                  </a:lnTo>
                  <a:lnTo>
                    <a:pt x="76" y="209"/>
                  </a:lnTo>
                  <a:lnTo>
                    <a:pt x="93" y="22"/>
                  </a:lnTo>
                  <a:lnTo>
                    <a:pt x="102" y="5"/>
                  </a:lnTo>
                  <a:lnTo>
                    <a:pt x="119" y="0"/>
                  </a:lnTo>
                  <a:lnTo>
                    <a:pt x="140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031" y="3140"/>
              <a:ext cx="148" cy="86"/>
            </a:xfrm>
            <a:custGeom>
              <a:avLst/>
              <a:gdLst>
                <a:gd name="T0" fmla="*/ 147 w 295"/>
                <a:gd name="T1" fmla="*/ 11 h 171"/>
                <a:gd name="T2" fmla="*/ 125 w 295"/>
                <a:gd name="T3" fmla="*/ 27 h 171"/>
                <a:gd name="T4" fmla="*/ 106 w 295"/>
                <a:gd name="T5" fmla="*/ 37 h 171"/>
                <a:gd name="T6" fmla="*/ 85 w 295"/>
                <a:gd name="T7" fmla="*/ 50 h 171"/>
                <a:gd name="T8" fmla="*/ 42 w 295"/>
                <a:gd name="T9" fmla="*/ 72 h 171"/>
                <a:gd name="T10" fmla="*/ 15 w 295"/>
                <a:gd name="T11" fmla="*/ 86 h 171"/>
                <a:gd name="T12" fmla="*/ 0 w 295"/>
                <a:gd name="T13" fmla="*/ 82 h 171"/>
                <a:gd name="T14" fmla="*/ 4 w 295"/>
                <a:gd name="T15" fmla="*/ 69 h 171"/>
                <a:gd name="T16" fmla="*/ 25 w 295"/>
                <a:gd name="T17" fmla="*/ 55 h 171"/>
                <a:gd name="T18" fmla="*/ 50 w 295"/>
                <a:gd name="T19" fmla="*/ 45 h 171"/>
                <a:gd name="T20" fmla="*/ 97 w 295"/>
                <a:gd name="T21" fmla="*/ 26 h 171"/>
                <a:gd name="T22" fmla="*/ 118 w 295"/>
                <a:gd name="T23" fmla="*/ 13 h 171"/>
                <a:gd name="T24" fmla="*/ 138 w 295"/>
                <a:gd name="T25" fmla="*/ 0 h 171"/>
                <a:gd name="T26" fmla="*/ 148 w 295"/>
                <a:gd name="T27" fmla="*/ 1 h 171"/>
                <a:gd name="T28" fmla="*/ 147 w 295"/>
                <a:gd name="T29" fmla="*/ 11 h 171"/>
                <a:gd name="T30" fmla="*/ 147 w 295"/>
                <a:gd name="T31" fmla="*/ 11 h 17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5"/>
                <a:gd name="T49" fmla="*/ 0 h 171"/>
                <a:gd name="T50" fmla="*/ 295 w 295"/>
                <a:gd name="T51" fmla="*/ 171 h 17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5" h="171">
                  <a:moveTo>
                    <a:pt x="293" y="21"/>
                  </a:moveTo>
                  <a:lnTo>
                    <a:pt x="249" y="53"/>
                  </a:lnTo>
                  <a:lnTo>
                    <a:pt x="211" y="74"/>
                  </a:lnTo>
                  <a:lnTo>
                    <a:pt x="170" y="99"/>
                  </a:lnTo>
                  <a:lnTo>
                    <a:pt x="84" y="144"/>
                  </a:lnTo>
                  <a:lnTo>
                    <a:pt x="29" y="171"/>
                  </a:lnTo>
                  <a:lnTo>
                    <a:pt x="0" y="163"/>
                  </a:lnTo>
                  <a:lnTo>
                    <a:pt x="8" y="137"/>
                  </a:lnTo>
                  <a:lnTo>
                    <a:pt x="50" y="110"/>
                  </a:lnTo>
                  <a:lnTo>
                    <a:pt x="99" y="89"/>
                  </a:lnTo>
                  <a:lnTo>
                    <a:pt x="194" y="51"/>
                  </a:lnTo>
                  <a:lnTo>
                    <a:pt x="236" y="25"/>
                  </a:lnTo>
                  <a:lnTo>
                    <a:pt x="276" y="0"/>
                  </a:lnTo>
                  <a:lnTo>
                    <a:pt x="295" y="2"/>
                  </a:lnTo>
                  <a:lnTo>
                    <a:pt x="29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4226" y="3165"/>
              <a:ext cx="164" cy="116"/>
            </a:xfrm>
            <a:custGeom>
              <a:avLst/>
              <a:gdLst>
                <a:gd name="T0" fmla="*/ 164 w 329"/>
                <a:gd name="T1" fmla="*/ 15 h 232"/>
                <a:gd name="T2" fmla="*/ 152 w 329"/>
                <a:gd name="T3" fmla="*/ 26 h 232"/>
                <a:gd name="T4" fmla="*/ 136 w 329"/>
                <a:gd name="T5" fmla="*/ 39 h 232"/>
                <a:gd name="T6" fmla="*/ 116 w 329"/>
                <a:gd name="T7" fmla="*/ 55 h 232"/>
                <a:gd name="T8" fmla="*/ 95 w 329"/>
                <a:gd name="T9" fmla="*/ 70 h 232"/>
                <a:gd name="T10" fmla="*/ 73 w 329"/>
                <a:gd name="T11" fmla="*/ 85 h 232"/>
                <a:gd name="T12" fmla="*/ 52 w 329"/>
                <a:gd name="T13" fmla="*/ 99 h 232"/>
                <a:gd name="T14" fmla="*/ 21 w 329"/>
                <a:gd name="T15" fmla="*/ 116 h 232"/>
                <a:gd name="T16" fmla="*/ 0 w 329"/>
                <a:gd name="T17" fmla="*/ 111 h 232"/>
                <a:gd name="T18" fmla="*/ 7 w 329"/>
                <a:gd name="T19" fmla="*/ 90 h 232"/>
                <a:gd name="T20" fmla="*/ 38 w 329"/>
                <a:gd name="T21" fmla="*/ 75 h 232"/>
                <a:gd name="T22" fmla="*/ 72 w 329"/>
                <a:gd name="T23" fmla="*/ 59 h 232"/>
                <a:gd name="T24" fmla="*/ 132 w 329"/>
                <a:gd name="T25" fmla="*/ 21 h 232"/>
                <a:gd name="T26" fmla="*/ 150 w 329"/>
                <a:gd name="T27" fmla="*/ 0 h 232"/>
                <a:gd name="T28" fmla="*/ 164 w 329"/>
                <a:gd name="T29" fmla="*/ 0 h 232"/>
                <a:gd name="T30" fmla="*/ 164 w 329"/>
                <a:gd name="T31" fmla="*/ 15 h 232"/>
                <a:gd name="T32" fmla="*/ 164 w 329"/>
                <a:gd name="T33" fmla="*/ 15 h 2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9"/>
                <a:gd name="T52" fmla="*/ 0 h 232"/>
                <a:gd name="T53" fmla="*/ 329 w 329"/>
                <a:gd name="T54" fmla="*/ 232 h 2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9" h="232">
                  <a:moveTo>
                    <a:pt x="329" y="31"/>
                  </a:moveTo>
                  <a:lnTo>
                    <a:pt x="304" y="52"/>
                  </a:lnTo>
                  <a:lnTo>
                    <a:pt x="272" y="78"/>
                  </a:lnTo>
                  <a:lnTo>
                    <a:pt x="232" y="109"/>
                  </a:lnTo>
                  <a:lnTo>
                    <a:pt x="190" y="139"/>
                  </a:lnTo>
                  <a:lnTo>
                    <a:pt x="146" y="169"/>
                  </a:lnTo>
                  <a:lnTo>
                    <a:pt x="105" y="198"/>
                  </a:lnTo>
                  <a:lnTo>
                    <a:pt x="42" y="232"/>
                  </a:lnTo>
                  <a:lnTo>
                    <a:pt x="0" y="221"/>
                  </a:lnTo>
                  <a:lnTo>
                    <a:pt x="15" y="179"/>
                  </a:lnTo>
                  <a:lnTo>
                    <a:pt x="76" y="149"/>
                  </a:lnTo>
                  <a:lnTo>
                    <a:pt x="145" y="118"/>
                  </a:lnTo>
                  <a:lnTo>
                    <a:pt x="264" y="42"/>
                  </a:lnTo>
                  <a:lnTo>
                    <a:pt x="300" y="0"/>
                  </a:lnTo>
                  <a:lnTo>
                    <a:pt x="329" y="0"/>
                  </a:lnTo>
                  <a:lnTo>
                    <a:pt x="329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4449" y="3207"/>
              <a:ext cx="129" cy="93"/>
            </a:xfrm>
            <a:custGeom>
              <a:avLst/>
              <a:gdLst>
                <a:gd name="T0" fmla="*/ 25 w 256"/>
                <a:gd name="T1" fmla="*/ 93 h 186"/>
                <a:gd name="T2" fmla="*/ 7 w 256"/>
                <a:gd name="T3" fmla="*/ 93 h 186"/>
                <a:gd name="T4" fmla="*/ 0 w 256"/>
                <a:gd name="T5" fmla="*/ 83 h 186"/>
                <a:gd name="T6" fmla="*/ 11 w 256"/>
                <a:gd name="T7" fmla="*/ 68 h 186"/>
                <a:gd name="T8" fmla="*/ 35 w 256"/>
                <a:gd name="T9" fmla="*/ 50 h 186"/>
                <a:gd name="T10" fmla="*/ 64 w 256"/>
                <a:gd name="T11" fmla="*/ 33 h 186"/>
                <a:gd name="T12" fmla="*/ 87 w 256"/>
                <a:gd name="T13" fmla="*/ 17 h 186"/>
                <a:gd name="T14" fmla="*/ 109 w 256"/>
                <a:gd name="T15" fmla="*/ 0 h 186"/>
                <a:gd name="T16" fmla="*/ 129 w 256"/>
                <a:gd name="T17" fmla="*/ 4 h 186"/>
                <a:gd name="T18" fmla="*/ 125 w 256"/>
                <a:gd name="T19" fmla="*/ 23 h 186"/>
                <a:gd name="T20" fmla="*/ 111 w 256"/>
                <a:gd name="T21" fmla="*/ 31 h 186"/>
                <a:gd name="T22" fmla="*/ 96 w 256"/>
                <a:gd name="T23" fmla="*/ 45 h 186"/>
                <a:gd name="T24" fmla="*/ 81 w 256"/>
                <a:gd name="T25" fmla="*/ 58 h 186"/>
                <a:gd name="T26" fmla="*/ 53 w 256"/>
                <a:gd name="T27" fmla="*/ 76 h 186"/>
                <a:gd name="T28" fmla="*/ 25 w 256"/>
                <a:gd name="T29" fmla="*/ 93 h 186"/>
                <a:gd name="T30" fmla="*/ 25 w 256"/>
                <a:gd name="T31" fmla="*/ 93 h 18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56"/>
                <a:gd name="T49" fmla="*/ 0 h 186"/>
                <a:gd name="T50" fmla="*/ 256 w 256"/>
                <a:gd name="T51" fmla="*/ 186 h 18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56" h="186">
                  <a:moveTo>
                    <a:pt x="49" y="186"/>
                  </a:moveTo>
                  <a:lnTo>
                    <a:pt x="13" y="186"/>
                  </a:lnTo>
                  <a:lnTo>
                    <a:pt x="0" y="165"/>
                  </a:lnTo>
                  <a:lnTo>
                    <a:pt x="21" y="135"/>
                  </a:lnTo>
                  <a:lnTo>
                    <a:pt x="70" y="101"/>
                  </a:lnTo>
                  <a:lnTo>
                    <a:pt x="127" y="66"/>
                  </a:lnTo>
                  <a:lnTo>
                    <a:pt x="173" y="34"/>
                  </a:lnTo>
                  <a:lnTo>
                    <a:pt x="216" y="0"/>
                  </a:lnTo>
                  <a:lnTo>
                    <a:pt x="256" y="8"/>
                  </a:lnTo>
                  <a:lnTo>
                    <a:pt x="249" y="47"/>
                  </a:lnTo>
                  <a:lnTo>
                    <a:pt x="220" y="63"/>
                  </a:lnTo>
                  <a:lnTo>
                    <a:pt x="190" y="89"/>
                  </a:lnTo>
                  <a:lnTo>
                    <a:pt x="161" y="116"/>
                  </a:lnTo>
                  <a:lnTo>
                    <a:pt x="106" y="152"/>
                  </a:lnTo>
                  <a:lnTo>
                    <a:pt x="49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818" y="3248"/>
              <a:ext cx="36" cy="232"/>
            </a:xfrm>
            <a:custGeom>
              <a:avLst/>
              <a:gdLst>
                <a:gd name="T0" fmla="*/ 27 w 70"/>
                <a:gd name="T1" fmla="*/ 10 h 464"/>
                <a:gd name="T2" fmla="*/ 36 w 70"/>
                <a:gd name="T3" fmla="*/ 195 h 464"/>
                <a:gd name="T4" fmla="*/ 34 w 70"/>
                <a:gd name="T5" fmla="*/ 223 h 464"/>
                <a:gd name="T6" fmla="*/ 24 w 70"/>
                <a:gd name="T7" fmla="*/ 232 h 464"/>
                <a:gd name="T8" fmla="*/ 15 w 70"/>
                <a:gd name="T9" fmla="*/ 223 h 464"/>
                <a:gd name="T10" fmla="*/ 3 w 70"/>
                <a:gd name="T11" fmla="*/ 84 h 464"/>
                <a:gd name="T12" fmla="*/ 4 w 70"/>
                <a:gd name="T13" fmla="*/ 38 h 464"/>
                <a:gd name="T14" fmla="*/ 0 w 70"/>
                <a:gd name="T15" fmla="*/ 6 h 464"/>
                <a:gd name="T16" fmla="*/ 12 w 70"/>
                <a:gd name="T17" fmla="*/ 0 h 464"/>
                <a:gd name="T18" fmla="*/ 27 w 70"/>
                <a:gd name="T19" fmla="*/ 10 h 464"/>
                <a:gd name="T20" fmla="*/ 27 w 70"/>
                <a:gd name="T21" fmla="*/ 10 h 4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0"/>
                <a:gd name="T34" fmla="*/ 0 h 464"/>
                <a:gd name="T35" fmla="*/ 70 w 70"/>
                <a:gd name="T36" fmla="*/ 464 h 4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0" h="464">
                  <a:moveTo>
                    <a:pt x="53" y="19"/>
                  </a:moveTo>
                  <a:lnTo>
                    <a:pt x="70" y="389"/>
                  </a:lnTo>
                  <a:lnTo>
                    <a:pt x="66" y="446"/>
                  </a:lnTo>
                  <a:lnTo>
                    <a:pt x="47" y="464"/>
                  </a:lnTo>
                  <a:lnTo>
                    <a:pt x="30" y="446"/>
                  </a:lnTo>
                  <a:lnTo>
                    <a:pt x="5" y="167"/>
                  </a:lnTo>
                  <a:lnTo>
                    <a:pt x="7" y="76"/>
                  </a:lnTo>
                  <a:lnTo>
                    <a:pt x="0" y="11"/>
                  </a:lnTo>
                  <a:lnTo>
                    <a:pt x="24" y="0"/>
                  </a:lnTo>
                  <a:lnTo>
                    <a:pt x="53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3826" y="3269"/>
              <a:ext cx="96" cy="71"/>
            </a:xfrm>
            <a:custGeom>
              <a:avLst/>
              <a:gdLst>
                <a:gd name="T0" fmla="*/ 0 w 192"/>
                <a:gd name="T1" fmla="*/ 51 h 142"/>
                <a:gd name="T2" fmla="*/ 12 w 192"/>
                <a:gd name="T3" fmla="*/ 41 h 142"/>
                <a:gd name="T4" fmla="*/ 31 w 192"/>
                <a:gd name="T5" fmla="*/ 25 h 142"/>
                <a:gd name="T6" fmla="*/ 53 w 192"/>
                <a:gd name="T7" fmla="*/ 9 h 142"/>
                <a:gd name="T8" fmla="*/ 67 w 192"/>
                <a:gd name="T9" fmla="*/ 0 h 142"/>
                <a:gd name="T10" fmla="*/ 96 w 192"/>
                <a:gd name="T11" fmla="*/ 13 h 142"/>
                <a:gd name="T12" fmla="*/ 77 w 192"/>
                <a:gd name="T13" fmla="*/ 28 h 142"/>
                <a:gd name="T14" fmla="*/ 55 w 192"/>
                <a:gd name="T15" fmla="*/ 44 h 142"/>
                <a:gd name="T16" fmla="*/ 33 w 192"/>
                <a:gd name="T17" fmla="*/ 58 h 142"/>
                <a:gd name="T18" fmla="*/ 12 w 192"/>
                <a:gd name="T19" fmla="*/ 71 h 142"/>
                <a:gd name="T20" fmla="*/ 0 w 192"/>
                <a:gd name="T21" fmla="*/ 65 h 142"/>
                <a:gd name="T22" fmla="*/ 0 w 192"/>
                <a:gd name="T23" fmla="*/ 51 h 142"/>
                <a:gd name="T24" fmla="*/ 0 w 192"/>
                <a:gd name="T25" fmla="*/ 51 h 14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142"/>
                <a:gd name="T41" fmla="*/ 192 w 192"/>
                <a:gd name="T42" fmla="*/ 142 h 14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142">
                  <a:moveTo>
                    <a:pt x="0" y="102"/>
                  </a:moveTo>
                  <a:lnTo>
                    <a:pt x="23" y="83"/>
                  </a:lnTo>
                  <a:lnTo>
                    <a:pt x="63" y="51"/>
                  </a:lnTo>
                  <a:lnTo>
                    <a:pt x="106" y="17"/>
                  </a:lnTo>
                  <a:lnTo>
                    <a:pt x="133" y="0"/>
                  </a:lnTo>
                  <a:lnTo>
                    <a:pt x="192" y="26"/>
                  </a:lnTo>
                  <a:lnTo>
                    <a:pt x="154" y="57"/>
                  </a:lnTo>
                  <a:lnTo>
                    <a:pt x="110" y="89"/>
                  </a:lnTo>
                  <a:lnTo>
                    <a:pt x="66" y="117"/>
                  </a:lnTo>
                  <a:lnTo>
                    <a:pt x="23" y="142"/>
                  </a:lnTo>
                  <a:lnTo>
                    <a:pt x="0" y="129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4072" y="3297"/>
              <a:ext cx="96" cy="111"/>
            </a:xfrm>
            <a:custGeom>
              <a:avLst/>
              <a:gdLst>
                <a:gd name="T0" fmla="*/ 17 w 192"/>
                <a:gd name="T1" fmla="*/ 5 h 222"/>
                <a:gd name="T2" fmla="*/ 46 w 192"/>
                <a:gd name="T3" fmla="*/ 42 h 222"/>
                <a:gd name="T4" fmla="*/ 68 w 192"/>
                <a:gd name="T5" fmla="*/ 63 h 222"/>
                <a:gd name="T6" fmla="*/ 90 w 192"/>
                <a:gd name="T7" fmla="*/ 86 h 222"/>
                <a:gd name="T8" fmla="*/ 96 w 192"/>
                <a:gd name="T9" fmla="*/ 111 h 222"/>
                <a:gd name="T10" fmla="*/ 76 w 192"/>
                <a:gd name="T11" fmla="*/ 111 h 222"/>
                <a:gd name="T12" fmla="*/ 57 w 192"/>
                <a:gd name="T13" fmla="*/ 92 h 222"/>
                <a:gd name="T14" fmla="*/ 35 w 192"/>
                <a:gd name="T15" fmla="*/ 66 h 222"/>
                <a:gd name="T16" fmla="*/ 13 w 192"/>
                <a:gd name="T17" fmla="*/ 38 h 222"/>
                <a:gd name="T18" fmla="*/ 0 w 192"/>
                <a:gd name="T19" fmla="*/ 14 h 222"/>
                <a:gd name="T20" fmla="*/ 3 w 192"/>
                <a:gd name="T21" fmla="*/ 0 h 222"/>
                <a:gd name="T22" fmla="*/ 17 w 192"/>
                <a:gd name="T23" fmla="*/ 5 h 222"/>
                <a:gd name="T24" fmla="*/ 17 w 192"/>
                <a:gd name="T25" fmla="*/ 5 h 2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222"/>
                <a:gd name="T41" fmla="*/ 192 w 192"/>
                <a:gd name="T42" fmla="*/ 222 h 2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222">
                  <a:moveTo>
                    <a:pt x="34" y="9"/>
                  </a:moveTo>
                  <a:lnTo>
                    <a:pt x="91" y="83"/>
                  </a:lnTo>
                  <a:lnTo>
                    <a:pt x="135" y="127"/>
                  </a:lnTo>
                  <a:lnTo>
                    <a:pt x="179" y="171"/>
                  </a:lnTo>
                  <a:lnTo>
                    <a:pt x="192" y="222"/>
                  </a:lnTo>
                  <a:lnTo>
                    <a:pt x="152" y="222"/>
                  </a:lnTo>
                  <a:lnTo>
                    <a:pt x="114" y="184"/>
                  </a:lnTo>
                  <a:lnTo>
                    <a:pt x="69" y="131"/>
                  </a:lnTo>
                  <a:lnTo>
                    <a:pt x="27" y="76"/>
                  </a:lnTo>
                  <a:lnTo>
                    <a:pt x="0" y="28"/>
                  </a:lnTo>
                  <a:lnTo>
                    <a:pt x="6" y="0"/>
                  </a:lnTo>
                  <a:lnTo>
                    <a:pt x="34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4157" y="3320"/>
              <a:ext cx="22" cy="236"/>
            </a:xfrm>
            <a:custGeom>
              <a:avLst/>
              <a:gdLst>
                <a:gd name="T0" fmla="*/ 20 w 44"/>
                <a:gd name="T1" fmla="*/ 7 h 472"/>
                <a:gd name="T2" fmla="*/ 20 w 44"/>
                <a:gd name="T3" fmla="*/ 45 h 472"/>
                <a:gd name="T4" fmla="*/ 20 w 44"/>
                <a:gd name="T5" fmla="*/ 87 h 472"/>
                <a:gd name="T6" fmla="*/ 22 w 44"/>
                <a:gd name="T7" fmla="*/ 220 h 472"/>
                <a:gd name="T8" fmla="*/ 17 w 44"/>
                <a:gd name="T9" fmla="*/ 236 h 472"/>
                <a:gd name="T10" fmla="*/ 6 w 44"/>
                <a:gd name="T11" fmla="*/ 218 h 472"/>
                <a:gd name="T12" fmla="*/ 0 w 44"/>
                <a:gd name="T13" fmla="*/ 112 h 472"/>
                <a:gd name="T14" fmla="*/ 7 w 44"/>
                <a:gd name="T15" fmla="*/ 7 h 472"/>
                <a:gd name="T16" fmla="*/ 13 w 44"/>
                <a:gd name="T17" fmla="*/ 0 h 472"/>
                <a:gd name="T18" fmla="*/ 20 w 44"/>
                <a:gd name="T19" fmla="*/ 7 h 472"/>
                <a:gd name="T20" fmla="*/ 20 w 44"/>
                <a:gd name="T21" fmla="*/ 7 h 4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472"/>
                <a:gd name="T35" fmla="*/ 44 w 44"/>
                <a:gd name="T36" fmla="*/ 472 h 4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472">
                  <a:moveTo>
                    <a:pt x="40" y="15"/>
                  </a:moveTo>
                  <a:lnTo>
                    <a:pt x="40" y="90"/>
                  </a:lnTo>
                  <a:lnTo>
                    <a:pt x="40" y="173"/>
                  </a:lnTo>
                  <a:lnTo>
                    <a:pt x="44" y="439"/>
                  </a:lnTo>
                  <a:lnTo>
                    <a:pt x="33" y="472"/>
                  </a:lnTo>
                  <a:lnTo>
                    <a:pt x="12" y="436"/>
                  </a:lnTo>
                  <a:lnTo>
                    <a:pt x="0" y="223"/>
                  </a:lnTo>
                  <a:lnTo>
                    <a:pt x="14" y="13"/>
                  </a:lnTo>
                  <a:lnTo>
                    <a:pt x="27" y="0"/>
                  </a:lnTo>
                  <a:lnTo>
                    <a:pt x="4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4193" y="3337"/>
              <a:ext cx="37" cy="245"/>
            </a:xfrm>
            <a:custGeom>
              <a:avLst/>
              <a:gdLst>
                <a:gd name="T0" fmla="*/ 35 w 74"/>
                <a:gd name="T1" fmla="*/ 9 h 491"/>
                <a:gd name="T2" fmla="*/ 28 w 74"/>
                <a:gd name="T3" fmla="*/ 32 h 491"/>
                <a:gd name="T4" fmla="*/ 29 w 74"/>
                <a:gd name="T5" fmla="*/ 126 h 491"/>
                <a:gd name="T6" fmla="*/ 37 w 74"/>
                <a:gd name="T7" fmla="*/ 231 h 491"/>
                <a:gd name="T8" fmla="*/ 34 w 74"/>
                <a:gd name="T9" fmla="*/ 240 h 491"/>
                <a:gd name="T10" fmla="*/ 26 w 74"/>
                <a:gd name="T11" fmla="*/ 245 h 491"/>
                <a:gd name="T12" fmla="*/ 12 w 74"/>
                <a:gd name="T13" fmla="*/ 235 h 491"/>
                <a:gd name="T14" fmla="*/ 9 w 74"/>
                <a:gd name="T15" fmla="*/ 173 h 491"/>
                <a:gd name="T16" fmla="*/ 7 w 74"/>
                <a:gd name="T17" fmla="*/ 110 h 491"/>
                <a:gd name="T18" fmla="*/ 1 w 74"/>
                <a:gd name="T19" fmla="*/ 29 h 491"/>
                <a:gd name="T20" fmla="*/ 0 w 74"/>
                <a:gd name="T21" fmla="*/ 12 h 491"/>
                <a:gd name="T22" fmla="*/ 5 w 74"/>
                <a:gd name="T23" fmla="*/ 4 h 491"/>
                <a:gd name="T24" fmla="*/ 19 w 74"/>
                <a:gd name="T25" fmla="*/ 0 h 491"/>
                <a:gd name="T26" fmla="*/ 35 w 74"/>
                <a:gd name="T27" fmla="*/ 9 h 491"/>
                <a:gd name="T28" fmla="*/ 35 w 74"/>
                <a:gd name="T29" fmla="*/ 9 h 49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4"/>
                <a:gd name="T46" fmla="*/ 0 h 491"/>
                <a:gd name="T47" fmla="*/ 74 w 74"/>
                <a:gd name="T48" fmla="*/ 491 h 49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4" h="491">
                  <a:moveTo>
                    <a:pt x="70" y="19"/>
                  </a:moveTo>
                  <a:lnTo>
                    <a:pt x="57" y="65"/>
                  </a:lnTo>
                  <a:lnTo>
                    <a:pt x="58" y="253"/>
                  </a:lnTo>
                  <a:lnTo>
                    <a:pt x="74" y="462"/>
                  </a:lnTo>
                  <a:lnTo>
                    <a:pt x="68" y="481"/>
                  </a:lnTo>
                  <a:lnTo>
                    <a:pt x="53" y="491"/>
                  </a:lnTo>
                  <a:lnTo>
                    <a:pt x="24" y="470"/>
                  </a:lnTo>
                  <a:lnTo>
                    <a:pt x="17" y="346"/>
                  </a:lnTo>
                  <a:lnTo>
                    <a:pt x="15" y="221"/>
                  </a:lnTo>
                  <a:lnTo>
                    <a:pt x="3" y="59"/>
                  </a:lnTo>
                  <a:lnTo>
                    <a:pt x="0" y="25"/>
                  </a:lnTo>
                  <a:lnTo>
                    <a:pt x="11" y="8"/>
                  </a:lnTo>
                  <a:lnTo>
                    <a:pt x="38" y="0"/>
                  </a:lnTo>
                  <a:lnTo>
                    <a:pt x="7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4200" y="3339"/>
              <a:ext cx="113" cy="88"/>
            </a:xfrm>
            <a:custGeom>
              <a:avLst/>
              <a:gdLst>
                <a:gd name="T0" fmla="*/ 2 w 224"/>
                <a:gd name="T1" fmla="*/ 74 h 177"/>
                <a:gd name="T2" fmla="*/ 20 w 224"/>
                <a:gd name="T3" fmla="*/ 56 h 177"/>
                <a:gd name="T4" fmla="*/ 46 w 224"/>
                <a:gd name="T5" fmla="*/ 34 h 177"/>
                <a:gd name="T6" fmla="*/ 72 w 224"/>
                <a:gd name="T7" fmla="*/ 13 h 177"/>
                <a:gd name="T8" fmla="*/ 92 w 224"/>
                <a:gd name="T9" fmla="*/ 0 h 177"/>
                <a:gd name="T10" fmla="*/ 113 w 224"/>
                <a:gd name="T11" fmla="*/ 5 h 177"/>
                <a:gd name="T12" fmla="*/ 107 w 224"/>
                <a:gd name="T13" fmla="*/ 26 h 177"/>
                <a:gd name="T14" fmla="*/ 80 w 224"/>
                <a:gd name="T15" fmla="*/ 43 h 177"/>
                <a:gd name="T16" fmla="*/ 53 w 224"/>
                <a:gd name="T17" fmla="*/ 59 h 177"/>
                <a:gd name="T18" fmla="*/ 32 w 224"/>
                <a:gd name="T19" fmla="*/ 74 h 177"/>
                <a:gd name="T20" fmla="*/ 12 w 224"/>
                <a:gd name="T21" fmla="*/ 88 h 177"/>
                <a:gd name="T22" fmla="*/ 0 w 224"/>
                <a:gd name="T23" fmla="*/ 86 h 177"/>
                <a:gd name="T24" fmla="*/ 2 w 224"/>
                <a:gd name="T25" fmla="*/ 74 h 177"/>
                <a:gd name="T26" fmla="*/ 2 w 224"/>
                <a:gd name="T27" fmla="*/ 74 h 17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4"/>
                <a:gd name="T43" fmla="*/ 0 h 177"/>
                <a:gd name="T44" fmla="*/ 224 w 224"/>
                <a:gd name="T45" fmla="*/ 177 h 17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4" h="177">
                  <a:moveTo>
                    <a:pt x="4" y="148"/>
                  </a:moveTo>
                  <a:lnTo>
                    <a:pt x="40" y="112"/>
                  </a:lnTo>
                  <a:lnTo>
                    <a:pt x="91" y="69"/>
                  </a:lnTo>
                  <a:lnTo>
                    <a:pt x="142" y="27"/>
                  </a:lnTo>
                  <a:lnTo>
                    <a:pt x="182" y="0"/>
                  </a:lnTo>
                  <a:lnTo>
                    <a:pt x="224" y="10"/>
                  </a:lnTo>
                  <a:lnTo>
                    <a:pt x="213" y="52"/>
                  </a:lnTo>
                  <a:lnTo>
                    <a:pt x="159" y="86"/>
                  </a:lnTo>
                  <a:lnTo>
                    <a:pt x="106" y="118"/>
                  </a:lnTo>
                  <a:lnTo>
                    <a:pt x="64" y="148"/>
                  </a:lnTo>
                  <a:lnTo>
                    <a:pt x="24" y="177"/>
                  </a:lnTo>
                  <a:lnTo>
                    <a:pt x="0" y="173"/>
                  </a:lnTo>
                  <a:lnTo>
                    <a:pt x="4" y="1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4519" y="3388"/>
              <a:ext cx="89" cy="116"/>
            </a:xfrm>
            <a:custGeom>
              <a:avLst/>
              <a:gdLst>
                <a:gd name="T0" fmla="*/ 21 w 178"/>
                <a:gd name="T1" fmla="*/ 6 h 234"/>
                <a:gd name="T2" fmla="*/ 37 w 178"/>
                <a:gd name="T3" fmla="*/ 31 h 234"/>
                <a:gd name="T4" fmla="*/ 54 w 178"/>
                <a:gd name="T5" fmla="*/ 55 h 234"/>
                <a:gd name="T6" fmla="*/ 72 w 178"/>
                <a:gd name="T7" fmla="*/ 79 h 234"/>
                <a:gd name="T8" fmla="*/ 89 w 178"/>
                <a:gd name="T9" fmla="*/ 104 h 234"/>
                <a:gd name="T10" fmla="*/ 88 w 178"/>
                <a:gd name="T11" fmla="*/ 116 h 234"/>
                <a:gd name="T12" fmla="*/ 76 w 178"/>
                <a:gd name="T13" fmla="*/ 115 h 234"/>
                <a:gd name="T14" fmla="*/ 48 w 178"/>
                <a:gd name="T15" fmla="*/ 91 h 234"/>
                <a:gd name="T16" fmla="*/ 22 w 178"/>
                <a:gd name="T17" fmla="*/ 55 h 234"/>
                <a:gd name="T18" fmla="*/ 0 w 178"/>
                <a:gd name="T19" fmla="*/ 15 h 234"/>
                <a:gd name="T20" fmla="*/ 6 w 178"/>
                <a:gd name="T21" fmla="*/ 0 h 234"/>
                <a:gd name="T22" fmla="*/ 21 w 178"/>
                <a:gd name="T23" fmla="*/ 6 h 234"/>
                <a:gd name="T24" fmla="*/ 21 w 178"/>
                <a:gd name="T25" fmla="*/ 6 h 2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8"/>
                <a:gd name="T40" fmla="*/ 0 h 234"/>
                <a:gd name="T41" fmla="*/ 178 w 178"/>
                <a:gd name="T42" fmla="*/ 234 h 2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8" h="234">
                  <a:moveTo>
                    <a:pt x="41" y="12"/>
                  </a:moveTo>
                  <a:lnTo>
                    <a:pt x="74" y="63"/>
                  </a:lnTo>
                  <a:lnTo>
                    <a:pt x="108" y="110"/>
                  </a:lnTo>
                  <a:lnTo>
                    <a:pt x="144" y="160"/>
                  </a:lnTo>
                  <a:lnTo>
                    <a:pt x="178" y="209"/>
                  </a:lnTo>
                  <a:lnTo>
                    <a:pt x="176" y="234"/>
                  </a:lnTo>
                  <a:lnTo>
                    <a:pt x="152" y="232"/>
                  </a:lnTo>
                  <a:lnTo>
                    <a:pt x="96" y="183"/>
                  </a:lnTo>
                  <a:lnTo>
                    <a:pt x="43" y="110"/>
                  </a:lnTo>
                  <a:lnTo>
                    <a:pt x="0" y="31"/>
                  </a:lnTo>
                  <a:lnTo>
                    <a:pt x="11" y="0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4590" y="3396"/>
              <a:ext cx="30" cy="276"/>
            </a:xfrm>
            <a:custGeom>
              <a:avLst/>
              <a:gdLst>
                <a:gd name="T0" fmla="*/ 15 w 61"/>
                <a:gd name="T1" fmla="*/ 7 h 552"/>
                <a:gd name="T2" fmla="*/ 21 w 61"/>
                <a:gd name="T3" fmla="*/ 109 h 552"/>
                <a:gd name="T4" fmla="*/ 30 w 61"/>
                <a:gd name="T5" fmla="*/ 211 h 552"/>
                <a:gd name="T6" fmla="*/ 23 w 61"/>
                <a:gd name="T7" fmla="*/ 267 h 552"/>
                <a:gd name="T8" fmla="*/ 8 w 61"/>
                <a:gd name="T9" fmla="*/ 276 h 552"/>
                <a:gd name="T10" fmla="*/ 0 w 61"/>
                <a:gd name="T11" fmla="*/ 261 h 552"/>
                <a:gd name="T12" fmla="*/ 5 w 61"/>
                <a:gd name="T13" fmla="*/ 213 h 552"/>
                <a:gd name="T14" fmla="*/ 1 w 61"/>
                <a:gd name="T15" fmla="*/ 7 h 552"/>
                <a:gd name="T16" fmla="*/ 8 w 61"/>
                <a:gd name="T17" fmla="*/ 0 h 552"/>
                <a:gd name="T18" fmla="*/ 15 w 61"/>
                <a:gd name="T19" fmla="*/ 7 h 552"/>
                <a:gd name="T20" fmla="*/ 15 w 61"/>
                <a:gd name="T21" fmla="*/ 7 h 5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1"/>
                <a:gd name="T34" fmla="*/ 0 h 552"/>
                <a:gd name="T35" fmla="*/ 61 w 61"/>
                <a:gd name="T36" fmla="*/ 552 h 55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1" h="552">
                  <a:moveTo>
                    <a:pt x="30" y="14"/>
                  </a:moveTo>
                  <a:lnTo>
                    <a:pt x="42" y="219"/>
                  </a:lnTo>
                  <a:lnTo>
                    <a:pt x="61" y="422"/>
                  </a:lnTo>
                  <a:lnTo>
                    <a:pt x="46" y="534"/>
                  </a:lnTo>
                  <a:lnTo>
                    <a:pt x="17" y="552"/>
                  </a:lnTo>
                  <a:lnTo>
                    <a:pt x="0" y="521"/>
                  </a:lnTo>
                  <a:lnTo>
                    <a:pt x="11" y="426"/>
                  </a:lnTo>
                  <a:lnTo>
                    <a:pt x="2" y="14"/>
                  </a:lnTo>
                  <a:lnTo>
                    <a:pt x="17" y="0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4631" y="3392"/>
              <a:ext cx="29" cy="297"/>
            </a:xfrm>
            <a:custGeom>
              <a:avLst/>
              <a:gdLst>
                <a:gd name="T0" fmla="*/ 22 w 59"/>
                <a:gd name="T1" fmla="*/ 7 h 593"/>
                <a:gd name="T2" fmla="*/ 29 w 59"/>
                <a:gd name="T3" fmla="*/ 141 h 593"/>
                <a:gd name="T4" fmla="*/ 24 w 59"/>
                <a:gd name="T5" fmla="*/ 285 h 593"/>
                <a:gd name="T6" fmla="*/ 21 w 59"/>
                <a:gd name="T7" fmla="*/ 294 h 593"/>
                <a:gd name="T8" fmla="*/ 12 w 59"/>
                <a:gd name="T9" fmla="*/ 297 h 593"/>
                <a:gd name="T10" fmla="*/ 0 w 59"/>
                <a:gd name="T11" fmla="*/ 285 h 593"/>
                <a:gd name="T12" fmla="*/ 5 w 59"/>
                <a:gd name="T13" fmla="*/ 193 h 593"/>
                <a:gd name="T14" fmla="*/ 12 w 59"/>
                <a:gd name="T15" fmla="*/ 101 h 593"/>
                <a:gd name="T16" fmla="*/ 8 w 59"/>
                <a:gd name="T17" fmla="*/ 8 h 593"/>
                <a:gd name="T18" fmla="*/ 14 w 59"/>
                <a:gd name="T19" fmla="*/ 0 h 593"/>
                <a:gd name="T20" fmla="*/ 22 w 59"/>
                <a:gd name="T21" fmla="*/ 7 h 593"/>
                <a:gd name="T22" fmla="*/ 22 w 59"/>
                <a:gd name="T23" fmla="*/ 7 h 5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9"/>
                <a:gd name="T37" fmla="*/ 0 h 593"/>
                <a:gd name="T38" fmla="*/ 59 w 59"/>
                <a:gd name="T39" fmla="*/ 593 h 59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9" h="593">
                  <a:moveTo>
                    <a:pt x="44" y="13"/>
                  </a:moveTo>
                  <a:lnTo>
                    <a:pt x="59" y="281"/>
                  </a:lnTo>
                  <a:lnTo>
                    <a:pt x="49" y="570"/>
                  </a:lnTo>
                  <a:lnTo>
                    <a:pt x="42" y="587"/>
                  </a:lnTo>
                  <a:lnTo>
                    <a:pt x="25" y="593"/>
                  </a:lnTo>
                  <a:lnTo>
                    <a:pt x="0" y="570"/>
                  </a:lnTo>
                  <a:lnTo>
                    <a:pt x="11" y="386"/>
                  </a:lnTo>
                  <a:lnTo>
                    <a:pt x="25" y="201"/>
                  </a:lnTo>
                  <a:lnTo>
                    <a:pt x="17" y="15"/>
                  </a:lnTo>
                  <a:lnTo>
                    <a:pt x="28" y="0"/>
                  </a:lnTo>
                  <a:lnTo>
                    <a:pt x="44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4640" y="3335"/>
              <a:ext cx="94" cy="77"/>
            </a:xfrm>
            <a:custGeom>
              <a:avLst/>
              <a:gdLst>
                <a:gd name="T0" fmla="*/ 1 w 188"/>
                <a:gd name="T1" fmla="*/ 58 h 154"/>
                <a:gd name="T2" fmla="*/ 17 w 188"/>
                <a:gd name="T3" fmla="*/ 44 h 154"/>
                <a:gd name="T4" fmla="*/ 41 w 188"/>
                <a:gd name="T5" fmla="*/ 26 h 154"/>
                <a:gd name="T6" fmla="*/ 67 w 188"/>
                <a:gd name="T7" fmla="*/ 10 h 154"/>
                <a:gd name="T8" fmla="*/ 85 w 188"/>
                <a:gd name="T9" fmla="*/ 0 h 154"/>
                <a:gd name="T10" fmla="*/ 94 w 188"/>
                <a:gd name="T11" fmla="*/ 2 h 154"/>
                <a:gd name="T12" fmla="*/ 91 w 188"/>
                <a:gd name="T13" fmla="*/ 11 h 154"/>
                <a:gd name="T14" fmla="*/ 60 w 188"/>
                <a:gd name="T15" fmla="*/ 35 h 154"/>
                <a:gd name="T16" fmla="*/ 39 w 188"/>
                <a:gd name="T17" fmla="*/ 57 h 154"/>
                <a:gd name="T18" fmla="*/ 17 w 188"/>
                <a:gd name="T19" fmla="*/ 77 h 154"/>
                <a:gd name="T20" fmla="*/ 0 w 188"/>
                <a:gd name="T21" fmla="*/ 76 h 154"/>
                <a:gd name="T22" fmla="*/ 1 w 188"/>
                <a:gd name="T23" fmla="*/ 58 h 154"/>
                <a:gd name="T24" fmla="*/ 1 w 188"/>
                <a:gd name="T25" fmla="*/ 58 h 1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88"/>
                <a:gd name="T40" fmla="*/ 0 h 154"/>
                <a:gd name="T41" fmla="*/ 188 w 188"/>
                <a:gd name="T42" fmla="*/ 154 h 1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88" h="154">
                  <a:moveTo>
                    <a:pt x="2" y="116"/>
                  </a:moveTo>
                  <a:lnTo>
                    <a:pt x="34" y="89"/>
                  </a:lnTo>
                  <a:lnTo>
                    <a:pt x="82" y="53"/>
                  </a:lnTo>
                  <a:lnTo>
                    <a:pt x="133" y="20"/>
                  </a:lnTo>
                  <a:lnTo>
                    <a:pt x="169" y="0"/>
                  </a:lnTo>
                  <a:lnTo>
                    <a:pt x="188" y="5"/>
                  </a:lnTo>
                  <a:lnTo>
                    <a:pt x="182" y="22"/>
                  </a:lnTo>
                  <a:lnTo>
                    <a:pt x="120" y="70"/>
                  </a:lnTo>
                  <a:lnTo>
                    <a:pt x="78" y="114"/>
                  </a:lnTo>
                  <a:lnTo>
                    <a:pt x="34" y="154"/>
                  </a:lnTo>
                  <a:lnTo>
                    <a:pt x="0" y="152"/>
                  </a:lnTo>
                  <a:lnTo>
                    <a:pt x="2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3745" y="3455"/>
              <a:ext cx="492" cy="176"/>
            </a:xfrm>
            <a:custGeom>
              <a:avLst/>
              <a:gdLst>
                <a:gd name="T0" fmla="*/ 9 w 985"/>
                <a:gd name="T1" fmla="*/ 0 h 352"/>
                <a:gd name="T2" fmla="*/ 46 w 985"/>
                <a:gd name="T3" fmla="*/ 13 h 352"/>
                <a:gd name="T4" fmla="*/ 82 w 985"/>
                <a:gd name="T5" fmla="*/ 28 h 352"/>
                <a:gd name="T6" fmla="*/ 118 w 985"/>
                <a:gd name="T7" fmla="*/ 44 h 352"/>
                <a:gd name="T8" fmla="*/ 155 w 985"/>
                <a:gd name="T9" fmla="*/ 57 h 352"/>
                <a:gd name="T10" fmla="*/ 229 w 985"/>
                <a:gd name="T11" fmla="*/ 75 h 352"/>
                <a:gd name="T12" fmla="*/ 328 w 985"/>
                <a:gd name="T13" fmla="*/ 100 h 352"/>
                <a:gd name="T14" fmla="*/ 423 w 985"/>
                <a:gd name="T15" fmla="*/ 125 h 352"/>
                <a:gd name="T16" fmla="*/ 484 w 985"/>
                <a:gd name="T17" fmla="*/ 150 h 352"/>
                <a:gd name="T18" fmla="*/ 492 w 985"/>
                <a:gd name="T19" fmla="*/ 169 h 352"/>
                <a:gd name="T20" fmla="*/ 473 w 985"/>
                <a:gd name="T21" fmla="*/ 176 h 352"/>
                <a:gd name="T22" fmla="*/ 422 w 985"/>
                <a:gd name="T23" fmla="*/ 159 h 352"/>
                <a:gd name="T24" fmla="*/ 395 w 985"/>
                <a:gd name="T25" fmla="*/ 148 h 352"/>
                <a:gd name="T26" fmla="*/ 370 w 985"/>
                <a:gd name="T27" fmla="*/ 138 h 352"/>
                <a:gd name="T28" fmla="*/ 328 w 985"/>
                <a:gd name="T29" fmla="*/ 125 h 352"/>
                <a:gd name="T30" fmla="*/ 281 w 985"/>
                <a:gd name="T31" fmla="*/ 112 h 352"/>
                <a:gd name="T32" fmla="*/ 231 w 985"/>
                <a:gd name="T33" fmla="*/ 99 h 352"/>
                <a:gd name="T34" fmla="*/ 180 w 985"/>
                <a:gd name="T35" fmla="*/ 85 h 352"/>
                <a:gd name="T36" fmla="*/ 130 w 985"/>
                <a:gd name="T37" fmla="*/ 69 h 352"/>
                <a:gd name="T38" fmla="*/ 83 w 985"/>
                <a:gd name="T39" fmla="*/ 51 h 352"/>
                <a:gd name="T40" fmla="*/ 40 w 985"/>
                <a:gd name="T41" fmla="*/ 34 h 352"/>
                <a:gd name="T42" fmla="*/ 4 w 985"/>
                <a:gd name="T43" fmla="*/ 12 h 352"/>
                <a:gd name="T44" fmla="*/ 0 w 985"/>
                <a:gd name="T45" fmla="*/ 3 h 352"/>
                <a:gd name="T46" fmla="*/ 9 w 985"/>
                <a:gd name="T47" fmla="*/ 0 h 352"/>
                <a:gd name="T48" fmla="*/ 9 w 985"/>
                <a:gd name="T49" fmla="*/ 0 h 3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85"/>
                <a:gd name="T76" fmla="*/ 0 h 352"/>
                <a:gd name="T77" fmla="*/ 985 w 985"/>
                <a:gd name="T78" fmla="*/ 352 h 3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85" h="352">
                  <a:moveTo>
                    <a:pt x="19" y="0"/>
                  </a:moveTo>
                  <a:lnTo>
                    <a:pt x="92" y="27"/>
                  </a:lnTo>
                  <a:lnTo>
                    <a:pt x="164" y="57"/>
                  </a:lnTo>
                  <a:lnTo>
                    <a:pt x="236" y="88"/>
                  </a:lnTo>
                  <a:lnTo>
                    <a:pt x="310" y="114"/>
                  </a:lnTo>
                  <a:lnTo>
                    <a:pt x="458" y="150"/>
                  </a:lnTo>
                  <a:lnTo>
                    <a:pt x="656" y="200"/>
                  </a:lnTo>
                  <a:lnTo>
                    <a:pt x="846" y="251"/>
                  </a:lnTo>
                  <a:lnTo>
                    <a:pt x="968" y="300"/>
                  </a:lnTo>
                  <a:lnTo>
                    <a:pt x="985" y="337"/>
                  </a:lnTo>
                  <a:lnTo>
                    <a:pt x="947" y="352"/>
                  </a:lnTo>
                  <a:lnTo>
                    <a:pt x="844" y="318"/>
                  </a:lnTo>
                  <a:lnTo>
                    <a:pt x="791" y="295"/>
                  </a:lnTo>
                  <a:lnTo>
                    <a:pt x="740" y="276"/>
                  </a:lnTo>
                  <a:lnTo>
                    <a:pt x="656" y="251"/>
                  </a:lnTo>
                  <a:lnTo>
                    <a:pt x="563" y="224"/>
                  </a:lnTo>
                  <a:lnTo>
                    <a:pt x="462" y="198"/>
                  </a:lnTo>
                  <a:lnTo>
                    <a:pt x="361" y="169"/>
                  </a:lnTo>
                  <a:lnTo>
                    <a:pt x="261" y="137"/>
                  </a:lnTo>
                  <a:lnTo>
                    <a:pt x="166" y="103"/>
                  </a:lnTo>
                  <a:lnTo>
                    <a:pt x="80" y="67"/>
                  </a:lnTo>
                  <a:lnTo>
                    <a:pt x="8" y="25"/>
                  </a:lnTo>
                  <a:lnTo>
                    <a:pt x="0" y="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3776" y="3238"/>
              <a:ext cx="30" cy="219"/>
            </a:xfrm>
            <a:custGeom>
              <a:avLst/>
              <a:gdLst>
                <a:gd name="T0" fmla="*/ 13 w 61"/>
                <a:gd name="T1" fmla="*/ 6 h 437"/>
                <a:gd name="T2" fmla="*/ 25 w 61"/>
                <a:gd name="T3" fmla="*/ 107 h 437"/>
                <a:gd name="T4" fmla="*/ 30 w 61"/>
                <a:gd name="T5" fmla="*/ 211 h 437"/>
                <a:gd name="T6" fmla="*/ 25 w 61"/>
                <a:gd name="T7" fmla="*/ 219 h 437"/>
                <a:gd name="T8" fmla="*/ 17 w 61"/>
                <a:gd name="T9" fmla="*/ 212 h 437"/>
                <a:gd name="T10" fmla="*/ 15 w 61"/>
                <a:gd name="T11" fmla="*/ 180 h 437"/>
                <a:gd name="T12" fmla="*/ 7 w 61"/>
                <a:gd name="T13" fmla="*/ 62 h 437"/>
                <a:gd name="T14" fmla="*/ 0 w 61"/>
                <a:gd name="T15" fmla="*/ 8 h 437"/>
                <a:gd name="T16" fmla="*/ 6 w 61"/>
                <a:gd name="T17" fmla="*/ 0 h 437"/>
                <a:gd name="T18" fmla="*/ 13 w 61"/>
                <a:gd name="T19" fmla="*/ 6 h 437"/>
                <a:gd name="T20" fmla="*/ 13 w 61"/>
                <a:gd name="T21" fmla="*/ 6 h 4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1"/>
                <a:gd name="T34" fmla="*/ 0 h 437"/>
                <a:gd name="T35" fmla="*/ 61 w 61"/>
                <a:gd name="T36" fmla="*/ 437 h 4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1" h="437">
                  <a:moveTo>
                    <a:pt x="27" y="11"/>
                  </a:moveTo>
                  <a:lnTo>
                    <a:pt x="50" y="214"/>
                  </a:lnTo>
                  <a:lnTo>
                    <a:pt x="61" y="422"/>
                  </a:lnTo>
                  <a:lnTo>
                    <a:pt x="50" y="437"/>
                  </a:lnTo>
                  <a:lnTo>
                    <a:pt x="34" y="424"/>
                  </a:lnTo>
                  <a:lnTo>
                    <a:pt x="31" y="359"/>
                  </a:lnTo>
                  <a:lnTo>
                    <a:pt x="15" y="123"/>
                  </a:lnTo>
                  <a:lnTo>
                    <a:pt x="0" y="15"/>
                  </a:lnTo>
                  <a:lnTo>
                    <a:pt x="12" y="0"/>
                  </a:lnTo>
                  <a:lnTo>
                    <a:pt x="27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3739" y="3405"/>
              <a:ext cx="66" cy="39"/>
            </a:xfrm>
            <a:custGeom>
              <a:avLst/>
              <a:gdLst>
                <a:gd name="T0" fmla="*/ 5 w 133"/>
                <a:gd name="T1" fmla="*/ 26 h 78"/>
                <a:gd name="T2" fmla="*/ 47 w 133"/>
                <a:gd name="T3" fmla="*/ 0 h 78"/>
                <a:gd name="T4" fmla="*/ 66 w 133"/>
                <a:gd name="T5" fmla="*/ 6 h 78"/>
                <a:gd name="T6" fmla="*/ 60 w 133"/>
                <a:gd name="T7" fmla="*/ 25 h 78"/>
                <a:gd name="T8" fmla="*/ 8 w 133"/>
                <a:gd name="T9" fmla="*/ 39 h 78"/>
                <a:gd name="T10" fmla="*/ 0 w 133"/>
                <a:gd name="T11" fmla="*/ 35 h 78"/>
                <a:gd name="T12" fmla="*/ 5 w 133"/>
                <a:gd name="T13" fmla="*/ 26 h 78"/>
                <a:gd name="T14" fmla="*/ 5 w 133"/>
                <a:gd name="T15" fmla="*/ 26 h 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3"/>
                <a:gd name="T25" fmla="*/ 0 h 78"/>
                <a:gd name="T26" fmla="*/ 133 w 133"/>
                <a:gd name="T27" fmla="*/ 78 h 7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3" h="78">
                  <a:moveTo>
                    <a:pt x="10" y="52"/>
                  </a:moveTo>
                  <a:lnTo>
                    <a:pt x="95" y="0"/>
                  </a:lnTo>
                  <a:lnTo>
                    <a:pt x="133" y="12"/>
                  </a:lnTo>
                  <a:lnTo>
                    <a:pt x="120" y="50"/>
                  </a:lnTo>
                  <a:lnTo>
                    <a:pt x="17" y="78"/>
                  </a:lnTo>
                  <a:lnTo>
                    <a:pt x="0" y="69"/>
                  </a:lnTo>
                  <a:lnTo>
                    <a:pt x="1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3828" y="3331"/>
              <a:ext cx="221" cy="82"/>
            </a:xfrm>
            <a:custGeom>
              <a:avLst/>
              <a:gdLst>
                <a:gd name="T0" fmla="*/ 10 w 443"/>
                <a:gd name="T1" fmla="*/ 54 h 163"/>
                <a:gd name="T2" fmla="*/ 61 w 443"/>
                <a:gd name="T3" fmla="*/ 47 h 163"/>
                <a:gd name="T4" fmla="*/ 111 w 443"/>
                <a:gd name="T5" fmla="*/ 29 h 163"/>
                <a:gd name="T6" fmla="*/ 161 w 443"/>
                <a:gd name="T7" fmla="*/ 13 h 163"/>
                <a:gd name="T8" fmla="*/ 212 w 443"/>
                <a:gd name="T9" fmla="*/ 0 h 163"/>
                <a:gd name="T10" fmla="*/ 221 w 443"/>
                <a:gd name="T11" fmla="*/ 4 h 163"/>
                <a:gd name="T12" fmla="*/ 216 w 443"/>
                <a:gd name="T13" fmla="*/ 14 h 163"/>
                <a:gd name="T14" fmla="*/ 198 w 443"/>
                <a:gd name="T15" fmla="*/ 22 h 163"/>
                <a:gd name="T16" fmla="*/ 169 w 443"/>
                <a:gd name="T17" fmla="*/ 34 h 163"/>
                <a:gd name="T18" fmla="*/ 118 w 443"/>
                <a:gd name="T19" fmla="*/ 53 h 163"/>
                <a:gd name="T20" fmla="*/ 35 w 443"/>
                <a:gd name="T21" fmla="*/ 73 h 163"/>
                <a:gd name="T22" fmla="*/ 15 w 443"/>
                <a:gd name="T23" fmla="*/ 82 h 163"/>
                <a:gd name="T24" fmla="*/ 4 w 443"/>
                <a:gd name="T25" fmla="*/ 80 h 163"/>
                <a:gd name="T26" fmla="*/ 0 w 443"/>
                <a:gd name="T27" fmla="*/ 71 h 163"/>
                <a:gd name="T28" fmla="*/ 1 w 443"/>
                <a:gd name="T29" fmla="*/ 59 h 163"/>
                <a:gd name="T30" fmla="*/ 10 w 443"/>
                <a:gd name="T31" fmla="*/ 54 h 163"/>
                <a:gd name="T32" fmla="*/ 10 w 443"/>
                <a:gd name="T33" fmla="*/ 54 h 1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43"/>
                <a:gd name="T52" fmla="*/ 0 h 163"/>
                <a:gd name="T53" fmla="*/ 443 w 443"/>
                <a:gd name="T54" fmla="*/ 163 h 16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43" h="163">
                  <a:moveTo>
                    <a:pt x="21" y="108"/>
                  </a:moveTo>
                  <a:lnTo>
                    <a:pt x="123" y="93"/>
                  </a:lnTo>
                  <a:lnTo>
                    <a:pt x="222" y="57"/>
                  </a:lnTo>
                  <a:lnTo>
                    <a:pt x="323" y="25"/>
                  </a:lnTo>
                  <a:lnTo>
                    <a:pt x="425" y="0"/>
                  </a:lnTo>
                  <a:lnTo>
                    <a:pt x="443" y="8"/>
                  </a:lnTo>
                  <a:lnTo>
                    <a:pt x="433" y="27"/>
                  </a:lnTo>
                  <a:lnTo>
                    <a:pt x="397" y="44"/>
                  </a:lnTo>
                  <a:lnTo>
                    <a:pt x="338" y="67"/>
                  </a:lnTo>
                  <a:lnTo>
                    <a:pt x="237" y="105"/>
                  </a:lnTo>
                  <a:lnTo>
                    <a:pt x="70" y="146"/>
                  </a:lnTo>
                  <a:lnTo>
                    <a:pt x="30" y="163"/>
                  </a:lnTo>
                  <a:lnTo>
                    <a:pt x="9" y="160"/>
                  </a:lnTo>
                  <a:lnTo>
                    <a:pt x="0" y="141"/>
                  </a:lnTo>
                  <a:lnTo>
                    <a:pt x="2" y="118"/>
                  </a:lnTo>
                  <a:lnTo>
                    <a:pt x="21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3761" y="3523"/>
              <a:ext cx="426" cy="154"/>
            </a:xfrm>
            <a:custGeom>
              <a:avLst/>
              <a:gdLst>
                <a:gd name="T0" fmla="*/ 8 w 851"/>
                <a:gd name="T1" fmla="*/ 0 h 308"/>
                <a:gd name="T2" fmla="*/ 60 w 851"/>
                <a:gd name="T3" fmla="*/ 11 h 308"/>
                <a:gd name="T4" fmla="*/ 89 w 851"/>
                <a:gd name="T5" fmla="*/ 24 h 308"/>
                <a:gd name="T6" fmla="*/ 112 w 851"/>
                <a:gd name="T7" fmla="*/ 34 h 308"/>
                <a:gd name="T8" fmla="*/ 160 w 851"/>
                <a:gd name="T9" fmla="*/ 48 h 308"/>
                <a:gd name="T10" fmla="*/ 207 w 851"/>
                <a:gd name="T11" fmla="*/ 62 h 308"/>
                <a:gd name="T12" fmla="*/ 301 w 851"/>
                <a:gd name="T13" fmla="*/ 89 h 308"/>
                <a:gd name="T14" fmla="*/ 329 w 851"/>
                <a:gd name="T15" fmla="*/ 101 h 308"/>
                <a:gd name="T16" fmla="*/ 356 w 851"/>
                <a:gd name="T17" fmla="*/ 114 h 308"/>
                <a:gd name="T18" fmla="*/ 419 w 851"/>
                <a:gd name="T19" fmla="*/ 132 h 308"/>
                <a:gd name="T20" fmla="*/ 426 w 851"/>
                <a:gd name="T21" fmla="*/ 148 h 308"/>
                <a:gd name="T22" fmla="*/ 411 w 851"/>
                <a:gd name="T23" fmla="*/ 154 h 308"/>
                <a:gd name="T24" fmla="*/ 353 w 851"/>
                <a:gd name="T25" fmla="*/ 132 h 308"/>
                <a:gd name="T26" fmla="*/ 324 w 851"/>
                <a:gd name="T27" fmla="*/ 120 h 308"/>
                <a:gd name="T28" fmla="*/ 295 w 851"/>
                <a:gd name="T29" fmla="*/ 108 h 308"/>
                <a:gd name="T30" fmla="*/ 248 w 851"/>
                <a:gd name="T31" fmla="*/ 93 h 308"/>
                <a:gd name="T32" fmla="*/ 202 w 851"/>
                <a:gd name="T33" fmla="*/ 78 h 308"/>
                <a:gd name="T34" fmla="*/ 154 w 851"/>
                <a:gd name="T35" fmla="*/ 62 h 308"/>
                <a:gd name="T36" fmla="*/ 107 w 851"/>
                <a:gd name="T37" fmla="*/ 45 h 308"/>
                <a:gd name="T38" fmla="*/ 75 w 851"/>
                <a:gd name="T39" fmla="*/ 33 h 308"/>
                <a:gd name="T40" fmla="*/ 43 w 851"/>
                <a:gd name="T41" fmla="*/ 20 h 308"/>
                <a:gd name="T42" fmla="*/ 7 w 851"/>
                <a:gd name="T43" fmla="*/ 13 h 308"/>
                <a:gd name="T44" fmla="*/ 0 w 851"/>
                <a:gd name="T45" fmla="*/ 5 h 308"/>
                <a:gd name="T46" fmla="*/ 8 w 851"/>
                <a:gd name="T47" fmla="*/ 0 h 308"/>
                <a:gd name="T48" fmla="*/ 8 w 851"/>
                <a:gd name="T49" fmla="*/ 0 h 3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51"/>
                <a:gd name="T76" fmla="*/ 0 h 308"/>
                <a:gd name="T77" fmla="*/ 851 w 851"/>
                <a:gd name="T78" fmla="*/ 308 h 3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51" h="308">
                  <a:moveTo>
                    <a:pt x="15" y="0"/>
                  </a:moveTo>
                  <a:lnTo>
                    <a:pt x="119" y="23"/>
                  </a:lnTo>
                  <a:lnTo>
                    <a:pt x="178" y="48"/>
                  </a:lnTo>
                  <a:lnTo>
                    <a:pt x="224" y="67"/>
                  </a:lnTo>
                  <a:lnTo>
                    <a:pt x="319" y="97"/>
                  </a:lnTo>
                  <a:lnTo>
                    <a:pt x="414" y="124"/>
                  </a:lnTo>
                  <a:lnTo>
                    <a:pt x="602" y="179"/>
                  </a:lnTo>
                  <a:lnTo>
                    <a:pt x="657" y="203"/>
                  </a:lnTo>
                  <a:lnTo>
                    <a:pt x="712" y="228"/>
                  </a:lnTo>
                  <a:lnTo>
                    <a:pt x="838" y="264"/>
                  </a:lnTo>
                  <a:lnTo>
                    <a:pt x="851" y="295"/>
                  </a:lnTo>
                  <a:lnTo>
                    <a:pt x="821" y="308"/>
                  </a:lnTo>
                  <a:lnTo>
                    <a:pt x="705" y="264"/>
                  </a:lnTo>
                  <a:lnTo>
                    <a:pt x="648" y="240"/>
                  </a:lnTo>
                  <a:lnTo>
                    <a:pt x="589" y="217"/>
                  </a:lnTo>
                  <a:lnTo>
                    <a:pt x="496" y="186"/>
                  </a:lnTo>
                  <a:lnTo>
                    <a:pt x="403" y="156"/>
                  </a:lnTo>
                  <a:lnTo>
                    <a:pt x="308" y="125"/>
                  </a:lnTo>
                  <a:lnTo>
                    <a:pt x="214" y="91"/>
                  </a:lnTo>
                  <a:lnTo>
                    <a:pt x="150" y="65"/>
                  </a:lnTo>
                  <a:lnTo>
                    <a:pt x="85" y="40"/>
                  </a:lnTo>
                  <a:lnTo>
                    <a:pt x="13" y="27"/>
                  </a:lnTo>
                  <a:lnTo>
                    <a:pt x="0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4033" y="3290"/>
              <a:ext cx="21" cy="134"/>
            </a:xfrm>
            <a:custGeom>
              <a:avLst/>
              <a:gdLst>
                <a:gd name="T0" fmla="*/ 13 w 42"/>
                <a:gd name="T1" fmla="*/ 6 h 268"/>
                <a:gd name="T2" fmla="*/ 21 w 42"/>
                <a:gd name="T3" fmla="*/ 126 h 268"/>
                <a:gd name="T4" fmla="*/ 13 w 42"/>
                <a:gd name="T5" fmla="*/ 134 h 268"/>
                <a:gd name="T6" fmla="*/ 6 w 42"/>
                <a:gd name="T7" fmla="*/ 126 h 268"/>
                <a:gd name="T8" fmla="*/ 4 w 42"/>
                <a:gd name="T9" fmla="*/ 113 h 268"/>
                <a:gd name="T10" fmla="*/ 5 w 42"/>
                <a:gd name="T11" fmla="*/ 50 h 268"/>
                <a:gd name="T12" fmla="*/ 0 w 42"/>
                <a:gd name="T13" fmla="*/ 8 h 268"/>
                <a:gd name="T14" fmla="*/ 5 w 42"/>
                <a:gd name="T15" fmla="*/ 0 h 268"/>
                <a:gd name="T16" fmla="*/ 13 w 42"/>
                <a:gd name="T17" fmla="*/ 6 h 268"/>
                <a:gd name="T18" fmla="*/ 13 w 42"/>
                <a:gd name="T19" fmla="*/ 6 h 2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"/>
                <a:gd name="T31" fmla="*/ 0 h 268"/>
                <a:gd name="T32" fmla="*/ 42 w 42"/>
                <a:gd name="T33" fmla="*/ 268 h 2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" h="268">
                  <a:moveTo>
                    <a:pt x="27" y="12"/>
                  </a:moveTo>
                  <a:lnTo>
                    <a:pt x="42" y="253"/>
                  </a:lnTo>
                  <a:lnTo>
                    <a:pt x="27" y="268"/>
                  </a:lnTo>
                  <a:lnTo>
                    <a:pt x="12" y="253"/>
                  </a:lnTo>
                  <a:lnTo>
                    <a:pt x="8" y="227"/>
                  </a:lnTo>
                  <a:lnTo>
                    <a:pt x="10" y="101"/>
                  </a:lnTo>
                  <a:lnTo>
                    <a:pt x="0" y="17"/>
                  </a:lnTo>
                  <a:lnTo>
                    <a:pt x="10" y="0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4050" y="3400"/>
              <a:ext cx="93" cy="41"/>
            </a:xfrm>
            <a:custGeom>
              <a:avLst/>
              <a:gdLst>
                <a:gd name="T0" fmla="*/ 8 w 187"/>
                <a:gd name="T1" fmla="*/ 0 h 82"/>
                <a:gd name="T2" fmla="*/ 49 w 187"/>
                <a:gd name="T3" fmla="*/ 10 h 82"/>
                <a:gd name="T4" fmla="*/ 88 w 187"/>
                <a:gd name="T5" fmla="*/ 24 h 82"/>
                <a:gd name="T6" fmla="*/ 93 w 187"/>
                <a:gd name="T7" fmla="*/ 36 h 82"/>
                <a:gd name="T8" fmla="*/ 82 w 187"/>
                <a:gd name="T9" fmla="*/ 41 h 82"/>
                <a:gd name="T10" fmla="*/ 39 w 187"/>
                <a:gd name="T11" fmla="*/ 23 h 82"/>
                <a:gd name="T12" fmla="*/ 5 w 187"/>
                <a:gd name="T13" fmla="*/ 13 h 82"/>
                <a:gd name="T14" fmla="*/ 0 w 187"/>
                <a:gd name="T15" fmla="*/ 5 h 82"/>
                <a:gd name="T16" fmla="*/ 8 w 187"/>
                <a:gd name="T17" fmla="*/ 0 h 82"/>
                <a:gd name="T18" fmla="*/ 8 w 187"/>
                <a:gd name="T19" fmla="*/ 0 h 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7"/>
                <a:gd name="T31" fmla="*/ 0 h 82"/>
                <a:gd name="T32" fmla="*/ 187 w 187"/>
                <a:gd name="T33" fmla="*/ 82 h 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7" h="82">
                  <a:moveTo>
                    <a:pt x="16" y="0"/>
                  </a:moveTo>
                  <a:lnTo>
                    <a:pt x="99" y="21"/>
                  </a:lnTo>
                  <a:lnTo>
                    <a:pt x="177" y="49"/>
                  </a:lnTo>
                  <a:lnTo>
                    <a:pt x="187" y="72"/>
                  </a:lnTo>
                  <a:lnTo>
                    <a:pt x="164" y="82"/>
                  </a:lnTo>
                  <a:lnTo>
                    <a:pt x="78" y="47"/>
                  </a:lnTo>
                  <a:lnTo>
                    <a:pt x="10" y="26"/>
                  </a:lnTo>
                  <a:lnTo>
                    <a:pt x="0" y="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4211" y="3451"/>
              <a:ext cx="210" cy="65"/>
            </a:xfrm>
            <a:custGeom>
              <a:avLst/>
              <a:gdLst>
                <a:gd name="T0" fmla="*/ 9 w 420"/>
                <a:gd name="T1" fmla="*/ 0 h 129"/>
                <a:gd name="T2" fmla="*/ 62 w 420"/>
                <a:gd name="T3" fmla="*/ 12 h 129"/>
                <a:gd name="T4" fmla="*/ 118 w 420"/>
                <a:gd name="T5" fmla="*/ 29 h 129"/>
                <a:gd name="T6" fmla="*/ 157 w 420"/>
                <a:gd name="T7" fmla="*/ 45 h 129"/>
                <a:gd name="T8" fmla="*/ 198 w 420"/>
                <a:gd name="T9" fmla="*/ 43 h 129"/>
                <a:gd name="T10" fmla="*/ 210 w 420"/>
                <a:gd name="T11" fmla="*/ 46 h 129"/>
                <a:gd name="T12" fmla="*/ 206 w 420"/>
                <a:gd name="T13" fmla="*/ 58 h 129"/>
                <a:gd name="T14" fmla="*/ 184 w 420"/>
                <a:gd name="T15" fmla="*/ 65 h 129"/>
                <a:gd name="T16" fmla="*/ 160 w 420"/>
                <a:gd name="T17" fmla="*/ 61 h 129"/>
                <a:gd name="T18" fmla="*/ 114 w 420"/>
                <a:gd name="T19" fmla="*/ 44 h 129"/>
                <a:gd name="T20" fmla="*/ 56 w 420"/>
                <a:gd name="T21" fmla="*/ 28 h 129"/>
                <a:gd name="T22" fmla="*/ 6 w 420"/>
                <a:gd name="T23" fmla="*/ 13 h 129"/>
                <a:gd name="T24" fmla="*/ 0 w 420"/>
                <a:gd name="T25" fmla="*/ 5 h 129"/>
                <a:gd name="T26" fmla="*/ 9 w 420"/>
                <a:gd name="T27" fmla="*/ 0 h 129"/>
                <a:gd name="T28" fmla="*/ 9 w 420"/>
                <a:gd name="T29" fmla="*/ 0 h 1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0"/>
                <a:gd name="T46" fmla="*/ 0 h 129"/>
                <a:gd name="T47" fmla="*/ 420 w 420"/>
                <a:gd name="T48" fmla="*/ 129 h 12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0" h="129">
                  <a:moveTo>
                    <a:pt x="17" y="0"/>
                  </a:moveTo>
                  <a:lnTo>
                    <a:pt x="125" y="24"/>
                  </a:lnTo>
                  <a:lnTo>
                    <a:pt x="237" y="58"/>
                  </a:lnTo>
                  <a:lnTo>
                    <a:pt x="313" y="89"/>
                  </a:lnTo>
                  <a:lnTo>
                    <a:pt x="395" y="85"/>
                  </a:lnTo>
                  <a:lnTo>
                    <a:pt x="420" y="91"/>
                  </a:lnTo>
                  <a:lnTo>
                    <a:pt x="412" y="115"/>
                  </a:lnTo>
                  <a:lnTo>
                    <a:pt x="368" y="129"/>
                  </a:lnTo>
                  <a:lnTo>
                    <a:pt x="319" y="121"/>
                  </a:lnTo>
                  <a:lnTo>
                    <a:pt x="228" y="87"/>
                  </a:lnTo>
                  <a:lnTo>
                    <a:pt x="112" y="55"/>
                  </a:lnTo>
                  <a:lnTo>
                    <a:pt x="11" y="26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4402" y="3379"/>
              <a:ext cx="25" cy="138"/>
            </a:xfrm>
            <a:custGeom>
              <a:avLst/>
              <a:gdLst>
                <a:gd name="T0" fmla="*/ 18 w 49"/>
                <a:gd name="T1" fmla="*/ 5 h 276"/>
                <a:gd name="T2" fmla="*/ 25 w 49"/>
                <a:gd name="T3" fmla="*/ 63 h 276"/>
                <a:gd name="T4" fmla="*/ 23 w 49"/>
                <a:gd name="T5" fmla="*/ 125 h 276"/>
                <a:gd name="T6" fmla="*/ 12 w 49"/>
                <a:gd name="T7" fmla="*/ 138 h 276"/>
                <a:gd name="T8" fmla="*/ 0 w 49"/>
                <a:gd name="T9" fmla="*/ 127 h 276"/>
                <a:gd name="T10" fmla="*/ 2 w 49"/>
                <a:gd name="T11" fmla="*/ 89 h 276"/>
                <a:gd name="T12" fmla="*/ 9 w 49"/>
                <a:gd name="T13" fmla="*/ 52 h 276"/>
                <a:gd name="T14" fmla="*/ 5 w 49"/>
                <a:gd name="T15" fmla="*/ 9 h 276"/>
                <a:gd name="T16" fmla="*/ 10 w 49"/>
                <a:gd name="T17" fmla="*/ 0 h 276"/>
                <a:gd name="T18" fmla="*/ 18 w 49"/>
                <a:gd name="T19" fmla="*/ 5 h 276"/>
                <a:gd name="T20" fmla="*/ 18 w 49"/>
                <a:gd name="T21" fmla="*/ 5 h 2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9"/>
                <a:gd name="T34" fmla="*/ 0 h 276"/>
                <a:gd name="T35" fmla="*/ 49 w 49"/>
                <a:gd name="T36" fmla="*/ 276 h 2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9" h="276">
                  <a:moveTo>
                    <a:pt x="36" y="10"/>
                  </a:moveTo>
                  <a:lnTo>
                    <a:pt x="49" y="127"/>
                  </a:lnTo>
                  <a:lnTo>
                    <a:pt x="45" y="251"/>
                  </a:lnTo>
                  <a:lnTo>
                    <a:pt x="23" y="276"/>
                  </a:lnTo>
                  <a:lnTo>
                    <a:pt x="0" y="255"/>
                  </a:lnTo>
                  <a:lnTo>
                    <a:pt x="4" y="179"/>
                  </a:lnTo>
                  <a:lnTo>
                    <a:pt x="17" y="105"/>
                  </a:lnTo>
                  <a:lnTo>
                    <a:pt x="9" y="17"/>
                  </a:lnTo>
                  <a:lnTo>
                    <a:pt x="19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4427" y="3485"/>
              <a:ext cx="117" cy="58"/>
            </a:xfrm>
            <a:custGeom>
              <a:avLst/>
              <a:gdLst>
                <a:gd name="T0" fmla="*/ 14 w 236"/>
                <a:gd name="T1" fmla="*/ 0 h 118"/>
                <a:gd name="T2" fmla="*/ 29 w 236"/>
                <a:gd name="T3" fmla="*/ 10 h 118"/>
                <a:gd name="T4" fmla="*/ 68 w 236"/>
                <a:gd name="T5" fmla="*/ 23 h 118"/>
                <a:gd name="T6" fmla="*/ 111 w 236"/>
                <a:gd name="T7" fmla="*/ 35 h 118"/>
                <a:gd name="T8" fmla="*/ 117 w 236"/>
                <a:gd name="T9" fmla="*/ 52 h 118"/>
                <a:gd name="T10" fmla="*/ 100 w 236"/>
                <a:gd name="T11" fmla="*/ 58 h 118"/>
                <a:gd name="T12" fmla="*/ 62 w 236"/>
                <a:gd name="T13" fmla="*/ 39 h 118"/>
                <a:gd name="T14" fmla="*/ 43 w 236"/>
                <a:gd name="T15" fmla="*/ 29 h 118"/>
                <a:gd name="T16" fmla="*/ 25 w 236"/>
                <a:gd name="T17" fmla="*/ 24 h 118"/>
                <a:gd name="T18" fmla="*/ 6 w 236"/>
                <a:gd name="T19" fmla="*/ 22 h 118"/>
                <a:gd name="T20" fmla="*/ 0 w 236"/>
                <a:gd name="T21" fmla="*/ 7 h 118"/>
                <a:gd name="T22" fmla="*/ 6 w 236"/>
                <a:gd name="T23" fmla="*/ 0 h 118"/>
                <a:gd name="T24" fmla="*/ 14 w 236"/>
                <a:gd name="T25" fmla="*/ 0 h 118"/>
                <a:gd name="T26" fmla="*/ 14 w 236"/>
                <a:gd name="T27" fmla="*/ 0 h 1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36"/>
                <a:gd name="T43" fmla="*/ 0 h 118"/>
                <a:gd name="T44" fmla="*/ 236 w 236"/>
                <a:gd name="T45" fmla="*/ 118 h 1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36" h="118">
                  <a:moveTo>
                    <a:pt x="29" y="0"/>
                  </a:moveTo>
                  <a:lnTo>
                    <a:pt x="59" y="21"/>
                  </a:lnTo>
                  <a:lnTo>
                    <a:pt x="137" y="46"/>
                  </a:lnTo>
                  <a:lnTo>
                    <a:pt x="223" y="72"/>
                  </a:lnTo>
                  <a:lnTo>
                    <a:pt x="236" y="105"/>
                  </a:lnTo>
                  <a:lnTo>
                    <a:pt x="202" y="118"/>
                  </a:lnTo>
                  <a:lnTo>
                    <a:pt x="126" y="80"/>
                  </a:lnTo>
                  <a:lnTo>
                    <a:pt x="86" y="59"/>
                  </a:lnTo>
                  <a:lnTo>
                    <a:pt x="51" y="48"/>
                  </a:lnTo>
                  <a:lnTo>
                    <a:pt x="13" y="44"/>
                  </a:lnTo>
                  <a:lnTo>
                    <a:pt x="0" y="15"/>
                  </a:lnTo>
                  <a:lnTo>
                    <a:pt x="12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4538" y="3405"/>
              <a:ext cx="63" cy="182"/>
            </a:xfrm>
            <a:custGeom>
              <a:avLst/>
              <a:gdLst>
                <a:gd name="T0" fmla="*/ 25 w 127"/>
                <a:gd name="T1" fmla="*/ 157 h 365"/>
                <a:gd name="T2" fmla="*/ 57 w 127"/>
                <a:gd name="T3" fmla="*/ 172 h 365"/>
                <a:gd name="T4" fmla="*/ 63 w 127"/>
                <a:gd name="T5" fmla="*/ 182 h 365"/>
                <a:gd name="T6" fmla="*/ 12 w 127"/>
                <a:gd name="T7" fmla="*/ 175 h 365"/>
                <a:gd name="T8" fmla="*/ 1 w 127"/>
                <a:gd name="T9" fmla="*/ 141 h 365"/>
                <a:gd name="T10" fmla="*/ 2 w 127"/>
                <a:gd name="T11" fmla="*/ 104 h 365"/>
                <a:gd name="T12" fmla="*/ 0 w 127"/>
                <a:gd name="T13" fmla="*/ 12 h 365"/>
                <a:gd name="T14" fmla="*/ 3 w 127"/>
                <a:gd name="T15" fmla="*/ 3 h 365"/>
                <a:gd name="T16" fmla="*/ 12 w 127"/>
                <a:gd name="T17" fmla="*/ 0 h 365"/>
                <a:gd name="T18" fmla="*/ 24 w 127"/>
                <a:gd name="T19" fmla="*/ 12 h 365"/>
                <a:gd name="T20" fmla="*/ 17 w 127"/>
                <a:gd name="T21" fmla="*/ 87 h 365"/>
                <a:gd name="T22" fmla="*/ 16 w 127"/>
                <a:gd name="T23" fmla="*/ 127 h 365"/>
                <a:gd name="T24" fmla="*/ 25 w 127"/>
                <a:gd name="T25" fmla="*/ 157 h 365"/>
                <a:gd name="T26" fmla="*/ 25 w 127"/>
                <a:gd name="T27" fmla="*/ 157 h 3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7"/>
                <a:gd name="T43" fmla="*/ 0 h 365"/>
                <a:gd name="T44" fmla="*/ 127 w 127"/>
                <a:gd name="T45" fmla="*/ 365 h 3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7" h="365">
                  <a:moveTo>
                    <a:pt x="51" y="314"/>
                  </a:moveTo>
                  <a:lnTo>
                    <a:pt x="115" y="344"/>
                  </a:lnTo>
                  <a:lnTo>
                    <a:pt x="127" y="365"/>
                  </a:lnTo>
                  <a:lnTo>
                    <a:pt x="24" y="350"/>
                  </a:lnTo>
                  <a:lnTo>
                    <a:pt x="3" y="282"/>
                  </a:lnTo>
                  <a:lnTo>
                    <a:pt x="5" y="209"/>
                  </a:lnTo>
                  <a:lnTo>
                    <a:pt x="0" y="25"/>
                  </a:lnTo>
                  <a:lnTo>
                    <a:pt x="7" y="6"/>
                  </a:lnTo>
                  <a:lnTo>
                    <a:pt x="24" y="0"/>
                  </a:lnTo>
                  <a:lnTo>
                    <a:pt x="49" y="25"/>
                  </a:lnTo>
                  <a:lnTo>
                    <a:pt x="34" y="175"/>
                  </a:lnTo>
                  <a:lnTo>
                    <a:pt x="32" y="255"/>
                  </a:lnTo>
                  <a:lnTo>
                    <a:pt x="51" y="3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4441" y="3386"/>
              <a:ext cx="85" cy="100"/>
            </a:xfrm>
            <a:custGeom>
              <a:avLst/>
              <a:gdLst>
                <a:gd name="T0" fmla="*/ 20 w 171"/>
                <a:gd name="T1" fmla="*/ 74 h 202"/>
                <a:gd name="T2" fmla="*/ 35 w 171"/>
                <a:gd name="T3" fmla="*/ 78 h 202"/>
                <a:gd name="T4" fmla="*/ 50 w 171"/>
                <a:gd name="T5" fmla="*/ 77 h 202"/>
                <a:gd name="T6" fmla="*/ 60 w 171"/>
                <a:gd name="T7" fmla="*/ 51 h 202"/>
                <a:gd name="T8" fmla="*/ 58 w 171"/>
                <a:gd name="T9" fmla="*/ 20 h 202"/>
                <a:gd name="T10" fmla="*/ 61 w 171"/>
                <a:gd name="T11" fmla="*/ 9 h 202"/>
                <a:gd name="T12" fmla="*/ 71 w 171"/>
                <a:gd name="T13" fmla="*/ 7 h 202"/>
                <a:gd name="T14" fmla="*/ 84 w 171"/>
                <a:gd name="T15" fmla="*/ 20 h 202"/>
                <a:gd name="T16" fmla="*/ 85 w 171"/>
                <a:gd name="T17" fmla="*/ 42 h 202"/>
                <a:gd name="T18" fmla="*/ 84 w 171"/>
                <a:gd name="T19" fmla="*/ 63 h 202"/>
                <a:gd name="T20" fmla="*/ 79 w 171"/>
                <a:gd name="T21" fmla="*/ 84 h 202"/>
                <a:gd name="T22" fmla="*/ 64 w 171"/>
                <a:gd name="T23" fmla="*/ 100 h 202"/>
                <a:gd name="T24" fmla="*/ 38 w 171"/>
                <a:gd name="T25" fmla="*/ 100 h 202"/>
                <a:gd name="T26" fmla="*/ 10 w 171"/>
                <a:gd name="T27" fmla="*/ 92 h 202"/>
                <a:gd name="T28" fmla="*/ 0 w 171"/>
                <a:gd name="T29" fmla="*/ 82 h 202"/>
                <a:gd name="T30" fmla="*/ 9 w 171"/>
                <a:gd name="T31" fmla="*/ 7 h 202"/>
                <a:gd name="T32" fmla="*/ 17 w 171"/>
                <a:gd name="T33" fmla="*/ 0 h 202"/>
                <a:gd name="T34" fmla="*/ 23 w 171"/>
                <a:gd name="T35" fmla="*/ 8 h 202"/>
                <a:gd name="T36" fmla="*/ 20 w 171"/>
                <a:gd name="T37" fmla="*/ 74 h 202"/>
                <a:gd name="T38" fmla="*/ 20 w 171"/>
                <a:gd name="T39" fmla="*/ 74 h 20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71"/>
                <a:gd name="T61" fmla="*/ 0 h 202"/>
                <a:gd name="T62" fmla="*/ 171 w 171"/>
                <a:gd name="T63" fmla="*/ 202 h 20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71" h="202">
                  <a:moveTo>
                    <a:pt x="41" y="149"/>
                  </a:moveTo>
                  <a:lnTo>
                    <a:pt x="70" y="158"/>
                  </a:lnTo>
                  <a:lnTo>
                    <a:pt x="100" y="156"/>
                  </a:lnTo>
                  <a:lnTo>
                    <a:pt x="121" y="103"/>
                  </a:lnTo>
                  <a:lnTo>
                    <a:pt x="116" y="40"/>
                  </a:lnTo>
                  <a:lnTo>
                    <a:pt x="123" y="19"/>
                  </a:lnTo>
                  <a:lnTo>
                    <a:pt x="142" y="14"/>
                  </a:lnTo>
                  <a:lnTo>
                    <a:pt x="169" y="40"/>
                  </a:lnTo>
                  <a:lnTo>
                    <a:pt x="171" y="84"/>
                  </a:lnTo>
                  <a:lnTo>
                    <a:pt x="169" y="128"/>
                  </a:lnTo>
                  <a:lnTo>
                    <a:pt x="159" y="170"/>
                  </a:lnTo>
                  <a:lnTo>
                    <a:pt x="129" y="202"/>
                  </a:lnTo>
                  <a:lnTo>
                    <a:pt x="76" y="202"/>
                  </a:lnTo>
                  <a:lnTo>
                    <a:pt x="21" y="185"/>
                  </a:lnTo>
                  <a:lnTo>
                    <a:pt x="0" y="166"/>
                  </a:lnTo>
                  <a:lnTo>
                    <a:pt x="19" y="14"/>
                  </a:lnTo>
                  <a:lnTo>
                    <a:pt x="34" y="0"/>
                  </a:lnTo>
                  <a:lnTo>
                    <a:pt x="47" y="16"/>
                  </a:lnTo>
                  <a:lnTo>
                    <a:pt x="41" y="1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4"/>
            <p:cNvSpPr>
              <a:spLocks/>
            </p:cNvSpPr>
            <p:nvPr/>
          </p:nvSpPr>
          <p:spPr bwMode="auto">
            <a:xfrm>
              <a:off x="4796" y="2682"/>
              <a:ext cx="104" cy="102"/>
            </a:xfrm>
            <a:custGeom>
              <a:avLst/>
              <a:gdLst>
                <a:gd name="T0" fmla="*/ 14 w 207"/>
                <a:gd name="T1" fmla="*/ 10 h 203"/>
                <a:gd name="T2" fmla="*/ 21 w 207"/>
                <a:gd name="T3" fmla="*/ 22 h 203"/>
                <a:gd name="T4" fmla="*/ 36 w 207"/>
                <a:gd name="T5" fmla="*/ 27 h 203"/>
                <a:gd name="T6" fmla="*/ 78 w 207"/>
                <a:gd name="T7" fmla="*/ 23 h 203"/>
                <a:gd name="T8" fmla="*/ 91 w 207"/>
                <a:gd name="T9" fmla="*/ 28 h 203"/>
                <a:gd name="T10" fmla="*/ 99 w 207"/>
                <a:gd name="T11" fmla="*/ 41 h 203"/>
                <a:gd name="T12" fmla="*/ 104 w 207"/>
                <a:gd name="T13" fmla="*/ 72 h 203"/>
                <a:gd name="T14" fmla="*/ 86 w 207"/>
                <a:gd name="T15" fmla="*/ 91 h 203"/>
                <a:gd name="T16" fmla="*/ 61 w 207"/>
                <a:gd name="T17" fmla="*/ 102 h 203"/>
                <a:gd name="T18" fmla="*/ 50 w 207"/>
                <a:gd name="T19" fmla="*/ 98 h 203"/>
                <a:gd name="T20" fmla="*/ 55 w 207"/>
                <a:gd name="T21" fmla="*/ 87 h 203"/>
                <a:gd name="T22" fmla="*/ 73 w 207"/>
                <a:gd name="T23" fmla="*/ 68 h 203"/>
                <a:gd name="T24" fmla="*/ 80 w 207"/>
                <a:gd name="T25" fmla="*/ 37 h 203"/>
                <a:gd name="T26" fmla="*/ 68 w 207"/>
                <a:gd name="T27" fmla="*/ 43 h 203"/>
                <a:gd name="T28" fmla="*/ 34 w 207"/>
                <a:gd name="T29" fmla="*/ 43 h 203"/>
                <a:gd name="T30" fmla="*/ 8 w 207"/>
                <a:gd name="T31" fmla="*/ 30 h 203"/>
                <a:gd name="T32" fmla="*/ 0 w 207"/>
                <a:gd name="T33" fmla="*/ 4 h 203"/>
                <a:gd name="T34" fmla="*/ 10 w 207"/>
                <a:gd name="T35" fmla="*/ 0 h 203"/>
                <a:gd name="T36" fmla="*/ 14 w 207"/>
                <a:gd name="T37" fmla="*/ 10 h 203"/>
                <a:gd name="T38" fmla="*/ 14 w 207"/>
                <a:gd name="T39" fmla="*/ 10 h 20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07"/>
                <a:gd name="T61" fmla="*/ 0 h 203"/>
                <a:gd name="T62" fmla="*/ 207 w 207"/>
                <a:gd name="T63" fmla="*/ 203 h 20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07" h="203">
                  <a:moveTo>
                    <a:pt x="28" y="20"/>
                  </a:moveTo>
                  <a:lnTo>
                    <a:pt x="41" y="43"/>
                  </a:lnTo>
                  <a:lnTo>
                    <a:pt x="72" y="53"/>
                  </a:lnTo>
                  <a:lnTo>
                    <a:pt x="155" y="45"/>
                  </a:lnTo>
                  <a:lnTo>
                    <a:pt x="182" y="55"/>
                  </a:lnTo>
                  <a:lnTo>
                    <a:pt x="197" y="81"/>
                  </a:lnTo>
                  <a:lnTo>
                    <a:pt x="207" y="144"/>
                  </a:lnTo>
                  <a:lnTo>
                    <a:pt x="172" y="182"/>
                  </a:lnTo>
                  <a:lnTo>
                    <a:pt x="121" y="203"/>
                  </a:lnTo>
                  <a:lnTo>
                    <a:pt x="100" y="195"/>
                  </a:lnTo>
                  <a:lnTo>
                    <a:pt x="110" y="174"/>
                  </a:lnTo>
                  <a:lnTo>
                    <a:pt x="146" y="136"/>
                  </a:lnTo>
                  <a:lnTo>
                    <a:pt x="159" y="74"/>
                  </a:lnTo>
                  <a:lnTo>
                    <a:pt x="136" y="85"/>
                  </a:lnTo>
                  <a:lnTo>
                    <a:pt x="68" y="85"/>
                  </a:lnTo>
                  <a:lnTo>
                    <a:pt x="15" y="60"/>
                  </a:lnTo>
                  <a:lnTo>
                    <a:pt x="0" y="7"/>
                  </a:lnTo>
                  <a:lnTo>
                    <a:pt x="20" y="0"/>
                  </a:lnTo>
                  <a:lnTo>
                    <a:pt x="2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4715" y="2725"/>
              <a:ext cx="249" cy="147"/>
            </a:xfrm>
            <a:custGeom>
              <a:avLst/>
              <a:gdLst>
                <a:gd name="T0" fmla="*/ 50 w 498"/>
                <a:gd name="T1" fmla="*/ 15 h 295"/>
                <a:gd name="T2" fmla="*/ 17 w 498"/>
                <a:gd name="T3" fmla="*/ 21 h 295"/>
                <a:gd name="T4" fmla="*/ 15 w 498"/>
                <a:gd name="T5" fmla="*/ 28 h 295"/>
                <a:gd name="T6" fmla="*/ 17 w 498"/>
                <a:gd name="T7" fmla="*/ 52 h 295"/>
                <a:gd name="T8" fmla="*/ 20 w 498"/>
                <a:gd name="T9" fmla="*/ 104 h 295"/>
                <a:gd name="T10" fmla="*/ 33 w 498"/>
                <a:gd name="T11" fmla="*/ 106 h 295"/>
                <a:gd name="T12" fmla="*/ 49 w 498"/>
                <a:gd name="T13" fmla="*/ 103 h 295"/>
                <a:gd name="T14" fmla="*/ 171 w 498"/>
                <a:gd name="T15" fmla="*/ 118 h 295"/>
                <a:gd name="T16" fmla="*/ 213 w 498"/>
                <a:gd name="T17" fmla="*/ 116 h 295"/>
                <a:gd name="T18" fmla="*/ 228 w 498"/>
                <a:gd name="T19" fmla="*/ 68 h 295"/>
                <a:gd name="T20" fmla="*/ 221 w 498"/>
                <a:gd name="T21" fmla="*/ 35 h 295"/>
                <a:gd name="T22" fmla="*/ 210 w 498"/>
                <a:gd name="T23" fmla="*/ 23 h 295"/>
                <a:gd name="T24" fmla="*/ 194 w 498"/>
                <a:gd name="T25" fmla="*/ 15 h 295"/>
                <a:gd name="T26" fmla="*/ 188 w 498"/>
                <a:gd name="T27" fmla="*/ 6 h 295"/>
                <a:gd name="T28" fmla="*/ 197 w 498"/>
                <a:gd name="T29" fmla="*/ 0 h 295"/>
                <a:gd name="T30" fmla="*/ 246 w 498"/>
                <a:gd name="T31" fmla="*/ 27 h 295"/>
                <a:gd name="T32" fmla="*/ 249 w 498"/>
                <a:gd name="T33" fmla="*/ 54 h 295"/>
                <a:gd name="T34" fmla="*/ 246 w 498"/>
                <a:gd name="T35" fmla="*/ 90 h 295"/>
                <a:gd name="T36" fmla="*/ 237 w 498"/>
                <a:gd name="T37" fmla="*/ 123 h 295"/>
                <a:gd name="T38" fmla="*/ 221 w 498"/>
                <a:gd name="T39" fmla="*/ 141 h 295"/>
                <a:gd name="T40" fmla="*/ 143 w 498"/>
                <a:gd name="T41" fmla="*/ 147 h 295"/>
                <a:gd name="T42" fmla="*/ 66 w 498"/>
                <a:gd name="T43" fmla="*/ 137 h 295"/>
                <a:gd name="T44" fmla="*/ 54 w 498"/>
                <a:gd name="T45" fmla="*/ 132 h 295"/>
                <a:gd name="T46" fmla="*/ 6 w 498"/>
                <a:gd name="T47" fmla="*/ 110 h 295"/>
                <a:gd name="T48" fmla="*/ 0 w 498"/>
                <a:gd name="T49" fmla="*/ 19 h 295"/>
                <a:gd name="T50" fmla="*/ 8 w 498"/>
                <a:gd name="T51" fmla="*/ 9 h 295"/>
                <a:gd name="T52" fmla="*/ 18 w 498"/>
                <a:gd name="T53" fmla="*/ 4 h 295"/>
                <a:gd name="T54" fmla="*/ 43 w 498"/>
                <a:gd name="T55" fmla="*/ 2 h 295"/>
                <a:gd name="T56" fmla="*/ 58 w 498"/>
                <a:gd name="T57" fmla="*/ 6 h 295"/>
                <a:gd name="T58" fmla="*/ 50 w 498"/>
                <a:gd name="T59" fmla="*/ 15 h 295"/>
                <a:gd name="T60" fmla="*/ 50 w 498"/>
                <a:gd name="T61" fmla="*/ 15 h 29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498"/>
                <a:gd name="T94" fmla="*/ 0 h 295"/>
                <a:gd name="T95" fmla="*/ 498 w 498"/>
                <a:gd name="T96" fmla="*/ 295 h 29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498" h="295">
                  <a:moveTo>
                    <a:pt x="99" y="31"/>
                  </a:moveTo>
                  <a:lnTo>
                    <a:pt x="34" y="42"/>
                  </a:lnTo>
                  <a:lnTo>
                    <a:pt x="29" y="57"/>
                  </a:lnTo>
                  <a:lnTo>
                    <a:pt x="34" y="105"/>
                  </a:lnTo>
                  <a:lnTo>
                    <a:pt x="40" y="209"/>
                  </a:lnTo>
                  <a:lnTo>
                    <a:pt x="65" y="213"/>
                  </a:lnTo>
                  <a:lnTo>
                    <a:pt x="97" y="207"/>
                  </a:lnTo>
                  <a:lnTo>
                    <a:pt x="342" y="236"/>
                  </a:lnTo>
                  <a:lnTo>
                    <a:pt x="426" y="232"/>
                  </a:lnTo>
                  <a:lnTo>
                    <a:pt x="456" y="137"/>
                  </a:lnTo>
                  <a:lnTo>
                    <a:pt x="441" y="70"/>
                  </a:lnTo>
                  <a:lnTo>
                    <a:pt x="420" y="46"/>
                  </a:lnTo>
                  <a:lnTo>
                    <a:pt x="388" y="31"/>
                  </a:lnTo>
                  <a:lnTo>
                    <a:pt x="376" y="13"/>
                  </a:lnTo>
                  <a:lnTo>
                    <a:pt x="394" y="0"/>
                  </a:lnTo>
                  <a:lnTo>
                    <a:pt x="492" y="55"/>
                  </a:lnTo>
                  <a:lnTo>
                    <a:pt x="498" y="108"/>
                  </a:lnTo>
                  <a:lnTo>
                    <a:pt x="492" y="181"/>
                  </a:lnTo>
                  <a:lnTo>
                    <a:pt x="473" y="247"/>
                  </a:lnTo>
                  <a:lnTo>
                    <a:pt x="441" y="283"/>
                  </a:lnTo>
                  <a:lnTo>
                    <a:pt x="285" y="295"/>
                  </a:lnTo>
                  <a:lnTo>
                    <a:pt x="131" y="274"/>
                  </a:lnTo>
                  <a:lnTo>
                    <a:pt x="108" y="264"/>
                  </a:lnTo>
                  <a:lnTo>
                    <a:pt x="11" y="221"/>
                  </a:lnTo>
                  <a:lnTo>
                    <a:pt x="0" y="38"/>
                  </a:lnTo>
                  <a:lnTo>
                    <a:pt x="15" y="19"/>
                  </a:lnTo>
                  <a:lnTo>
                    <a:pt x="36" y="8"/>
                  </a:lnTo>
                  <a:lnTo>
                    <a:pt x="86" y="4"/>
                  </a:lnTo>
                  <a:lnTo>
                    <a:pt x="116" y="13"/>
                  </a:lnTo>
                  <a:lnTo>
                    <a:pt x="99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4333" y="2544"/>
              <a:ext cx="236" cy="313"/>
            </a:xfrm>
            <a:custGeom>
              <a:avLst/>
              <a:gdLst>
                <a:gd name="T0" fmla="*/ 42 w 471"/>
                <a:gd name="T1" fmla="*/ 198 h 625"/>
                <a:gd name="T2" fmla="*/ 3 w 471"/>
                <a:gd name="T3" fmla="*/ 189 h 625"/>
                <a:gd name="T4" fmla="*/ 0 w 471"/>
                <a:gd name="T5" fmla="*/ 177 h 625"/>
                <a:gd name="T6" fmla="*/ 29 w 471"/>
                <a:gd name="T7" fmla="*/ 133 h 625"/>
                <a:gd name="T8" fmla="*/ 52 w 471"/>
                <a:gd name="T9" fmla="*/ 95 h 625"/>
                <a:gd name="T10" fmla="*/ 73 w 471"/>
                <a:gd name="T11" fmla="*/ 56 h 625"/>
                <a:gd name="T12" fmla="*/ 96 w 471"/>
                <a:gd name="T13" fmla="*/ 10 h 625"/>
                <a:gd name="T14" fmla="*/ 108 w 471"/>
                <a:gd name="T15" fmla="*/ 0 h 625"/>
                <a:gd name="T16" fmla="*/ 118 w 471"/>
                <a:gd name="T17" fmla="*/ 11 h 625"/>
                <a:gd name="T18" fmla="*/ 121 w 471"/>
                <a:gd name="T19" fmla="*/ 48 h 625"/>
                <a:gd name="T20" fmla="*/ 122 w 471"/>
                <a:gd name="T21" fmla="*/ 84 h 625"/>
                <a:gd name="T22" fmla="*/ 129 w 471"/>
                <a:gd name="T23" fmla="*/ 101 h 625"/>
                <a:gd name="T24" fmla="*/ 144 w 471"/>
                <a:gd name="T25" fmla="*/ 121 h 625"/>
                <a:gd name="T26" fmla="*/ 153 w 471"/>
                <a:gd name="T27" fmla="*/ 132 h 625"/>
                <a:gd name="T28" fmla="*/ 166 w 471"/>
                <a:gd name="T29" fmla="*/ 143 h 625"/>
                <a:gd name="T30" fmla="*/ 180 w 471"/>
                <a:gd name="T31" fmla="*/ 154 h 625"/>
                <a:gd name="T32" fmla="*/ 197 w 471"/>
                <a:gd name="T33" fmla="*/ 167 h 625"/>
                <a:gd name="T34" fmla="*/ 202 w 471"/>
                <a:gd name="T35" fmla="*/ 183 h 625"/>
                <a:gd name="T36" fmla="*/ 185 w 471"/>
                <a:gd name="T37" fmla="*/ 188 h 625"/>
                <a:gd name="T38" fmla="*/ 168 w 471"/>
                <a:gd name="T39" fmla="*/ 181 h 625"/>
                <a:gd name="T40" fmla="*/ 154 w 471"/>
                <a:gd name="T41" fmla="*/ 181 h 625"/>
                <a:gd name="T42" fmla="*/ 178 w 471"/>
                <a:gd name="T43" fmla="*/ 210 h 625"/>
                <a:gd name="T44" fmla="*/ 178 w 471"/>
                <a:gd name="T45" fmla="*/ 225 h 625"/>
                <a:gd name="T46" fmla="*/ 159 w 471"/>
                <a:gd name="T47" fmla="*/ 232 h 625"/>
                <a:gd name="T48" fmla="*/ 170 w 471"/>
                <a:gd name="T49" fmla="*/ 252 h 625"/>
                <a:gd name="T50" fmla="*/ 192 w 471"/>
                <a:gd name="T51" fmla="*/ 266 h 625"/>
                <a:gd name="T52" fmla="*/ 234 w 471"/>
                <a:gd name="T53" fmla="*/ 298 h 625"/>
                <a:gd name="T54" fmla="*/ 236 w 471"/>
                <a:gd name="T55" fmla="*/ 308 h 625"/>
                <a:gd name="T56" fmla="*/ 224 w 471"/>
                <a:gd name="T57" fmla="*/ 313 h 625"/>
                <a:gd name="T58" fmla="*/ 192 w 471"/>
                <a:gd name="T59" fmla="*/ 299 h 625"/>
                <a:gd name="T60" fmla="*/ 132 w 471"/>
                <a:gd name="T61" fmla="*/ 221 h 625"/>
                <a:gd name="T62" fmla="*/ 140 w 471"/>
                <a:gd name="T63" fmla="*/ 209 h 625"/>
                <a:gd name="T64" fmla="*/ 155 w 471"/>
                <a:gd name="T65" fmla="*/ 209 h 625"/>
                <a:gd name="T66" fmla="*/ 142 w 471"/>
                <a:gd name="T67" fmla="*/ 183 h 625"/>
                <a:gd name="T68" fmla="*/ 146 w 471"/>
                <a:gd name="T69" fmla="*/ 171 h 625"/>
                <a:gd name="T70" fmla="*/ 170 w 471"/>
                <a:gd name="T71" fmla="*/ 166 h 625"/>
                <a:gd name="T72" fmla="*/ 134 w 471"/>
                <a:gd name="T73" fmla="*/ 142 h 625"/>
                <a:gd name="T74" fmla="*/ 117 w 471"/>
                <a:gd name="T75" fmla="*/ 110 h 625"/>
                <a:gd name="T76" fmla="*/ 99 w 471"/>
                <a:gd name="T77" fmla="*/ 41 h 625"/>
                <a:gd name="T78" fmla="*/ 81 w 471"/>
                <a:gd name="T79" fmla="*/ 78 h 625"/>
                <a:gd name="T80" fmla="*/ 63 w 471"/>
                <a:gd name="T81" fmla="*/ 112 h 625"/>
                <a:gd name="T82" fmla="*/ 43 w 471"/>
                <a:gd name="T83" fmla="*/ 147 h 625"/>
                <a:gd name="T84" fmla="*/ 18 w 471"/>
                <a:gd name="T85" fmla="*/ 179 h 625"/>
                <a:gd name="T86" fmla="*/ 59 w 471"/>
                <a:gd name="T87" fmla="*/ 192 h 625"/>
                <a:gd name="T88" fmla="*/ 51 w 471"/>
                <a:gd name="T89" fmla="*/ 214 h 625"/>
                <a:gd name="T90" fmla="*/ 33 w 471"/>
                <a:gd name="T91" fmla="*/ 258 h 625"/>
                <a:gd name="T92" fmla="*/ 16 w 471"/>
                <a:gd name="T93" fmla="*/ 291 h 625"/>
                <a:gd name="T94" fmla="*/ 9 w 471"/>
                <a:gd name="T95" fmla="*/ 283 h 625"/>
                <a:gd name="T96" fmla="*/ 13 w 471"/>
                <a:gd name="T97" fmla="*/ 263 h 625"/>
                <a:gd name="T98" fmla="*/ 23 w 471"/>
                <a:gd name="T99" fmla="*/ 241 h 625"/>
                <a:gd name="T100" fmla="*/ 42 w 471"/>
                <a:gd name="T101" fmla="*/ 198 h 625"/>
                <a:gd name="T102" fmla="*/ 42 w 471"/>
                <a:gd name="T103" fmla="*/ 198 h 6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71"/>
                <a:gd name="T157" fmla="*/ 0 h 625"/>
                <a:gd name="T158" fmla="*/ 471 w 471"/>
                <a:gd name="T159" fmla="*/ 625 h 62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71" h="625">
                  <a:moveTo>
                    <a:pt x="83" y="395"/>
                  </a:moveTo>
                  <a:lnTo>
                    <a:pt x="6" y="378"/>
                  </a:lnTo>
                  <a:lnTo>
                    <a:pt x="0" y="353"/>
                  </a:lnTo>
                  <a:lnTo>
                    <a:pt x="57" y="266"/>
                  </a:lnTo>
                  <a:lnTo>
                    <a:pt x="104" y="190"/>
                  </a:lnTo>
                  <a:lnTo>
                    <a:pt x="146" y="112"/>
                  </a:lnTo>
                  <a:lnTo>
                    <a:pt x="192" y="19"/>
                  </a:lnTo>
                  <a:lnTo>
                    <a:pt x="215" y="0"/>
                  </a:lnTo>
                  <a:lnTo>
                    <a:pt x="236" y="21"/>
                  </a:lnTo>
                  <a:lnTo>
                    <a:pt x="241" y="95"/>
                  </a:lnTo>
                  <a:lnTo>
                    <a:pt x="243" y="167"/>
                  </a:lnTo>
                  <a:lnTo>
                    <a:pt x="258" y="201"/>
                  </a:lnTo>
                  <a:lnTo>
                    <a:pt x="287" y="241"/>
                  </a:lnTo>
                  <a:lnTo>
                    <a:pt x="306" y="264"/>
                  </a:lnTo>
                  <a:lnTo>
                    <a:pt x="331" y="285"/>
                  </a:lnTo>
                  <a:lnTo>
                    <a:pt x="359" y="308"/>
                  </a:lnTo>
                  <a:lnTo>
                    <a:pt x="393" y="333"/>
                  </a:lnTo>
                  <a:lnTo>
                    <a:pt x="403" y="365"/>
                  </a:lnTo>
                  <a:lnTo>
                    <a:pt x="369" y="376"/>
                  </a:lnTo>
                  <a:lnTo>
                    <a:pt x="336" y="361"/>
                  </a:lnTo>
                  <a:lnTo>
                    <a:pt x="308" y="361"/>
                  </a:lnTo>
                  <a:lnTo>
                    <a:pt x="355" y="420"/>
                  </a:lnTo>
                  <a:lnTo>
                    <a:pt x="355" y="449"/>
                  </a:lnTo>
                  <a:lnTo>
                    <a:pt x="317" y="464"/>
                  </a:lnTo>
                  <a:lnTo>
                    <a:pt x="340" y="504"/>
                  </a:lnTo>
                  <a:lnTo>
                    <a:pt x="384" y="532"/>
                  </a:lnTo>
                  <a:lnTo>
                    <a:pt x="467" y="595"/>
                  </a:lnTo>
                  <a:lnTo>
                    <a:pt x="471" y="616"/>
                  </a:lnTo>
                  <a:lnTo>
                    <a:pt x="448" y="625"/>
                  </a:lnTo>
                  <a:lnTo>
                    <a:pt x="384" y="597"/>
                  </a:lnTo>
                  <a:lnTo>
                    <a:pt x="264" y="441"/>
                  </a:lnTo>
                  <a:lnTo>
                    <a:pt x="279" y="418"/>
                  </a:lnTo>
                  <a:lnTo>
                    <a:pt x="310" y="418"/>
                  </a:lnTo>
                  <a:lnTo>
                    <a:pt x="283" y="365"/>
                  </a:lnTo>
                  <a:lnTo>
                    <a:pt x="291" y="342"/>
                  </a:lnTo>
                  <a:lnTo>
                    <a:pt x="340" y="331"/>
                  </a:lnTo>
                  <a:lnTo>
                    <a:pt x="268" y="283"/>
                  </a:lnTo>
                  <a:lnTo>
                    <a:pt x="234" y="219"/>
                  </a:lnTo>
                  <a:lnTo>
                    <a:pt x="198" y="82"/>
                  </a:lnTo>
                  <a:lnTo>
                    <a:pt x="161" y="156"/>
                  </a:lnTo>
                  <a:lnTo>
                    <a:pt x="125" y="224"/>
                  </a:lnTo>
                  <a:lnTo>
                    <a:pt x="85" y="293"/>
                  </a:lnTo>
                  <a:lnTo>
                    <a:pt x="36" y="357"/>
                  </a:lnTo>
                  <a:lnTo>
                    <a:pt x="118" y="384"/>
                  </a:lnTo>
                  <a:lnTo>
                    <a:pt x="101" y="428"/>
                  </a:lnTo>
                  <a:lnTo>
                    <a:pt x="66" y="515"/>
                  </a:lnTo>
                  <a:lnTo>
                    <a:pt x="32" y="582"/>
                  </a:lnTo>
                  <a:lnTo>
                    <a:pt x="17" y="566"/>
                  </a:lnTo>
                  <a:lnTo>
                    <a:pt x="26" y="525"/>
                  </a:lnTo>
                  <a:lnTo>
                    <a:pt x="45" y="481"/>
                  </a:lnTo>
                  <a:lnTo>
                    <a:pt x="83" y="3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4654" y="3354"/>
              <a:ext cx="64" cy="165"/>
            </a:xfrm>
            <a:custGeom>
              <a:avLst/>
              <a:gdLst>
                <a:gd name="T0" fmla="*/ 38 w 130"/>
                <a:gd name="T1" fmla="*/ 21 h 328"/>
                <a:gd name="T2" fmla="*/ 53 w 130"/>
                <a:gd name="T3" fmla="*/ 0 h 328"/>
                <a:gd name="T4" fmla="*/ 64 w 130"/>
                <a:gd name="T5" fmla="*/ 3 h 328"/>
                <a:gd name="T6" fmla="*/ 53 w 130"/>
                <a:gd name="T7" fmla="*/ 57 h 328"/>
                <a:gd name="T8" fmla="*/ 44 w 130"/>
                <a:gd name="T9" fmla="*/ 89 h 328"/>
                <a:gd name="T10" fmla="*/ 36 w 130"/>
                <a:gd name="T11" fmla="*/ 111 h 328"/>
                <a:gd name="T12" fmla="*/ 24 w 130"/>
                <a:gd name="T13" fmla="*/ 138 h 328"/>
                <a:gd name="T14" fmla="*/ 9 w 130"/>
                <a:gd name="T15" fmla="*/ 165 h 328"/>
                <a:gd name="T16" fmla="*/ 1 w 130"/>
                <a:gd name="T17" fmla="*/ 158 h 328"/>
                <a:gd name="T18" fmla="*/ 0 w 130"/>
                <a:gd name="T19" fmla="*/ 135 h 328"/>
                <a:gd name="T20" fmla="*/ 21 w 130"/>
                <a:gd name="T21" fmla="*/ 78 h 328"/>
                <a:gd name="T22" fmla="*/ 38 w 130"/>
                <a:gd name="T23" fmla="*/ 21 h 328"/>
                <a:gd name="T24" fmla="*/ 38 w 130"/>
                <a:gd name="T25" fmla="*/ 21 h 3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0"/>
                <a:gd name="T40" fmla="*/ 0 h 328"/>
                <a:gd name="T41" fmla="*/ 130 w 130"/>
                <a:gd name="T42" fmla="*/ 328 h 3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0" h="328">
                  <a:moveTo>
                    <a:pt x="78" y="41"/>
                  </a:moveTo>
                  <a:lnTo>
                    <a:pt x="107" y="0"/>
                  </a:lnTo>
                  <a:lnTo>
                    <a:pt x="130" y="5"/>
                  </a:lnTo>
                  <a:lnTo>
                    <a:pt x="107" y="114"/>
                  </a:lnTo>
                  <a:lnTo>
                    <a:pt x="90" y="176"/>
                  </a:lnTo>
                  <a:lnTo>
                    <a:pt x="73" y="220"/>
                  </a:lnTo>
                  <a:lnTo>
                    <a:pt x="48" y="275"/>
                  </a:lnTo>
                  <a:lnTo>
                    <a:pt x="19" y="328"/>
                  </a:lnTo>
                  <a:lnTo>
                    <a:pt x="2" y="315"/>
                  </a:lnTo>
                  <a:lnTo>
                    <a:pt x="0" y="268"/>
                  </a:lnTo>
                  <a:lnTo>
                    <a:pt x="42" y="155"/>
                  </a:lnTo>
                  <a:lnTo>
                    <a:pt x="78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4237" y="3638"/>
              <a:ext cx="353" cy="122"/>
            </a:xfrm>
            <a:custGeom>
              <a:avLst/>
              <a:gdLst>
                <a:gd name="T0" fmla="*/ 317 w 705"/>
                <a:gd name="T1" fmla="*/ 106 h 245"/>
                <a:gd name="T2" fmla="*/ 353 w 705"/>
                <a:gd name="T3" fmla="*/ 101 h 245"/>
                <a:gd name="T4" fmla="*/ 339 w 705"/>
                <a:gd name="T5" fmla="*/ 111 h 245"/>
                <a:gd name="T6" fmla="*/ 312 w 705"/>
                <a:gd name="T7" fmla="*/ 122 h 245"/>
                <a:gd name="T8" fmla="*/ 301 w 705"/>
                <a:gd name="T9" fmla="*/ 121 h 245"/>
                <a:gd name="T10" fmla="*/ 262 w 705"/>
                <a:gd name="T11" fmla="*/ 108 h 245"/>
                <a:gd name="T12" fmla="*/ 225 w 705"/>
                <a:gd name="T13" fmla="*/ 95 h 245"/>
                <a:gd name="T14" fmla="*/ 185 w 705"/>
                <a:gd name="T15" fmla="*/ 80 h 245"/>
                <a:gd name="T16" fmla="*/ 143 w 705"/>
                <a:gd name="T17" fmla="*/ 64 h 245"/>
                <a:gd name="T18" fmla="*/ 105 w 705"/>
                <a:gd name="T19" fmla="*/ 50 h 245"/>
                <a:gd name="T20" fmla="*/ 56 w 705"/>
                <a:gd name="T21" fmla="*/ 32 h 245"/>
                <a:gd name="T22" fmla="*/ 30 w 705"/>
                <a:gd name="T23" fmla="*/ 23 h 245"/>
                <a:gd name="T24" fmla="*/ 4 w 705"/>
                <a:gd name="T25" fmla="*/ 13 h 245"/>
                <a:gd name="T26" fmla="*/ 0 w 705"/>
                <a:gd name="T27" fmla="*/ 4 h 245"/>
                <a:gd name="T28" fmla="*/ 10 w 705"/>
                <a:gd name="T29" fmla="*/ 0 h 245"/>
                <a:gd name="T30" fmla="*/ 62 w 705"/>
                <a:gd name="T31" fmla="*/ 14 h 245"/>
                <a:gd name="T32" fmla="*/ 110 w 705"/>
                <a:gd name="T33" fmla="*/ 30 h 245"/>
                <a:gd name="T34" fmla="*/ 166 w 705"/>
                <a:gd name="T35" fmla="*/ 48 h 245"/>
                <a:gd name="T36" fmla="*/ 220 w 705"/>
                <a:gd name="T37" fmla="*/ 67 h 245"/>
                <a:gd name="T38" fmla="*/ 268 w 705"/>
                <a:gd name="T39" fmla="*/ 84 h 245"/>
                <a:gd name="T40" fmla="*/ 317 w 705"/>
                <a:gd name="T41" fmla="*/ 106 h 245"/>
                <a:gd name="T42" fmla="*/ 317 w 705"/>
                <a:gd name="T43" fmla="*/ 106 h 24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05"/>
                <a:gd name="T67" fmla="*/ 0 h 245"/>
                <a:gd name="T68" fmla="*/ 705 w 705"/>
                <a:gd name="T69" fmla="*/ 245 h 24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05" h="245">
                  <a:moveTo>
                    <a:pt x="633" y="213"/>
                  </a:moveTo>
                  <a:lnTo>
                    <a:pt x="705" y="202"/>
                  </a:lnTo>
                  <a:lnTo>
                    <a:pt x="678" y="223"/>
                  </a:lnTo>
                  <a:lnTo>
                    <a:pt x="623" y="245"/>
                  </a:lnTo>
                  <a:lnTo>
                    <a:pt x="601" y="242"/>
                  </a:lnTo>
                  <a:lnTo>
                    <a:pt x="523" y="217"/>
                  </a:lnTo>
                  <a:lnTo>
                    <a:pt x="450" y="190"/>
                  </a:lnTo>
                  <a:lnTo>
                    <a:pt x="369" y="160"/>
                  </a:lnTo>
                  <a:lnTo>
                    <a:pt x="285" y="129"/>
                  </a:lnTo>
                  <a:lnTo>
                    <a:pt x="209" y="101"/>
                  </a:lnTo>
                  <a:lnTo>
                    <a:pt x="112" y="65"/>
                  </a:lnTo>
                  <a:lnTo>
                    <a:pt x="59" y="46"/>
                  </a:lnTo>
                  <a:lnTo>
                    <a:pt x="7" y="27"/>
                  </a:lnTo>
                  <a:lnTo>
                    <a:pt x="0" y="8"/>
                  </a:lnTo>
                  <a:lnTo>
                    <a:pt x="19" y="0"/>
                  </a:lnTo>
                  <a:lnTo>
                    <a:pt x="123" y="29"/>
                  </a:lnTo>
                  <a:lnTo>
                    <a:pt x="220" y="61"/>
                  </a:lnTo>
                  <a:lnTo>
                    <a:pt x="331" y="97"/>
                  </a:lnTo>
                  <a:lnTo>
                    <a:pt x="439" y="135"/>
                  </a:lnTo>
                  <a:lnTo>
                    <a:pt x="536" y="169"/>
                  </a:lnTo>
                  <a:lnTo>
                    <a:pt x="633" y="2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4175" y="3759"/>
              <a:ext cx="329" cy="139"/>
            </a:xfrm>
            <a:custGeom>
              <a:avLst/>
              <a:gdLst>
                <a:gd name="T0" fmla="*/ 259 w 658"/>
                <a:gd name="T1" fmla="*/ 109 h 278"/>
                <a:gd name="T2" fmla="*/ 289 w 658"/>
                <a:gd name="T3" fmla="*/ 92 h 278"/>
                <a:gd name="T4" fmla="*/ 321 w 658"/>
                <a:gd name="T5" fmla="*/ 81 h 278"/>
                <a:gd name="T6" fmla="*/ 329 w 658"/>
                <a:gd name="T7" fmla="*/ 86 h 278"/>
                <a:gd name="T8" fmla="*/ 325 w 658"/>
                <a:gd name="T9" fmla="*/ 94 h 278"/>
                <a:gd name="T10" fmla="*/ 306 w 658"/>
                <a:gd name="T11" fmla="*/ 103 h 278"/>
                <a:gd name="T12" fmla="*/ 282 w 658"/>
                <a:gd name="T13" fmla="*/ 130 h 278"/>
                <a:gd name="T14" fmla="*/ 267 w 658"/>
                <a:gd name="T15" fmla="*/ 139 h 278"/>
                <a:gd name="T16" fmla="*/ 248 w 658"/>
                <a:gd name="T17" fmla="*/ 135 h 278"/>
                <a:gd name="T18" fmla="*/ 214 w 658"/>
                <a:gd name="T19" fmla="*/ 117 h 278"/>
                <a:gd name="T20" fmla="*/ 178 w 658"/>
                <a:gd name="T21" fmla="*/ 101 h 278"/>
                <a:gd name="T22" fmla="*/ 143 w 658"/>
                <a:gd name="T23" fmla="*/ 85 h 278"/>
                <a:gd name="T24" fmla="*/ 107 w 658"/>
                <a:gd name="T25" fmla="*/ 69 h 278"/>
                <a:gd name="T26" fmla="*/ 75 w 658"/>
                <a:gd name="T27" fmla="*/ 48 h 278"/>
                <a:gd name="T28" fmla="*/ 42 w 658"/>
                <a:gd name="T29" fmla="*/ 26 h 278"/>
                <a:gd name="T30" fmla="*/ 6 w 658"/>
                <a:gd name="T31" fmla="*/ 13 h 278"/>
                <a:gd name="T32" fmla="*/ 0 w 658"/>
                <a:gd name="T33" fmla="*/ 6 h 278"/>
                <a:gd name="T34" fmla="*/ 9 w 658"/>
                <a:gd name="T35" fmla="*/ 0 h 278"/>
                <a:gd name="T36" fmla="*/ 48 w 658"/>
                <a:gd name="T37" fmla="*/ 13 h 278"/>
                <a:gd name="T38" fmla="*/ 86 w 658"/>
                <a:gd name="T39" fmla="*/ 29 h 278"/>
                <a:gd name="T40" fmla="*/ 131 w 658"/>
                <a:gd name="T41" fmla="*/ 48 h 278"/>
                <a:gd name="T42" fmla="*/ 174 w 658"/>
                <a:gd name="T43" fmla="*/ 68 h 278"/>
                <a:gd name="T44" fmla="*/ 214 w 658"/>
                <a:gd name="T45" fmla="*/ 85 h 278"/>
                <a:gd name="T46" fmla="*/ 259 w 658"/>
                <a:gd name="T47" fmla="*/ 109 h 278"/>
                <a:gd name="T48" fmla="*/ 259 w 658"/>
                <a:gd name="T49" fmla="*/ 109 h 2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58"/>
                <a:gd name="T76" fmla="*/ 0 h 278"/>
                <a:gd name="T77" fmla="*/ 658 w 658"/>
                <a:gd name="T78" fmla="*/ 278 h 2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58" h="278">
                  <a:moveTo>
                    <a:pt x="517" y="219"/>
                  </a:moveTo>
                  <a:lnTo>
                    <a:pt x="578" y="185"/>
                  </a:lnTo>
                  <a:lnTo>
                    <a:pt x="641" y="162"/>
                  </a:lnTo>
                  <a:lnTo>
                    <a:pt x="658" y="172"/>
                  </a:lnTo>
                  <a:lnTo>
                    <a:pt x="649" y="189"/>
                  </a:lnTo>
                  <a:lnTo>
                    <a:pt x="611" y="206"/>
                  </a:lnTo>
                  <a:lnTo>
                    <a:pt x="563" y="259"/>
                  </a:lnTo>
                  <a:lnTo>
                    <a:pt x="533" y="278"/>
                  </a:lnTo>
                  <a:lnTo>
                    <a:pt x="497" y="269"/>
                  </a:lnTo>
                  <a:lnTo>
                    <a:pt x="428" y="234"/>
                  </a:lnTo>
                  <a:lnTo>
                    <a:pt x="356" y="202"/>
                  </a:lnTo>
                  <a:lnTo>
                    <a:pt x="286" y="170"/>
                  </a:lnTo>
                  <a:lnTo>
                    <a:pt x="215" y="137"/>
                  </a:lnTo>
                  <a:lnTo>
                    <a:pt x="149" y="96"/>
                  </a:lnTo>
                  <a:lnTo>
                    <a:pt x="84" y="52"/>
                  </a:lnTo>
                  <a:lnTo>
                    <a:pt x="12" y="27"/>
                  </a:lnTo>
                  <a:lnTo>
                    <a:pt x="0" y="12"/>
                  </a:lnTo>
                  <a:lnTo>
                    <a:pt x="18" y="0"/>
                  </a:lnTo>
                  <a:lnTo>
                    <a:pt x="97" y="27"/>
                  </a:lnTo>
                  <a:lnTo>
                    <a:pt x="173" y="59"/>
                  </a:lnTo>
                  <a:lnTo>
                    <a:pt x="261" y="96"/>
                  </a:lnTo>
                  <a:lnTo>
                    <a:pt x="348" y="135"/>
                  </a:lnTo>
                  <a:lnTo>
                    <a:pt x="428" y="170"/>
                  </a:lnTo>
                  <a:lnTo>
                    <a:pt x="517" y="2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4203" y="3686"/>
              <a:ext cx="335" cy="142"/>
            </a:xfrm>
            <a:custGeom>
              <a:avLst/>
              <a:gdLst>
                <a:gd name="T0" fmla="*/ 295 w 670"/>
                <a:gd name="T1" fmla="*/ 122 h 283"/>
                <a:gd name="T2" fmla="*/ 310 w 670"/>
                <a:gd name="T3" fmla="*/ 113 h 283"/>
                <a:gd name="T4" fmla="*/ 326 w 670"/>
                <a:gd name="T5" fmla="*/ 106 h 283"/>
                <a:gd name="T6" fmla="*/ 335 w 670"/>
                <a:gd name="T7" fmla="*/ 110 h 283"/>
                <a:gd name="T8" fmla="*/ 331 w 670"/>
                <a:gd name="T9" fmla="*/ 118 h 283"/>
                <a:gd name="T10" fmla="*/ 312 w 670"/>
                <a:gd name="T11" fmla="*/ 133 h 283"/>
                <a:gd name="T12" fmla="*/ 292 w 670"/>
                <a:gd name="T13" fmla="*/ 142 h 283"/>
                <a:gd name="T14" fmla="*/ 234 w 670"/>
                <a:gd name="T15" fmla="*/ 122 h 283"/>
                <a:gd name="T16" fmla="*/ 189 w 670"/>
                <a:gd name="T17" fmla="*/ 103 h 283"/>
                <a:gd name="T18" fmla="*/ 142 w 670"/>
                <a:gd name="T19" fmla="*/ 82 h 283"/>
                <a:gd name="T20" fmla="*/ 94 w 670"/>
                <a:gd name="T21" fmla="*/ 61 h 283"/>
                <a:gd name="T22" fmla="*/ 52 w 670"/>
                <a:gd name="T23" fmla="*/ 40 h 283"/>
                <a:gd name="T24" fmla="*/ 20 w 670"/>
                <a:gd name="T25" fmla="*/ 24 h 283"/>
                <a:gd name="T26" fmla="*/ 3 w 670"/>
                <a:gd name="T27" fmla="*/ 12 h 283"/>
                <a:gd name="T28" fmla="*/ 0 w 670"/>
                <a:gd name="T29" fmla="*/ 3 h 283"/>
                <a:gd name="T30" fmla="*/ 10 w 670"/>
                <a:gd name="T31" fmla="*/ 0 h 283"/>
                <a:gd name="T32" fmla="*/ 31 w 670"/>
                <a:gd name="T33" fmla="*/ 8 h 283"/>
                <a:gd name="T34" fmla="*/ 55 w 670"/>
                <a:gd name="T35" fmla="*/ 18 h 283"/>
                <a:gd name="T36" fmla="*/ 112 w 670"/>
                <a:gd name="T37" fmla="*/ 37 h 283"/>
                <a:gd name="T38" fmla="*/ 180 w 670"/>
                <a:gd name="T39" fmla="*/ 63 h 283"/>
                <a:gd name="T40" fmla="*/ 214 w 670"/>
                <a:gd name="T41" fmla="*/ 77 h 283"/>
                <a:gd name="T42" fmla="*/ 244 w 670"/>
                <a:gd name="T43" fmla="*/ 92 h 283"/>
                <a:gd name="T44" fmla="*/ 295 w 670"/>
                <a:gd name="T45" fmla="*/ 122 h 283"/>
                <a:gd name="T46" fmla="*/ 295 w 670"/>
                <a:gd name="T47" fmla="*/ 122 h 28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70"/>
                <a:gd name="T73" fmla="*/ 0 h 283"/>
                <a:gd name="T74" fmla="*/ 670 w 670"/>
                <a:gd name="T75" fmla="*/ 283 h 28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70" h="283">
                  <a:moveTo>
                    <a:pt x="590" y="243"/>
                  </a:moveTo>
                  <a:lnTo>
                    <a:pt x="620" y="226"/>
                  </a:lnTo>
                  <a:lnTo>
                    <a:pt x="651" y="211"/>
                  </a:lnTo>
                  <a:lnTo>
                    <a:pt x="670" y="219"/>
                  </a:lnTo>
                  <a:lnTo>
                    <a:pt x="662" y="236"/>
                  </a:lnTo>
                  <a:lnTo>
                    <a:pt x="624" y="266"/>
                  </a:lnTo>
                  <a:lnTo>
                    <a:pt x="584" y="283"/>
                  </a:lnTo>
                  <a:lnTo>
                    <a:pt x="468" y="243"/>
                  </a:lnTo>
                  <a:lnTo>
                    <a:pt x="379" y="205"/>
                  </a:lnTo>
                  <a:lnTo>
                    <a:pt x="284" y="164"/>
                  </a:lnTo>
                  <a:lnTo>
                    <a:pt x="189" y="122"/>
                  </a:lnTo>
                  <a:lnTo>
                    <a:pt x="105" y="80"/>
                  </a:lnTo>
                  <a:lnTo>
                    <a:pt x="40" y="48"/>
                  </a:lnTo>
                  <a:lnTo>
                    <a:pt x="6" y="23"/>
                  </a:lnTo>
                  <a:lnTo>
                    <a:pt x="0" y="6"/>
                  </a:lnTo>
                  <a:lnTo>
                    <a:pt x="19" y="0"/>
                  </a:lnTo>
                  <a:lnTo>
                    <a:pt x="63" y="15"/>
                  </a:lnTo>
                  <a:lnTo>
                    <a:pt x="111" y="36"/>
                  </a:lnTo>
                  <a:lnTo>
                    <a:pt x="225" y="74"/>
                  </a:lnTo>
                  <a:lnTo>
                    <a:pt x="360" y="126"/>
                  </a:lnTo>
                  <a:lnTo>
                    <a:pt x="428" y="154"/>
                  </a:lnTo>
                  <a:lnTo>
                    <a:pt x="489" y="184"/>
                  </a:lnTo>
                  <a:lnTo>
                    <a:pt x="590" y="2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4159" y="3963"/>
              <a:ext cx="2" cy="2"/>
            </a:xfrm>
            <a:custGeom>
              <a:avLst/>
              <a:gdLst>
                <a:gd name="T0" fmla="*/ 0 w 6"/>
                <a:gd name="T1" fmla="*/ 0 h 4"/>
                <a:gd name="T2" fmla="*/ 2 w 6"/>
                <a:gd name="T3" fmla="*/ 2 h 4"/>
                <a:gd name="T4" fmla="*/ 0 w 6"/>
                <a:gd name="T5" fmla="*/ 0 h 4"/>
                <a:gd name="T6" fmla="*/ 0 w 6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4"/>
                <a:gd name="T14" fmla="*/ 6 w 6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4">
                  <a:moveTo>
                    <a:pt x="0" y="0"/>
                  </a:moveTo>
                  <a:lnTo>
                    <a:pt x="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533400"/>
            <a:ext cx="4191000" cy="75895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Example:  Ponderosa </a:t>
            </a:r>
            <a:br>
              <a:rPr lang="en-US" sz="3600" dirty="0" smtClean="0"/>
            </a:br>
            <a:r>
              <a:rPr lang="en-US" sz="3600" dirty="0" smtClean="0"/>
              <a:t>Development Corp.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Question:</a:t>
            </a:r>
          </a:p>
          <a:p>
            <a:pPr>
              <a:buNone/>
            </a:pPr>
            <a:r>
              <a:rPr lang="en-US" dirty="0" smtClean="0"/>
              <a:t>	If x denotes the number of homes sold in a given month, write the </a:t>
            </a:r>
          </a:p>
          <a:p>
            <a:pPr lvl="1">
              <a:buFontTx/>
              <a:buChar char="•"/>
            </a:pPr>
            <a:r>
              <a:rPr lang="en-US" dirty="0" smtClean="0"/>
              <a:t>monthly cost function,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), </a:t>
            </a:r>
          </a:p>
          <a:p>
            <a:pPr lvl="1">
              <a:buFontTx/>
              <a:buChar char="•"/>
            </a:pPr>
            <a:r>
              <a:rPr lang="en-US" dirty="0" smtClean="0"/>
              <a:t>monthly revenue function, </a:t>
            </a:r>
            <a:r>
              <a:rPr lang="en-US" i="1" dirty="0" smtClean="0"/>
              <a:t>r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), and </a:t>
            </a:r>
          </a:p>
          <a:p>
            <a:pPr lvl="1">
              <a:buFontTx/>
              <a:buChar char="•"/>
            </a:pPr>
            <a:r>
              <a:rPr lang="en-US" dirty="0" smtClean="0"/>
              <a:t>monthly profit function,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), 	</a:t>
            </a:r>
          </a:p>
          <a:p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52400" y="0"/>
            <a:ext cx="1544637" cy="1484313"/>
            <a:chOff x="3701" y="2524"/>
            <a:chExt cx="1291" cy="1441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701" y="3513"/>
              <a:ext cx="511" cy="216"/>
            </a:xfrm>
            <a:custGeom>
              <a:avLst/>
              <a:gdLst>
                <a:gd name="T0" fmla="*/ 60 w 1021"/>
                <a:gd name="T1" fmla="*/ 0 h 432"/>
                <a:gd name="T2" fmla="*/ 0 w 1021"/>
                <a:gd name="T3" fmla="*/ 21 h 432"/>
                <a:gd name="T4" fmla="*/ 67 w 1021"/>
                <a:gd name="T5" fmla="*/ 42 h 432"/>
                <a:gd name="T6" fmla="*/ 132 w 1021"/>
                <a:gd name="T7" fmla="*/ 72 h 432"/>
                <a:gd name="T8" fmla="*/ 225 w 1021"/>
                <a:gd name="T9" fmla="*/ 102 h 432"/>
                <a:gd name="T10" fmla="*/ 205 w 1021"/>
                <a:gd name="T11" fmla="*/ 114 h 432"/>
                <a:gd name="T12" fmla="*/ 319 w 1021"/>
                <a:gd name="T13" fmla="*/ 144 h 432"/>
                <a:gd name="T14" fmla="*/ 412 w 1021"/>
                <a:gd name="T15" fmla="*/ 165 h 432"/>
                <a:gd name="T16" fmla="*/ 468 w 1021"/>
                <a:gd name="T17" fmla="*/ 186 h 432"/>
                <a:gd name="T18" fmla="*/ 507 w 1021"/>
                <a:gd name="T19" fmla="*/ 216 h 432"/>
                <a:gd name="T20" fmla="*/ 511 w 1021"/>
                <a:gd name="T21" fmla="*/ 177 h 432"/>
                <a:gd name="T22" fmla="*/ 447 w 1021"/>
                <a:gd name="T23" fmla="*/ 141 h 432"/>
                <a:gd name="T24" fmla="*/ 246 w 1021"/>
                <a:gd name="T25" fmla="*/ 81 h 432"/>
                <a:gd name="T26" fmla="*/ 60 w 1021"/>
                <a:gd name="T27" fmla="*/ 0 h 432"/>
                <a:gd name="T28" fmla="*/ 60 w 1021"/>
                <a:gd name="T29" fmla="*/ 0 h 4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21"/>
                <a:gd name="T46" fmla="*/ 0 h 432"/>
                <a:gd name="T47" fmla="*/ 1021 w 1021"/>
                <a:gd name="T48" fmla="*/ 432 h 4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21" h="432">
                  <a:moveTo>
                    <a:pt x="120" y="0"/>
                  </a:moveTo>
                  <a:lnTo>
                    <a:pt x="0" y="42"/>
                  </a:lnTo>
                  <a:lnTo>
                    <a:pt x="133" y="84"/>
                  </a:lnTo>
                  <a:lnTo>
                    <a:pt x="264" y="143"/>
                  </a:lnTo>
                  <a:lnTo>
                    <a:pt x="450" y="203"/>
                  </a:lnTo>
                  <a:lnTo>
                    <a:pt x="409" y="228"/>
                  </a:lnTo>
                  <a:lnTo>
                    <a:pt x="637" y="287"/>
                  </a:lnTo>
                  <a:lnTo>
                    <a:pt x="823" y="329"/>
                  </a:lnTo>
                  <a:lnTo>
                    <a:pt x="935" y="371"/>
                  </a:lnTo>
                  <a:lnTo>
                    <a:pt x="1013" y="432"/>
                  </a:lnTo>
                  <a:lnTo>
                    <a:pt x="1021" y="354"/>
                  </a:lnTo>
                  <a:lnTo>
                    <a:pt x="893" y="281"/>
                  </a:lnTo>
                  <a:lnTo>
                    <a:pt x="492" y="16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66A3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691" y="2852"/>
              <a:ext cx="249" cy="777"/>
            </a:xfrm>
            <a:custGeom>
              <a:avLst/>
              <a:gdLst>
                <a:gd name="T0" fmla="*/ 90 w 498"/>
                <a:gd name="T1" fmla="*/ 51 h 1553"/>
                <a:gd name="T2" fmla="*/ 216 w 498"/>
                <a:gd name="T3" fmla="*/ 0 h 1553"/>
                <a:gd name="T4" fmla="*/ 183 w 498"/>
                <a:gd name="T5" fmla="*/ 135 h 1553"/>
                <a:gd name="T6" fmla="*/ 213 w 498"/>
                <a:gd name="T7" fmla="*/ 255 h 1553"/>
                <a:gd name="T8" fmla="*/ 228 w 498"/>
                <a:gd name="T9" fmla="*/ 318 h 1553"/>
                <a:gd name="T10" fmla="*/ 249 w 498"/>
                <a:gd name="T11" fmla="*/ 354 h 1553"/>
                <a:gd name="T12" fmla="*/ 240 w 498"/>
                <a:gd name="T13" fmla="*/ 411 h 1553"/>
                <a:gd name="T14" fmla="*/ 238 w 498"/>
                <a:gd name="T15" fmla="*/ 534 h 1553"/>
                <a:gd name="T16" fmla="*/ 249 w 498"/>
                <a:gd name="T17" fmla="*/ 591 h 1553"/>
                <a:gd name="T18" fmla="*/ 240 w 498"/>
                <a:gd name="T19" fmla="*/ 657 h 1553"/>
                <a:gd name="T20" fmla="*/ 210 w 498"/>
                <a:gd name="T21" fmla="*/ 675 h 1553"/>
                <a:gd name="T22" fmla="*/ 174 w 498"/>
                <a:gd name="T23" fmla="*/ 693 h 1553"/>
                <a:gd name="T24" fmla="*/ 174 w 498"/>
                <a:gd name="T25" fmla="*/ 739 h 1553"/>
                <a:gd name="T26" fmla="*/ 124 w 498"/>
                <a:gd name="T27" fmla="*/ 750 h 1553"/>
                <a:gd name="T28" fmla="*/ 83 w 498"/>
                <a:gd name="T29" fmla="*/ 765 h 1553"/>
                <a:gd name="T30" fmla="*/ 51 w 498"/>
                <a:gd name="T31" fmla="*/ 775 h 1553"/>
                <a:gd name="T32" fmla="*/ 27 w 498"/>
                <a:gd name="T33" fmla="*/ 777 h 1553"/>
                <a:gd name="T34" fmla="*/ 0 w 498"/>
                <a:gd name="T35" fmla="*/ 768 h 1553"/>
                <a:gd name="T36" fmla="*/ 6 w 498"/>
                <a:gd name="T37" fmla="*/ 728 h 1553"/>
                <a:gd name="T38" fmla="*/ 19 w 498"/>
                <a:gd name="T39" fmla="*/ 653 h 1553"/>
                <a:gd name="T40" fmla="*/ 32 w 498"/>
                <a:gd name="T41" fmla="*/ 582 h 1553"/>
                <a:gd name="T42" fmla="*/ 39 w 498"/>
                <a:gd name="T43" fmla="*/ 550 h 1553"/>
                <a:gd name="T44" fmla="*/ 78 w 498"/>
                <a:gd name="T45" fmla="*/ 441 h 1553"/>
                <a:gd name="T46" fmla="*/ 83 w 498"/>
                <a:gd name="T47" fmla="*/ 359 h 1553"/>
                <a:gd name="T48" fmla="*/ 87 w 498"/>
                <a:gd name="T49" fmla="*/ 267 h 1553"/>
                <a:gd name="T50" fmla="*/ 90 w 498"/>
                <a:gd name="T51" fmla="*/ 51 h 1553"/>
                <a:gd name="T52" fmla="*/ 90 w 498"/>
                <a:gd name="T53" fmla="*/ 51 h 155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98"/>
                <a:gd name="T82" fmla="*/ 0 h 1553"/>
                <a:gd name="T83" fmla="*/ 498 w 498"/>
                <a:gd name="T84" fmla="*/ 1553 h 155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98" h="1553">
                  <a:moveTo>
                    <a:pt x="180" y="101"/>
                  </a:moveTo>
                  <a:lnTo>
                    <a:pt x="431" y="0"/>
                  </a:lnTo>
                  <a:lnTo>
                    <a:pt x="366" y="270"/>
                  </a:lnTo>
                  <a:lnTo>
                    <a:pt x="425" y="509"/>
                  </a:lnTo>
                  <a:lnTo>
                    <a:pt x="456" y="635"/>
                  </a:lnTo>
                  <a:lnTo>
                    <a:pt x="498" y="707"/>
                  </a:lnTo>
                  <a:lnTo>
                    <a:pt x="480" y="821"/>
                  </a:lnTo>
                  <a:lnTo>
                    <a:pt x="475" y="1068"/>
                  </a:lnTo>
                  <a:lnTo>
                    <a:pt x="498" y="1182"/>
                  </a:lnTo>
                  <a:lnTo>
                    <a:pt x="480" y="1313"/>
                  </a:lnTo>
                  <a:lnTo>
                    <a:pt x="420" y="1350"/>
                  </a:lnTo>
                  <a:lnTo>
                    <a:pt x="347" y="1386"/>
                  </a:lnTo>
                  <a:lnTo>
                    <a:pt x="347" y="1477"/>
                  </a:lnTo>
                  <a:lnTo>
                    <a:pt x="247" y="1500"/>
                  </a:lnTo>
                  <a:lnTo>
                    <a:pt x="165" y="1530"/>
                  </a:lnTo>
                  <a:lnTo>
                    <a:pt x="102" y="1549"/>
                  </a:lnTo>
                  <a:lnTo>
                    <a:pt x="53" y="1553"/>
                  </a:lnTo>
                  <a:lnTo>
                    <a:pt x="0" y="1536"/>
                  </a:lnTo>
                  <a:lnTo>
                    <a:pt x="11" y="1456"/>
                  </a:lnTo>
                  <a:lnTo>
                    <a:pt x="38" y="1306"/>
                  </a:lnTo>
                  <a:lnTo>
                    <a:pt x="64" y="1163"/>
                  </a:lnTo>
                  <a:lnTo>
                    <a:pt x="77" y="1099"/>
                  </a:lnTo>
                  <a:lnTo>
                    <a:pt x="155" y="882"/>
                  </a:lnTo>
                  <a:lnTo>
                    <a:pt x="165" y="717"/>
                  </a:lnTo>
                  <a:lnTo>
                    <a:pt x="174" y="534"/>
                  </a:lnTo>
                  <a:lnTo>
                    <a:pt x="180" y="101"/>
                  </a:lnTo>
                  <a:close/>
                </a:path>
              </a:pathLst>
            </a:custGeom>
            <a:solidFill>
              <a:srgbClr val="FFE5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4808" y="3402"/>
              <a:ext cx="93" cy="99"/>
            </a:xfrm>
            <a:custGeom>
              <a:avLst/>
              <a:gdLst>
                <a:gd name="T0" fmla="*/ 18 w 187"/>
                <a:gd name="T1" fmla="*/ 0 h 197"/>
                <a:gd name="T2" fmla="*/ 0 w 187"/>
                <a:gd name="T3" fmla="*/ 21 h 197"/>
                <a:gd name="T4" fmla="*/ 15 w 187"/>
                <a:gd name="T5" fmla="*/ 99 h 197"/>
                <a:gd name="T6" fmla="*/ 69 w 187"/>
                <a:gd name="T7" fmla="*/ 96 h 197"/>
                <a:gd name="T8" fmla="*/ 93 w 187"/>
                <a:gd name="T9" fmla="*/ 54 h 197"/>
                <a:gd name="T10" fmla="*/ 78 w 187"/>
                <a:gd name="T11" fmla="*/ 15 h 197"/>
                <a:gd name="T12" fmla="*/ 18 w 187"/>
                <a:gd name="T13" fmla="*/ 0 h 197"/>
                <a:gd name="T14" fmla="*/ 18 w 187"/>
                <a:gd name="T15" fmla="*/ 0 h 19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7"/>
                <a:gd name="T25" fmla="*/ 0 h 197"/>
                <a:gd name="T26" fmla="*/ 187 w 187"/>
                <a:gd name="T27" fmla="*/ 197 h 19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7" h="197">
                  <a:moveTo>
                    <a:pt x="36" y="0"/>
                  </a:moveTo>
                  <a:lnTo>
                    <a:pt x="0" y="41"/>
                  </a:lnTo>
                  <a:lnTo>
                    <a:pt x="31" y="197"/>
                  </a:lnTo>
                  <a:lnTo>
                    <a:pt x="139" y="192"/>
                  </a:lnTo>
                  <a:lnTo>
                    <a:pt x="187" y="108"/>
                  </a:lnTo>
                  <a:lnTo>
                    <a:pt x="156" y="3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727" y="2723"/>
              <a:ext cx="174" cy="132"/>
            </a:xfrm>
            <a:custGeom>
              <a:avLst/>
              <a:gdLst>
                <a:gd name="T0" fmla="*/ 0 w 348"/>
                <a:gd name="T1" fmla="*/ 29 h 265"/>
                <a:gd name="T2" fmla="*/ 60 w 348"/>
                <a:gd name="T3" fmla="*/ 50 h 265"/>
                <a:gd name="T4" fmla="*/ 54 w 348"/>
                <a:gd name="T5" fmla="*/ 18 h 265"/>
                <a:gd name="T6" fmla="*/ 72 w 348"/>
                <a:gd name="T7" fmla="*/ 0 h 265"/>
                <a:gd name="T8" fmla="*/ 117 w 348"/>
                <a:gd name="T9" fmla="*/ 12 h 265"/>
                <a:gd name="T10" fmla="*/ 111 w 348"/>
                <a:gd name="T11" fmla="*/ 50 h 265"/>
                <a:gd name="T12" fmla="*/ 135 w 348"/>
                <a:gd name="T13" fmla="*/ 72 h 265"/>
                <a:gd name="T14" fmla="*/ 171 w 348"/>
                <a:gd name="T15" fmla="*/ 75 h 265"/>
                <a:gd name="T16" fmla="*/ 174 w 348"/>
                <a:gd name="T17" fmla="*/ 99 h 265"/>
                <a:gd name="T18" fmla="*/ 123 w 348"/>
                <a:gd name="T19" fmla="*/ 132 h 265"/>
                <a:gd name="T20" fmla="*/ 15 w 348"/>
                <a:gd name="T21" fmla="*/ 132 h 265"/>
                <a:gd name="T22" fmla="*/ 0 w 348"/>
                <a:gd name="T23" fmla="*/ 90 h 265"/>
                <a:gd name="T24" fmla="*/ 0 w 348"/>
                <a:gd name="T25" fmla="*/ 29 h 265"/>
                <a:gd name="T26" fmla="*/ 0 w 348"/>
                <a:gd name="T27" fmla="*/ 29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48"/>
                <a:gd name="T43" fmla="*/ 0 h 265"/>
                <a:gd name="T44" fmla="*/ 348 w 348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48" h="265">
                  <a:moveTo>
                    <a:pt x="0" y="59"/>
                  </a:moveTo>
                  <a:lnTo>
                    <a:pt x="120" y="101"/>
                  </a:lnTo>
                  <a:lnTo>
                    <a:pt x="108" y="36"/>
                  </a:lnTo>
                  <a:lnTo>
                    <a:pt x="144" y="0"/>
                  </a:lnTo>
                  <a:lnTo>
                    <a:pt x="234" y="25"/>
                  </a:lnTo>
                  <a:lnTo>
                    <a:pt x="222" y="101"/>
                  </a:lnTo>
                  <a:lnTo>
                    <a:pt x="270" y="145"/>
                  </a:lnTo>
                  <a:lnTo>
                    <a:pt x="342" y="150"/>
                  </a:lnTo>
                  <a:lnTo>
                    <a:pt x="348" y="198"/>
                  </a:lnTo>
                  <a:lnTo>
                    <a:pt x="247" y="265"/>
                  </a:lnTo>
                  <a:lnTo>
                    <a:pt x="30" y="265"/>
                  </a:lnTo>
                  <a:lnTo>
                    <a:pt x="0" y="181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832" y="2930"/>
              <a:ext cx="60" cy="57"/>
            </a:xfrm>
            <a:custGeom>
              <a:avLst/>
              <a:gdLst>
                <a:gd name="T0" fmla="*/ 0 w 119"/>
                <a:gd name="T1" fmla="*/ 0 h 114"/>
                <a:gd name="T2" fmla="*/ 42 w 119"/>
                <a:gd name="T3" fmla="*/ 3 h 114"/>
                <a:gd name="T4" fmla="*/ 60 w 119"/>
                <a:gd name="T5" fmla="*/ 29 h 114"/>
                <a:gd name="T6" fmla="*/ 42 w 119"/>
                <a:gd name="T7" fmla="*/ 57 h 114"/>
                <a:gd name="T8" fmla="*/ 9 w 119"/>
                <a:gd name="T9" fmla="*/ 57 h 114"/>
                <a:gd name="T10" fmla="*/ 0 w 119"/>
                <a:gd name="T11" fmla="*/ 0 h 114"/>
                <a:gd name="T12" fmla="*/ 0 w 119"/>
                <a:gd name="T13" fmla="*/ 0 h 1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14"/>
                <a:gd name="T23" fmla="*/ 119 w 119"/>
                <a:gd name="T24" fmla="*/ 114 h 1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14">
                  <a:moveTo>
                    <a:pt x="0" y="0"/>
                  </a:moveTo>
                  <a:lnTo>
                    <a:pt x="83" y="5"/>
                  </a:lnTo>
                  <a:lnTo>
                    <a:pt x="119" y="59"/>
                  </a:lnTo>
                  <a:lnTo>
                    <a:pt x="83" y="114"/>
                  </a:lnTo>
                  <a:lnTo>
                    <a:pt x="17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835" y="3044"/>
              <a:ext cx="69" cy="87"/>
            </a:xfrm>
            <a:custGeom>
              <a:avLst/>
              <a:gdLst>
                <a:gd name="T0" fmla="*/ 21 w 137"/>
                <a:gd name="T1" fmla="*/ 0 h 173"/>
                <a:gd name="T2" fmla="*/ 0 w 137"/>
                <a:gd name="T3" fmla="*/ 21 h 173"/>
                <a:gd name="T4" fmla="*/ 6 w 137"/>
                <a:gd name="T5" fmla="*/ 72 h 173"/>
                <a:gd name="T6" fmla="*/ 45 w 137"/>
                <a:gd name="T7" fmla="*/ 87 h 173"/>
                <a:gd name="T8" fmla="*/ 69 w 137"/>
                <a:gd name="T9" fmla="*/ 63 h 173"/>
                <a:gd name="T10" fmla="*/ 21 w 137"/>
                <a:gd name="T11" fmla="*/ 0 h 173"/>
                <a:gd name="T12" fmla="*/ 21 w 137"/>
                <a:gd name="T13" fmla="*/ 0 h 1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7"/>
                <a:gd name="T22" fmla="*/ 0 h 173"/>
                <a:gd name="T23" fmla="*/ 137 w 137"/>
                <a:gd name="T24" fmla="*/ 173 h 1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7" h="173">
                  <a:moveTo>
                    <a:pt x="42" y="0"/>
                  </a:moveTo>
                  <a:lnTo>
                    <a:pt x="0" y="42"/>
                  </a:lnTo>
                  <a:lnTo>
                    <a:pt x="12" y="144"/>
                  </a:lnTo>
                  <a:lnTo>
                    <a:pt x="90" y="173"/>
                  </a:lnTo>
                  <a:lnTo>
                    <a:pt x="137" y="12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4856" y="3236"/>
              <a:ext cx="87" cy="114"/>
            </a:xfrm>
            <a:custGeom>
              <a:avLst/>
              <a:gdLst>
                <a:gd name="T0" fmla="*/ 63 w 173"/>
                <a:gd name="T1" fmla="*/ 0 h 228"/>
                <a:gd name="T2" fmla="*/ 12 w 173"/>
                <a:gd name="T3" fmla="*/ 15 h 228"/>
                <a:gd name="T4" fmla="*/ 5 w 173"/>
                <a:gd name="T5" fmla="*/ 36 h 228"/>
                <a:gd name="T6" fmla="*/ 0 w 173"/>
                <a:gd name="T7" fmla="*/ 70 h 228"/>
                <a:gd name="T8" fmla="*/ 7 w 173"/>
                <a:gd name="T9" fmla="*/ 83 h 228"/>
                <a:gd name="T10" fmla="*/ 17 w 173"/>
                <a:gd name="T11" fmla="*/ 97 h 228"/>
                <a:gd name="T12" fmla="*/ 34 w 173"/>
                <a:gd name="T13" fmla="*/ 114 h 228"/>
                <a:gd name="T14" fmla="*/ 75 w 173"/>
                <a:gd name="T15" fmla="*/ 114 h 228"/>
                <a:gd name="T16" fmla="*/ 87 w 173"/>
                <a:gd name="T17" fmla="*/ 78 h 228"/>
                <a:gd name="T18" fmla="*/ 75 w 173"/>
                <a:gd name="T19" fmla="*/ 27 h 228"/>
                <a:gd name="T20" fmla="*/ 63 w 173"/>
                <a:gd name="T21" fmla="*/ 0 h 228"/>
                <a:gd name="T22" fmla="*/ 63 w 173"/>
                <a:gd name="T23" fmla="*/ 0 h 2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73"/>
                <a:gd name="T37" fmla="*/ 0 h 228"/>
                <a:gd name="T38" fmla="*/ 173 w 173"/>
                <a:gd name="T39" fmla="*/ 228 h 2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73" h="228">
                  <a:moveTo>
                    <a:pt x="126" y="0"/>
                  </a:moveTo>
                  <a:lnTo>
                    <a:pt x="23" y="30"/>
                  </a:lnTo>
                  <a:lnTo>
                    <a:pt x="10" y="72"/>
                  </a:lnTo>
                  <a:lnTo>
                    <a:pt x="0" y="139"/>
                  </a:lnTo>
                  <a:lnTo>
                    <a:pt x="14" y="165"/>
                  </a:lnTo>
                  <a:lnTo>
                    <a:pt x="34" y="194"/>
                  </a:lnTo>
                  <a:lnTo>
                    <a:pt x="67" y="228"/>
                  </a:lnTo>
                  <a:lnTo>
                    <a:pt x="150" y="228"/>
                  </a:lnTo>
                  <a:lnTo>
                    <a:pt x="173" y="156"/>
                  </a:lnTo>
                  <a:lnTo>
                    <a:pt x="150" y="5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703" y="2852"/>
              <a:ext cx="216" cy="693"/>
            </a:xfrm>
            <a:custGeom>
              <a:avLst/>
              <a:gdLst>
                <a:gd name="T0" fmla="*/ 39 w 432"/>
                <a:gd name="T1" fmla="*/ 3 h 1386"/>
                <a:gd name="T2" fmla="*/ 105 w 432"/>
                <a:gd name="T3" fmla="*/ 11 h 1386"/>
                <a:gd name="T4" fmla="*/ 204 w 432"/>
                <a:gd name="T5" fmla="*/ 0 h 1386"/>
                <a:gd name="T6" fmla="*/ 216 w 432"/>
                <a:gd name="T7" fmla="*/ 50 h 1386"/>
                <a:gd name="T8" fmla="*/ 111 w 432"/>
                <a:gd name="T9" fmla="*/ 84 h 1386"/>
                <a:gd name="T10" fmla="*/ 114 w 432"/>
                <a:gd name="T11" fmla="*/ 291 h 1386"/>
                <a:gd name="T12" fmla="*/ 96 w 432"/>
                <a:gd name="T13" fmla="*/ 387 h 1386"/>
                <a:gd name="T14" fmla="*/ 45 w 432"/>
                <a:gd name="T15" fmla="*/ 522 h 1386"/>
                <a:gd name="T16" fmla="*/ 27 w 432"/>
                <a:gd name="T17" fmla="*/ 693 h 1386"/>
                <a:gd name="T18" fmla="*/ 0 w 432"/>
                <a:gd name="T19" fmla="*/ 503 h 1386"/>
                <a:gd name="T20" fmla="*/ 3 w 432"/>
                <a:gd name="T21" fmla="*/ 441 h 1386"/>
                <a:gd name="T22" fmla="*/ 34 w 432"/>
                <a:gd name="T23" fmla="*/ 330 h 1386"/>
                <a:gd name="T24" fmla="*/ 27 w 432"/>
                <a:gd name="T25" fmla="*/ 84 h 1386"/>
                <a:gd name="T26" fmla="*/ 39 w 432"/>
                <a:gd name="T27" fmla="*/ 3 h 1386"/>
                <a:gd name="T28" fmla="*/ 39 w 432"/>
                <a:gd name="T29" fmla="*/ 3 h 138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2"/>
                <a:gd name="T46" fmla="*/ 0 h 1386"/>
                <a:gd name="T47" fmla="*/ 432 w 432"/>
                <a:gd name="T48" fmla="*/ 1386 h 138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2" h="1386">
                  <a:moveTo>
                    <a:pt x="78" y="6"/>
                  </a:moveTo>
                  <a:lnTo>
                    <a:pt x="209" y="23"/>
                  </a:lnTo>
                  <a:lnTo>
                    <a:pt x="407" y="0"/>
                  </a:lnTo>
                  <a:lnTo>
                    <a:pt x="432" y="101"/>
                  </a:lnTo>
                  <a:lnTo>
                    <a:pt x="223" y="167"/>
                  </a:lnTo>
                  <a:lnTo>
                    <a:pt x="228" y="582"/>
                  </a:lnTo>
                  <a:lnTo>
                    <a:pt x="192" y="774"/>
                  </a:lnTo>
                  <a:lnTo>
                    <a:pt x="90" y="1044"/>
                  </a:lnTo>
                  <a:lnTo>
                    <a:pt x="53" y="1386"/>
                  </a:lnTo>
                  <a:lnTo>
                    <a:pt x="0" y="1007"/>
                  </a:lnTo>
                  <a:lnTo>
                    <a:pt x="6" y="882"/>
                  </a:lnTo>
                  <a:lnTo>
                    <a:pt x="67" y="660"/>
                  </a:lnTo>
                  <a:lnTo>
                    <a:pt x="53" y="167"/>
                  </a:lnTo>
                  <a:lnTo>
                    <a:pt x="78" y="6"/>
                  </a:lnTo>
                  <a:close/>
                </a:path>
              </a:pathLst>
            </a:custGeom>
            <a:solidFill>
              <a:srgbClr val="A38C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4109" y="2524"/>
              <a:ext cx="600" cy="328"/>
            </a:xfrm>
            <a:custGeom>
              <a:avLst/>
              <a:gdLst>
                <a:gd name="T0" fmla="*/ 327 w 1200"/>
                <a:gd name="T1" fmla="*/ 0 h 656"/>
                <a:gd name="T2" fmla="*/ 276 w 1200"/>
                <a:gd name="T3" fmla="*/ 100 h 656"/>
                <a:gd name="T4" fmla="*/ 213 w 1200"/>
                <a:gd name="T5" fmla="*/ 165 h 656"/>
                <a:gd name="T6" fmla="*/ 249 w 1200"/>
                <a:gd name="T7" fmla="*/ 174 h 656"/>
                <a:gd name="T8" fmla="*/ 162 w 1200"/>
                <a:gd name="T9" fmla="*/ 228 h 656"/>
                <a:gd name="T10" fmla="*/ 130 w 1200"/>
                <a:gd name="T11" fmla="*/ 174 h 656"/>
                <a:gd name="T12" fmla="*/ 171 w 1200"/>
                <a:gd name="T13" fmla="*/ 180 h 656"/>
                <a:gd name="T14" fmla="*/ 126 w 1200"/>
                <a:gd name="T15" fmla="*/ 123 h 656"/>
                <a:gd name="T16" fmla="*/ 90 w 1200"/>
                <a:gd name="T17" fmla="*/ 36 h 656"/>
                <a:gd name="T18" fmla="*/ 87 w 1200"/>
                <a:gd name="T19" fmla="*/ 108 h 656"/>
                <a:gd name="T20" fmla="*/ 0 w 1200"/>
                <a:gd name="T21" fmla="*/ 177 h 656"/>
                <a:gd name="T22" fmla="*/ 67 w 1200"/>
                <a:gd name="T23" fmla="*/ 189 h 656"/>
                <a:gd name="T24" fmla="*/ 12 w 1200"/>
                <a:gd name="T25" fmla="*/ 295 h 656"/>
                <a:gd name="T26" fmla="*/ 96 w 1200"/>
                <a:gd name="T27" fmla="*/ 303 h 656"/>
                <a:gd name="T28" fmla="*/ 295 w 1200"/>
                <a:gd name="T29" fmla="*/ 310 h 656"/>
                <a:gd name="T30" fmla="*/ 426 w 1200"/>
                <a:gd name="T31" fmla="*/ 319 h 656"/>
                <a:gd name="T32" fmla="*/ 600 w 1200"/>
                <a:gd name="T33" fmla="*/ 328 h 656"/>
                <a:gd name="T34" fmla="*/ 547 w 1200"/>
                <a:gd name="T35" fmla="*/ 280 h 656"/>
                <a:gd name="T36" fmla="*/ 586 w 1200"/>
                <a:gd name="T37" fmla="*/ 277 h 656"/>
                <a:gd name="T38" fmla="*/ 543 w 1200"/>
                <a:gd name="T39" fmla="*/ 228 h 656"/>
                <a:gd name="T40" fmla="*/ 519 w 1200"/>
                <a:gd name="T41" fmla="*/ 142 h 656"/>
                <a:gd name="T42" fmla="*/ 498 w 1200"/>
                <a:gd name="T43" fmla="*/ 67 h 656"/>
                <a:gd name="T44" fmla="*/ 486 w 1200"/>
                <a:gd name="T45" fmla="*/ 126 h 656"/>
                <a:gd name="T46" fmla="*/ 449 w 1200"/>
                <a:gd name="T47" fmla="*/ 189 h 656"/>
                <a:gd name="T48" fmla="*/ 486 w 1200"/>
                <a:gd name="T49" fmla="*/ 177 h 656"/>
                <a:gd name="T50" fmla="*/ 462 w 1200"/>
                <a:gd name="T51" fmla="*/ 240 h 656"/>
                <a:gd name="T52" fmla="*/ 426 w 1200"/>
                <a:gd name="T53" fmla="*/ 274 h 656"/>
                <a:gd name="T54" fmla="*/ 390 w 1200"/>
                <a:gd name="T55" fmla="*/ 286 h 656"/>
                <a:gd name="T56" fmla="*/ 348 w 1200"/>
                <a:gd name="T57" fmla="*/ 232 h 656"/>
                <a:gd name="T58" fmla="*/ 402 w 1200"/>
                <a:gd name="T59" fmla="*/ 240 h 656"/>
                <a:gd name="T60" fmla="*/ 375 w 1200"/>
                <a:gd name="T61" fmla="*/ 198 h 656"/>
                <a:gd name="T62" fmla="*/ 431 w 1200"/>
                <a:gd name="T63" fmla="*/ 211 h 656"/>
                <a:gd name="T64" fmla="*/ 384 w 1200"/>
                <a:gd name="T65" fmla="*/ 150 h 656"/>
                <a:gd name="T66" fmla="*/ 351 w 1200"/>
                <a:gd name="T67" fmla="*/ 84 h 656"/>
                <a:gd name="T68" fmla="*/ 327 w 1200"/>
                <a:gd name="T69" fmla="*/ 0 h 656"/>
                <a:gd name="T70" fmla="*/ 327 w 1200"/>
                <a:gd name="T71" fmla="*/ 0 h 65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00"/>
                <a:gd name="T109" fmla="*/ 0 h 656"/>
                <a:gd name="T110" fmla="*/ 1200 w 1200"/>
                <a:gd name="T111" fmla="*/ 656 h 65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00" h="656">
                  <a:moveTo>
                    <a:pt x="654" y="0"/>
                  </a:moveTo>
                  <a:lnTo>
                    <a:pt x="552" y="200"/>
                  </a:lnTo>
                  <a:lnTo>
                    <a:pt x="426" y="331"/>
                  </a:lnTo>
                  <a:lnTo>
                    <a:pt x="498" y="348"/>
                  </a:lnTo>
                  <a:lnTo>
                    <a:pt x="325" y="456"/>
                  </a:lnTo>
                  <a:lnTo>
                    <a:pt x="259" y="348"/>
                  </a:lnTo>
                  <a:lnTo>
                    <a:pt x="342" y="361"/>
                  </a:lnTo>
                  <a:lnTo>
                    <a:pt x="253" y="247"/>
                  </a:lnTo>
                  <a:lnTo>
                    <a:pt x="181" y="72"/>
                  </a:lnTo>
                  <a:lnTo>
                    <a:pt x="175" y="217"/>
                  </a:lnTo>
                  <a:lnTo>
                    <a:pt x="0" y="355"/>
                  </a:lnTo>
                  <a:lnTo>
                    <a:pt x="133" y="378"/>
                  </a:lnTo>
                  <a:lnTo>
                    <a:pt x="25" y="589"/>
                  </a:lnTo>
                  <a:lnTo>
                    <a:pt x="192" y="606"/>
                  </a:lnTo>
                  <a:lnTo>
                    <a:pt x="590" y="620"/>
                  </a:lnTo>
                  <a:lnTo>
                    <a:pt x="852" y="637"/>
                  </a:lnTo>
                  <a:lnTo>
                    <a:pt x="1200" y="656"/>
                  </a:lnTo>
                  <a:lnTo>
                    <a:pt x="1093" y="559"/>
                  </a:lnTo>
                  <a:lnTo>
                    <a:pt x="1171" y="553"/>
                  </a:lnTo>
                  <a:lnTo>
                    <a:pt x="1086" y="456"/>
                  </a:lnTo>
                  <a:lnTo>
                    <a:pt x="1038" y="283"/>
                  </a:lnTo>
                  <a:lnTo>
                    <a:pt x="996" y="133"/>
                  </a:lnTo>
                  <a:lnTo>
                    <a:pt x="972" y="253"/>
                  </a:lnTo>
                  <a:lnTo>
                    <a:pt x="899" y="378"/>
                  </a:lnTo>
                  <a:lnTo>
                    <a:pt x="972" y="355"/>
                  </a:lnTo>
                  <a:lnTo>
                    <a:pt x="924" y="481"/>
                  </a:lnTo>
                  <a:lnTo>
                    <a:pt x="852" y="547"/>
                  </a:lnTo>
                  <a:lnTo>
                    <a:pt x="780" y="572"/>
                  </a:lnTo>
                  <a:lnTo>
                    <a:pt x="696" y="464"/>
                  </a:lnTo>
                  <a:lnTo>
                    <a:pt x="804" y="481"/>
                  </a:lnTo>
                  <a:lnTo>
                    <a:pt x="751" y="397"/>
                  </a:lnTo>
                  <a:lnTo>
                    <a:pt x="863" y="422"/>
                  </a:lnTo>
                  <a:lnTo>
                    <a:pt x="768" y="300"/>
                  </a:lnTo>
                  <a:lnTo>
                    <a:pt x="702" y="169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rgbClr val="66C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738" y="3254"/>
              <a:ext cx="992" cy="631"/>
            </a:xfrm>
            <a:custGeom>
              <a:avLst/>
              <a:gdLst>
                <a:gd name="T0" fmla="*/ 52 w 1984"/>
                <a:gd name="T1" fmla="*/ 0 h 1260"/>
                <a:gd name="T2" fmla="*/ 57 w 1984"/>
                <a:gd name="T3" fmla="*/ 148 h 1260"/>
                <a:gd name="T4" fmla="*/ 0 w 1984"/>
                <a:gd name="T5" fmla="*/ 195 h 1260"/>
                <a:gd name="T6" fmla="*/ 24 w 1984"/>
                <a:gd name="T7" fmla="*/ 259 h 1260"/>
                <a:gd name="T8" fmla="*/ 432 w 1984"/>
                <a:gd name="T9" fmla="*/ 418 h 1260"/>
                <a:gd name="T10" fmla="*/ 475 w 1984"/>
                <a:gd name="T11" fmla="*/ 436 h 1260"/>
                <a:gd name="T12" fmla="*/ 471 w 1984"/>
                <a:gd name="T13" fmla="*/ 475 h 1260"/>
                <a:gd name="T14" fmla="*/ 432 w 1984"/>
                <a:gd name="T15" fmla="*/ 493 h 1260"/>
                <a:gd name="T16" fmla="*/ 438 w 1984"/>
                <a:gd name="T17" fmla="*/ 520 h 1260"/>
                <a:gd name="T18" fmla="*/ 681 w 1984"/>
                <a:gd name="T19" fmla="*/ 631 h 1260"/>
                <a:gd name="T20" fmla="*/ 792 w 1984"/>
                <a:gd name="T21" fmla="*/ 553 h 1260"/>
                <a:gd name="T22" fmla="*/ 846 w 1984"/>
                <a:gd name="T23" fmla="*/ 496 h 1260"/>
                <a:gd name="T24" fmla="*/ 906 w 1984"/>
                <a:gd name="T25" fmla="*/ 428 h 1260"/>
                <a:gd name="T26" fmla="*/ 978 w 1984"/>
                <a:gd name="T27" fmla="*/ 376 h 1260"/>
                <a:gd name="T28" fmla="*/ 992 w 1984"/>
                <a:gd name="T29" fmla="*/ 262 h 1260"/>
                <a:gd name="T30" fmla="*/ 945 w 1984"/>
                <a:gd name="T31" fmla="*/ 168 h 1260"/>
                <a:gd name="T32" fmla="*/ 456 w 1984"/>
                <a:gd name="T33" fmla="*/ 109 h 1260"/>
                <a:gd name="T34" fmla="*/ 333 w 1984"/>
                <a:gd name="T35" fmla="*/ 78 h 1260"/>
                <a:gd name="T36" fmla="*/ 109 w 1984"/>
                <a:gd name="T37" fmla="*/ 141 h 1260"/>
                <a:gd name="T38" fmla="*/ 88 w 1984"/>
                <a:gd name="T39" fmla="*/ 0 h 1260"/>
                <a:gd name="T40" fmla="*/ 52 w 1984"/>
                <a:gd name="T41" fmla="*/ 0 h 1260"/>
                <a:gd name="T42" fmla="*/ 52 w 1984"/>
                <a:gd name="T43" fmla="*/ 0 h 12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984"/>
                <a:gd name="T67" fmla="*/ 0 h 1260"/>
                <a:gd name="T68" fmla="*/ 1984 w 1984"/>
                <a:gd name="T69" fmla="*/ 1260 h 126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984" h="1260">
                  <a:moveTo>
                    <a:pt x="103" y="0"/>
                  </a:moveTo>
                  <a:lnTo>
                    <a:pt x="114" y="295"/>
                  </a:lnTo>
                  <a:lnTo>
                    <a:pt x="0" y="390"/>
                  </a:lnTo>
                  <a:lnTo>
                    <a:pt x="48" y="517"/>
                  </a:lnTo>
                  <a:lnTo>
                    <a:pt x="863" y="835"/>
                  </a:lnTo>
                  <a:lnTo>
                    <a:pt x="949" y="871"/>
                  </a:lnTo>
                  <a:lnTo>
                    <a:pt x="941" y="949"/>
                  </a:lnTo>
                  <a:lnTo>
                    <a:pt x="863" y="985"/>
                  </a:lnTo>
                  <a:lnTo>
                    <a:pt x="876" y="1038"/>
                  </a:lnTo>
                  <a:lnTo>
                    <a:pt x="1361" y="1260"/>
                  </a:lnTo>
                  <a:lnTo>
                    <a:pt x="1583" y="1105"/>
                  </a:lnTo>
                  <a:lnTo>
                    <a:pt x="1692" y="990"/>
                  </a:lnTo>
                  <a:lnTo>
                    <a:pt x="1812" y="854"/>
                  </a:lnTo>
                  <a:lnTo>
                    <a:pt x="1956" y="751"/>
                  </a:lnTo>
                  <a:lnTo>
                    <a:pt x="1984" y="523"/>
                  </a:lnTo>
                  <a:lnTo>
                    <a:pt x="1889" y="336"/>
                  </a:lnTo>
                  <a:lnTo>
                    <a:pt x="912" y="217"/>
                  </a:lnTo>
                  <a:lnTo>
                    <a:pt x="665" y="156"/>
                  </a:lnTo>
                  <a:lnTo>
                    <a:pt x="217" y="281"/>
                  </a:lnTo>
                  <a:lnTo>
                    <a:pt x="1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FFDB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834" y="2858"/>
              <a:ext cx="893" cy="540"/>
            </a:xfrm>
            <a:custGeom>
              <a:avLst/>
              <a:gdLst>
                <a:gd name="T0" fmla="*/ 885 w 1787"/>
                <a:gd name="T1" fmla="*/ 26 h 1080"/>
                <a:gd name="T2" fmla="*/ 677 w 1787"/>
                <a:gd name="T3" fmla="*/ 30 h 1080"/>
                <a:gd name="T4" fmla="*/ 275 w 1787"/>
                <a:gd name="T5" fmla="*/ 0 h 1080"/>
                <a:gd name="T6" fmla="*/ 216 w 1787"/>
                <a:gd name="T7" fmla="*/ 246 h 1080"/>
                <a:gd name="T8" fmla="*/ 93 w 1787"/>
                <a:gd name="T9" fmla="*/ 327 h 1080"/>
                <a:gd name="T10" fmla="*/ 0 w 1787"/>
                <a:gd name="T11" fmla="*/ 366 h 1080"/>
                <a:gd name="T12" fmla="*/ 114 w 1787"/>
                <a:gd name="T13" fmla="*/ 384 h 1080"/>
                <a:gd name="T14" fmla="*/ 339 w 1787"/>
                <a:gd name="T15" fmla="*/ 288 h 1080"/>
                <a:gd name="T16" fmla="*/ 177 w 1787"/>
                <a:gd name="T17" fmla="*/ 396 h 1080"/>
                <a:gd name="T18" fmla="*/ 350 w 1787"/>
                <a:gd name="T19" fmla="*/ 420 h 1080"/>
                <a:gd name="T20" fmla="*/ 524 w 1787"/>
                <a:gd name="T21" fmla="*/ 330 h 1080"/>
                <a:gd name="T22" fmla="*/ 392 w 1787"/>
                <a:gd name="T23" fmla="*/ 432 h 1080"/>
                <a:gd name="T24" fmla="*/ 527 w 1787"/>
                <a:gd name="T25" fmla="*/ 453 h 1080"/>
                <a:gd name="T26" fmla="*/ 701 w 1787"/>
                <a:gd name="T27" fmla="*/ 378 h 1080"/>
                <a:gd name="T28" fmla="*/ 566 w 1787"/>
                <a:gd name="T29" fmla="*/ 471 h 1080"/>
                <a:gd name="T30" fmla="*/ 776 w 1787"/>
                <a:gd name="T31" fmla="*/ 502 h 1080"/>
                <a:gd name="T32" fmla="*/ 807 w 1787"/>
                <a:gd name="T33" fmla="*/ 540 h 1080"/>
                <a:gd name="T34" fmla="*/ 869 w 1787"/>
                <a:gd name="T35" fmla="*/ 498 h 1080"/>
                <a:gd name="T36" fmla="*/ 872 w 1787"/>
                <a:gd name="T37" fmla="*/ 435 h 1080"/>
                <a:gd name="T38" fmla="*/ 893 w 1787"/>
                <a:gd name="T39" fmla="*/ 354 h 1080"/>
                <a:gd name="T40" fmla="*/ 885 w 1787"/>
                <a:gd name="T41" fmla="*/ 26 h 1080"/>
                <a:gd name="T42" fmla="*/ 885 w 1787"/>
                <a:gd name="T43" fmla="*/ 26 h 10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87"/>
                <a:gd name="T67" fmla="*/ 0 h 1080"/>
                <a:gd name="T68" fmla="*/ 1787 w 1787"/>
                <a:gd name="T69" fmla="*/ 1080 h 10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87" h="1080">
                  <a:moveTo>
                    <a:pt x="1770" y="53"/>
                  </a:moveTo>
                  <a:lnTo>
                    <a:pt x="1355" y="61"/>
                  </a:lnTo>
                  <a:lnTo>
                    <a:pt x="551" y="0"/>
                  </a:lnTo>
                  <a:lnTo>
                    <a:pt x="432" y="493"/>
                  </a:lnTo>
                  <a:lnTo>
                    <a:pt x="186" y="654"/>
                  </a:lnTo>
                  <a:lnTo>
                    <a:pt x="0" y="732"/>
                  </a:lnTo>
                  <a:lnTo>
                    <a:pt x="228" y="768"/>
                  </a:lnTo>
                  <a:lnTo>
                    <a:pt x="679" y="576"/>
                  </a:lnTo>
                  <a:lnTo>
                    <a:pt x="354" y="793"/>
                  </a:lnTo>
                  <a:lnTo>
                    <a:pt x="701" y="841"/>
                  </a:lnTo>
                  <a:lnTo>
                    <a:pt x="1049" y="660"/>
                  </a:lnTo>
                  <a:lnTo>
                    <a:pt x="785" y="865"/>
                  </a:lnTo>
                  <a:lnTo>
                    <a:pt x="1055" y="907"/>
                  </a:lnTo>
                  <a:lnTo>
                    <a:pt x="1403" y="757"/>
                  </a:lnTo>
                  <a:lnTo>
                    <a:pt x="1133" y="943"/>
                  </a:lnTo>
                  <a:lnTo>
                    <a:pt x="1553" y="1004"/>
                  </a:lnTo>
                  <a:lnTo>
                    <a:pt x="1614" y="1080"/>
                  </a:lnTo>
                  <a:lnTo>
                    <a:pt x="1739" y="996"/>
                  </a:lnTo>
                  <a:lnTo>
                    <a:pt x="1745" y="871"/>
                  </a:lnTo>
                  <a:lnTo>
                    <a:pt x="1787" y="709"/>
                  </a:lnTo>
                  <a:lnTo>
                    <a:pt x="1770" y="53"/>
                  </a:lnTo>
                  <a:close/>
                </a:path>
              </a:pathLst>
            </a:custGeom>
            <a:solidFill>
              <a:srgbClr val="FF737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3846" y="3309"/>
              <a:ext cx="884" cy="309"/>
            </a:xfrm>
            <a:custGeom>
              <a:avLst/>
              <a:gdLst>
                <a:gd name="T0" fmla="*/ 192 w 1767"/>
                <a:gd name="T1" fmla="*/ 0 h 618"/>
                <a:gd name="T2" fmla="*/ 195 w 1767"/>
                <a:gd name="T3" fmla="*/ 34 h 618"/>
                <a:gd name="T4" fmla="*/ 45 w 1767"/>
                <a:gd name="T5" fmla="*/ 81 h 618"/>
                <a:gd name="T6" fmla="*/ 117 w 1767"/>
                <a:gd name="T7" fmla="*/ 102 h 618"/>
                <a:gd name="T8" fmla="*/ 0 w 1767"/>
                <a:gd name="T9" fmla="*/ 123 h 618"/>
                <a:gd name="T10" fmla="*/ 0 w 1767"/>
                <a:gd name="T11" fmla="*/ 164 h 618"/>
                <a:gd name="T12" fmla="*/ 156 w 1767"/>
                <a:gd name="T13" fmla="*/ 138 h 618"/>
                <a:gd name="T14" fmla="*/ 318 w 1767"/>
                <a:gd name="T15" fmla="*/ 174 h 618"/>
                <a:gd name="T16" fmla="*/ 315 w 1767"/>
                <a:gd name="T17" fmla="*/ 73 h 618"/>
                <a:gd name="T18" fmla="*/ 366 w 1767"/>
                <a:gd name="T19" fmla="*/ 89 h 618"/>
                <a:gd name="T20" fmla="*/ 377 w 1767"/>
                <a:gd name="T21" fmla="*/ 186 h 618"/>
                <a:gd name="T22" fmla="*/ 450 w 1767"/>
                <a:gd name="T23" fmla="*/ 204 h 618"/>
                <a:gd name="T24" fmla="*/ 377 w 1767"/>
                <a:gd name="T25" fmla="*/ 216 h 618"/>
                <a:gd name="T26" fmla="*/ 384 w 1767"/>
                <a:gd name="T27" fmla="*/ 273 h 618"/>
                <a:gd name="T28" fmla="*/ 510 w 1767"/>
                <a:gd name="T29" fmla="*/ 225 h 618"/>
                <a:gd name="T30" fmla="*/ 759 w 1767"/>
                <a:gd name="T31" fmla="*/ 309 h 618"/>
                <a:gd name="T32" fmla="*/ 756 w 1767"/>
                <a:gd name="T33" fmla="*/ 141 h 618"/>
                <a:gd name="T34" fmla="*/ 810 w 1767"/>
                <a:gd name="T35" fmla="*/ 148 h 618"/>
                <a:gd name="T36" fmla="*/ 803 w 1767"/>
                <a:gd name="T37" fmla="*/ 286 h 618"/>
                <a:gd name="T38" fmla="*/ 884 w 1767"/>
                <a:gd name="T39" fmla="*/ 237 h 618"/>
                <a:gd name="T40" fmla="*/ 873 w 1767"/>
                <a:gd name="T41" fmla="*/ 39 h 618"/>
                <a:gd name="T42" fmla="*/ 795 w 1767"/>
                <a:gd name="T43" fmla="*/ 89 h 618"/>
                <a:gd name="T44" fmla="*/ 333 w 1767"/>
                <a:gd name="T45" fmla="*/ 3 h 618"/>
                <a:gd name="T46" fmla="*/ 192 w 1767"/>
                <a:gd name="T47" fmla="*/ 0 h 618"/>
                <a:gd name="T48" fmla="*/ 192 w 1767"/>
                <a:gd name="T49" fmla="*/ 0 h 61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767"/>
                <a:gd name="T76" fmla="*/ 0 h 618"/>
                <a:gd name="T77" fmla="*/ 1767 w 1767"/>
                <a:gd name="T78" fmla="*/ 618 h 61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767" h="618">
                  <a:moveTo>
                    <a:pt x="384" y="0"/>
                  </a:moveTo>
                  <a:lnTo>
                    <a:pt x="389" y="67"/>
                  </a:lnTo>
                  <a:lnTo>
                    <a:pt x="89" y="162"/>
                  </a:lnTo>
                  <a:lnTo>
                    <a:pt x="234" y="204"/>
                  </a:lnTo>
                  <a:lnTo>
                    <a:pt x="0" y="246"/>
                  </a:lnTo>
                  <a:lnTo>
                    <a:pt x="0" y="329"/>
                  </a:lnTo>
                  <a:lnTo>
                    <a:pt x="312" y="276"/>
                  </a:lnTo>
                  <a:lnTo>
                    <a:pt x="635" y="348"/>
                  </a:lnTo>
                  <a:lnTo>
                    <a:pt x="629" y="145"/>
                  </a:lnTo>
                  <a:lnTo>
                    <a:pt x="732" y="179"/>
                  </a:lnTo>
                  <a:lnTo>
                    <a:pt x="754" y="373"/>
                  </a:lnTo>
                  <a:lnTo>
                    <a:pt x="899" y="409"/>
                  </a:lnTo>
                  <a:lnTo>
                    <a:pt x="754" y="432"/>
                  </a:lnTo>
                  <a:lnTo>
                    <a:pt x="768" y="546"/>
                  </a:lnTo>
                  <a:lnTo>
                    <a:pt x="1019" y="451"/>
                  </a:lnTo>
                  <a:lnTo>
                    <a:pt x="1517" y="618"/>
                  </a:lnTo>
                  <a:lnTo>
                    <a:pt x="1511" y="282"/>
                  </a:lnTo>
                  <a:lnTo>
                    <a:pt x="1619" y="295"/>
                  </a:lnTo>
                  <a:lnTo>
                    <a:pt x="1606" y="571"/>
                  </a:lnTo>
                  <a:lnTo>
                    <a:pt x="1767" y="474"/>
                  </a:lnTo>
                  <a:lnTo>
                    <a:pt x="1745" y="78"/>
                  </a:lnTo>
                  <a:lnTo>
                    <a:pt x="1589" y="179"/>
                  </a:lnTo>
                  <a:lnTo>
                    <a:pt x="665" y="6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448" y="3627"/>
              <a:ext cx="294" cy="255"/>
            </a:xfrm>
            <a:custGeom>
              <a:avLst/>
              <a:gdLst>
                <a:gd name="T0" fmla="*/ 162 w 587"/>
                <a:gd name="T1" fmla="*/ 84 h 510"/>
                <a:gd name="T2" fmla="*/ 120 w 587"/>
                <a:gd name="T3" fmla="*/ 94 h 510"/>
                <a:gd name="T4" fmla="*/ 120 w 587"/>
                <a:gd name="T5" fmla="*/ 147 h 510"/>
                <a:gd name="T6" fmla="*/ 69 w 587"/>
                <a:gd name="T7" fmla="*/ 156 h 510"/>
                <a:gd name="T8" fmla="*/ 57 w 587"/>
                <a:gd name="T9" fmla="*/ 195 h 510"/>
                <a:gd name="T10" fmla="*/ 0 w 587"/>
                <a:gd name="T11" fmla="*/ 210 h 510"/>
                <a:gd name="T12" fmla="*/ 3 w 587"/>
                <a:gd name="T13" fmla="*/ 255 h 510"/>
                <a:gd name="T14" fmla="*/ 87 w 587"/>
                <a:gd name="T15" fmla="*/ 222 h 510"/>
                <a:gd name="T16" fmla="*/ 108 w 587"/>
                <a:gd name="T17" fmla="*/ 177 h 510"/>
                <a:gd name="T18" fmla="*/ 141 w 587"/>
                <a:gd name="T19" fmla="*/ 180 h 510"/>
                <a:gd name="T20" fmla="*/ 150 w 587"/>
                <a:gd name="T21" fmla="*/ 130 h 510"/>
                <a:gd name="T22" fmla="*/ 207 w 587"/>
                <a:gd name="T23" fmla="*/ 105 h 510"/>
                <a:gd name="T24" fmla="*/ 231 w 587"/>
                <a:gd name="T25" fmla="*/ 63 h 510"/>
                <a:gd name="T26" fmla="*/ 294 w 587"/>
                <a:gd name="T27" fmla="*/ 0 h 510"/>
                <a:gd name="T28" fmla="*/ 198 w 587"/>
                <a:gd name="T29" fmla="*/ 9 h 510"/>
                <a:gd name="T30" fmla="*/ 195 w 587"/>
                <a:gd name="T31" fmla="*/ 55 h 510"/>
                <a:gd name="T32" fmla="*/ 192 w 587"/>
                <a:gd name="T33" fmla="*/ 72 h 510"/>
                <a:gd name="T34" fmla="*/ 162 w 587"/>
                <a:gd name="T35" fmla="*/ 84 h 510"/>
                <a:gd name="T36" fmla="*/ 162 w 587"/>
                <a:gd name="T37" fmla="*/ 84 h 5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87"/>
                <a:gd name="T58" fmla="*/ 0 h 510"/>
                <a:gd name="T59" fmla="*/ 587 w 587"/>
                <a:gd name="T60" fmla="*/ 510 h 5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87" h="510">
                  <a:moveTo>
                    <a:pt x="323" y="168"/>
                  </a:moveTo>
                  <a:lnTo>
                    <a:pt x="239" y="187"/>
                  </a:lnTo>
                  <a:lnTo>
                    <a:pt x="239" y="293"/>
                  </a:lnTo>
                  <a:lnTo>
                    <a:pt x="137" y="312"/>
                  </a:lnTo>
                  <a:lnTo>
                    <a:pt x="114" y="390"/>
                  </a:lnTo>
                  <a:lnTo>
                    <a:pt x="0" y="420"/>
                  </a:lnTo>
                  <a:lnTo>
                    <a:pt x="6" y="510"/>
                  </a:lnTo>
                  <a:lnTo>
                    <a:pt x="173" y="443"/>
                  </a:lnTo>
                  <a:lnTo>
                    <a:pt x="215" y="354"/>
                  </a:lnTo>
                  <a:lnTo>
                    <a:pt x="281" y="360"/>
                  </a:lnTo>
                  <a:lnTo>
                    <a:pt x="300" y="259"/>
                  </a:lnTo>
                  <a:lnTo>
                    <a:pt x="414" y="209"/>
                  </a:lnTo>
                  <a:lnTo>
                    <a:pt x="462" y="126"/>
                  </a:lnTo>
                  <a:lnTo>
                    <a:pt x="587" y="0"/>
                  </a:lnTo>
                  <a:lnTo>
                    <a:pt x="395" y="17"/>
                  </a:lnTo>
                  <a:lnTo>
                    <a:pt x="390" y="109"/>
                  </a:lnTo>
                  <a:lnTo>
                    <a:pt x="384" y="143"/>
                  </a:lnTo>
                  <a:lnTo>
                    <a:pt x="323" y="168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4454" y="3381"/>
              <a:ext cx="63" cy="86"/>
            </a:xfrm>
            <a:custGeom>
              <a:avLst/>
              <a:gdLst>
                <a:gd name="T0" fmla="*/ 0 w 126"/>
                <a:gd name="T1" fmla="*/ 5 h 173"/>
                <a:gd name="T2" fmla="*/ 3 w 126"/>
                <a:gd name="T3" fmla="*/ 86 h 173"/>
                <a:gd name="T4" fmla="*/ 55 w 126"/>
                <a:gd name="T5" fmla="*/ 86 h 173"/>
                <a:gd name="T6" fmla="*/ 63 w 126"/>
                <a:gd name="T7" fmla="*/ 0 h 173"/>
                <a:gd name="T8" fmla="*/ 0 w 126"/>
                <a:gd name="T9" fmla="*/ 5 h 173"/>
                <a:gd name="T10" fmla="*/ 0 w 126"/>
                <a:gd name="T11" fmla="*/ 5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"/>
                <a:gd name="T19" fmla="*/ 0 h 173"/>
                <a:gd name="T20" fmla="*/ 126 w 126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" h="173">
                  <a:moveTo>
                    <a:pt x="0" y="11"/>
                  </a:moveTo>
                  <a:lnTo>
                    <a:pt x="6" y="173"/>
                  </a:lnTo>
                  <a:lnTo>
                    <a:pt x="109" y="173"/>
                  </a:lnTo>
                  <a:lnTo>
                    <a:pt x="126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3A3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4361" y="2550"/>
              <a:ext cx="198" cy="293"/>
            </a:xfrm>
            <a:custGeom>
              <a:avLst/>
              <a:gdLst>
                <a:gd name="T0" fmla="*/ 84 w 395"/>
                <a:gd name="T1" fmla="*/ 0 h 586"/>
                <a:gd name="T2" fmla="*/ 58 w 395"/>
                <a:gd name="T3" fmla="*/ 93 h 586"/>
                <a:gd name="T4" fmla="*/ 0 w 395"/>
                <a:gd name="T5" fmla="*/ 173 h 586"/>
                <a:gd name="T6" fmla="*/ 33 w 395"/>
                <a:gd name="T7" fmla="*/ 181 h 586"/>
                <a:gd name="T8" fmla="*/ 0 w 395"/>
                <a:gd name="T9" fmla="*/ 264 h 586"/>
                <a:gd name="T10" fmla="*/ 174 w 395"/>
                <a:gd name="T11" fmla="*/ 293 h 586"/>
                <a:gd name="T12" fmla="*/ 96 w 395"/>
                <a:gd name="T13" fmla="*/ 206 h 586"/>
                <a:gd name="T14" fmla="*/ 150 w 395"/>
                <a:gd name="T15" fmla="*/ 215 h 586"/>
                <a:gd name="T16" fmla="*/ 124 w 395"/>
                <a:gd name="T17" fmla="*/ 173 h 586"/>
                <a:gd name="T18" fmla="*/ 198 w 395"/>
                <a:gd name="T19" fmla="*/ 163 h 586"/>
                <a:gd name="T20" fmla="*/ 98 w 395"/>
                <a:gd name="T21" fmla="*/ 111 h 586"/>
                <a:gd name="T22" fmla="*/ 84 w 395"/>
                <a:gd name="T23" fmla="*/ 0 h 586"/>
                <a:gd name="T24" fmla="*/ 84 w 395"/>
                <a:gd name="T25" fmla="*/ 0 h 58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5"/>
                <a:gd name="T40" fmla="*/ 0 h 586"/>
                <a:gd name="T41" fmla="*/ 395 w 395"/>
                <a:gd name="T42" fmla="*/ 586 h 58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5" h="586">
                  <a:moveTo>
                    <a:pt x="167" y="0"/>
                  </a:moveTo>
                  <a:lnTo>
                    <a:pt x="116" y="187"/>
                  </a:lnTo>
                  <a:lnTo>
                    <a:pt x="0" y="346"/>
                  </a:lnTo>
                  <a:lnTo>
                    <a:pt x="65" y="362"/>
                  </a:lnTo>
                  <a:lnTo>
                    <a:pt x="0" y="527"/>
                  </a:lnTo>
                  <a:lnTo>
                    <a:pt x="348" y="586"/>
                  </a:lnTo>
                  <a:lnTo>
                    <a:pt x="192" y="413"/>
                  </a:lnTo>
                  <a:lnTo>
                    <a:pt x="300" y="430"/>
                  </a:lnTo>
                  <a:lnTo>
                    <a:pt x="247" y="346"/>
                  </a:lnTo>
                  <a:lnTo>
                    <a:pt x="395" y="327"/>
                  </a:lnTo>
                  <a:lnTo>
                    <a:pt x="196" y="22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099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789" y="3244"/>
              <a:ext cx="46" cy="63"/>
            </a:xfrm>
            <a:custGeom>
              <a:avLst/>
              <a:gdLst>
                <a:gd name="T0" fmla="*/ 0 w 93"/>
                <a:gd name="T1" fmla="*/ 0 h 126"/>
                <a:gd name="T2" fmla="*/ 2 w 93"/>
                <a:gd name="T3" fmla="*/ 46 h 126"/>
                <a:gd name="T4" fmla="*/ 46 w 93"/>
                <a:gd name="T5" fmla="*/ 63 h 126"/>
                <a:gd name="T6" fmla="*/ 36 w 93"/>
                <a:gd name="T7" fmla="*/ 11 h 126"/>
                <a:gd name="T8" fmla="*/ 0 w 93"/>
                <a:gd name="T9" fmla="*/ 0 h 126"/>
                <a:gd name="T10" fmla="*/ 0 w 93"/>
                <a:gd name="T11" fmla="*/ 0 h 1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26"/>
                <a:gd name="T20" fmla="*/ 93 w 93"/>
                <a:gd name="T21" fmla="*/ 126 h 1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26">
                  <a:moveTo>
                    <a:pt x="0" y="0"/>
                  </a:moveTo>
                  <a:lnTo>
                    <a:pt x="4" y="91"/>
                  </a:lnTo>
                  <a:lnTo>
                    <a:pt x="93" y="126"/>
                  </a:lnTo>
                  <a:lnTo>
                    <a:pt x="7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3758" y="3474"/>
              <a:ext cx="485" cy="223"/>
            </a:xfrm>
            <a:custGeom>
              <a:avLst/>
              <a:gdLst>
                <a:gd name="T0" fmla="*/ 0 w 971"/>
                <a:gd name="T1" fmla="*/ 0 h 447"/>
                <a:gd name="T2" fmla="*/ 480 w 971"/>
                <a:gd name="T3" fmla="*/ 160 h 447"/>
                <a:gd name="T4" fmla="*/ 485 w 971"/>
                <a:gd name="T5" fmla="*/ 198 h 447"/>
                <a:gd name="T6" fmla="*/ 457 w 971"/>
                <a:gd name="T7" fmla="*/ 196 h 447"/>
                <a:gd name="T8" fmla="*/ 448 w 971"/>
                <a:gd name="T9" fmla="*/ 223 h 447"/>
                <a:gd name="T10" fmla="*/ 127 w 971"/>
                <a:gd name="T11" fmla="*/ 94 h 447"/>
                <a:gd name="T12" fmla="*/ 4 w 971"/>
                <a:gd name="T13" fmla="*/ 39 h 447"/>
                <a:gd name="T14" fmla="*/ 0 w 971"/>
                <a:gd name="T15" fmla="*/ 0 h 447"/>
                <a:gd name="T16" fmla="*/ 0 w 971"/>
                <a:gd name="T17" fmla="*/ 0 h 4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1"/>
                <a:gd name="T28" fmla="*/ 0 h 447"/>
                <a:gd name="T29" fmla="*/ 971 w 971"/>
                <a:gd name="T30" fmla="*/ 447 h 4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1" h="447">
                  <a:moveTo>
                    <a:pt x="0" y="0"/>
                  </a:moveTo>
                  <a:lnTo>
                    <a:pt x="960" y="321"/>
                  </a:lnTo>
                  <a:lnTo>
                    <a:pt x="971" y="397"/>
                  </a:lnTo>
                  <a:lnTo>
                    <a:pt x="914" y="392"/>
                  </a:lnTo>
                  <a:lnTo>
                    <a:pt x="897" y="447"/>
                  </a:lnTo>
                  <a:lnTo>
                    <a:pt x="255" y="188"/>
                  </a:lnTo>
                  <a:lnTo>
                    <a:pt x="8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4695" y="2840"/>
              <a:ext cx="54" cy="480"/>
            </a:xfrm>
            <a:custGeom>
              <a:avLst/>
              <a:gdLst>
                <a:gd name="T0" fmla="*/ 48 w 108"/>
                <a:gd name="T1" fmla="*/ 8 h 960"/>
                <a:gd name="T2" fmla="*/ 41 w 108"/>
                <a:gd name="T3" fmla="*/ 108 h 960"/>
                <a:gd name="T4" fmla="*/ 54 w 108"/>
                <a:gd name="T5" fmla="*/ 305 h 960"/>
                <a:gd name="T6" fmla="*/ 54 w 108"/>
                <a:gd name="T7" fmla="*/ 341 h 960"/>
                <a:gd name="T8" fmla="*/ 54 w 108"/>
                <a:gd name="T9" fmla="*/ 381 h 960"/>
                <a:gd name="T10" fmla="*/ 48 w 108"/>
                <a:gd name="T11" fmla="*/ 396 h 960"/>
                <a:gd name="T12" fmla="*/ 35 w 108"/>
                <a:gd name="T13" fmla="*/ 428 h 960"/>
                <a:gd name="T14" fmla="*/ 21 w 108"/>
                <a:gd name="T15" fmla="*/ 459 h 960"/>
                <a:gd name="T16" fmla="*/ 14 w 108"/>
                <a:gd name="T17" fmla="*/ 476 h 960"/>
                <a:gd name="T18" fmla="*/ 5 w 108"/>
                <a:gd name="T19" fmla="*/ 480 h 960"/>
                <a:gd name="T20" fmla="*/ 0 w 108"/>
                <a:gd name="T21" fmla="*/ 472 h 960"/>
                <a:gd name="T22" fmla="*/ 7 w 108"/>
                <a:gd name="T23" fmla="*/ 425 h 960"/>
                <a:gd name="T24" fmla="*/ 16 w 108"/>
                <a:gd name="T25" fmla="*/ 380 h 960"/>
                <a:gd name="T26" fmla="*/ 15 w 108"/>
                <a:gd name="T27" fmla="*/ 295 h 960"/>
                <a:gd name="T28" fmla="*/ 15 w 108"/>
                <a:gd name="T29" fmla="*/ 188 h 960"/>
                <a:gd name="T30" fmla="*/ 20 w 108"/>
                <a:gd name="T31" fmla="*/ 83 h 960"/>
                <a:gd name="T32" fmla="*/ 26 w 108"/>
                <a:gd name="T33" fmla="*/ 39 h 960"/>
                <a:gd name="T34" fmla="*/ 35 w 108"/>
                <a:gd name="T35" fmla="*/ 6 h 960"/>
                <a:gd name="T36" fmla="*/ 42 w 108"/>
                <a:gd name="T37" fmla="*/ 0 h 960"/>
                <a:gd name="T38" fmla="*/ 48 w 108"/>
                <a:gd name="T39" fmla="*/ 8 h 960"/>
                <a:gd name="T40" fmla="*/ 48 w 108"/>
                <a:gd name="T41" fmla="*/ 8 h 9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8"/>
                <a:gd name="T64" fmla="*/ 0 h 960"/>
                <a:gd name="T65" fmla="*/ 108 w 108"/>
                <a:gd name="T66" fmla="*/ 960 h 96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8" h="960">
                  <a:moveTo>
                    <a:pt x="95" y="15"/>
                  </a:moveTo>
                  <a:lnTo>
                    <a:pt x="82" y="215"/>
                  </a:lnTo>
                  <a:lnTo>
                    <a:pt x="108" y="610"/>
                  </a:lnTo>
                  <a:lnTo>
                    <a:pt x="107" y="681"/>
                  </a:lnTo>
                  <a:lnTo>
                    <a:pt x="108" y="761"/>
                  </a:lnTo>
                  <a:lnTo>
                    <a:pt x="95" y="791"/>
                  </a:lnTo>
                  <a:lnTo>
                    <a:pt x="69" y="856"/>
                  </a:lnTo>
                  <a:lnTo>
                    <a:pt x="42" y="918"/>
                  </a:lnTo>
                  <a:lnTo>
                    <a:pt x="27" y="951"/>
                  </a:lnTo>
                  <a:lnTo>
                    <a:pt x="10" y="960"/>
                  </a:lnTo>
                  <a:lnTo>
                    <a:pt x="0" y="943"/>
                  </a:lnTo>
                  <a:lnTo>
                    <a:pt x="15" y="850"/>
                  </a:lnTo>
                  <a:lnTo>
                    <a:pt x="32" y="759"/>
                  </a:lnTo>
                  <a:lnTo>
                    <a:pt x="31" y="589"/>
                  </a:lnTo>
                  <a:lnTo>
                    <a:pt x="31" y="375"/>
                  </a:lnTo>
                  <a:lnTo>
                    <a:pt x="40" y="166"/>
                  </a:lnTo>
                  <a:lnTo>
                    <a:pt x="51" y="78"/>
                  </a:lnTo>
                  <a:lnTo>
                    <a:pt x="69" y="12"/>
                  </a:lnTo>
                  <a:lnTo>
                    <a:pt x="84" y="0"/>
                  </a:lnTo>
                  <a:lnTo>
                    <a:pt x="95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4894" y="2847"/>
              <a:ext cx="98" cy="631"/>
            </a:xfrm>
            <a:custGeom>
              <a:avLst/>
              <a:gdLst>
                <a:gd name="T0" fmla="*/ 23 w 196"/>
                <a:gd name="T1" fmla="*/ 7 h 1263"/>
                <a:gd name="T2" fmla="*/ 27 w 196"/>
                <a:gd name="T3" fmla="*/ 193 h 1263"/>
                <a:gd name="T4" fmla="*/ 39 w 196"/>
                <a:gd name="T5" fmla="*/ 237 h 1263"/>
                <a:gd name="T6" fmla="*/ 59 w 196"/>
                <a:gd name="T7" fmla="*/ 279 h 1263"/>
                <a:gd name="T8" fmla="*/ 81 w 196"/>
                <a:gd name="T9" fmla="*/ 323 h 1263"/>
                <a:gd name="T10" fmla="*/ 96 w 196"/>
                <a:gd name="T11" fmla="*/ 370 h 1263"/>
                <a:gd name="T12" fmla="*/ 98 w 196"/>
                <a:gd name="T13" fmla="*/ 549 h 1263"/>
                <a:gd name="T14" fmla="*/ 93 w 196"/>
                <a:gd name="T15" fmla="*/ 568 h 1263"/>
                <a:gd name="T16" fmla="*/ 78 w 196"/>
                <a:gd name="T17" fmla="*/ 605 h 1263"/>
                <a:gd name="T18" fmla="*/ 65 w 196"/>
                <a:gd name="T19" fmla="*/ 631 h 1263"/>
                <a:gd name="T20" fmla="*/ 57 w 196"/>
                <a:gd name="T21" fmla="*/ 622 h 1263"/>
                <a:gd name="T22" fmla="*/ 60 w 196"/>
                <a:gd name="T23" fmla="*/ 375 h 1263"/>
                <a:gd name="T24" fmla="*/ 47 w 196"/>
                <a:gd name="T25" fmla="*/ 329 h 1263"/>
                <a:gd name="T26" fmla="*/ 28 w 196"/>
                <a:gd name="T27" fmla="*/ 286 h 1263"/>
                <a:gd name="T28" fmla="*/ 0 w 196"/>
                <a:gd name="T29" fmla="*/ 195 h 1263"/>
                <a:gd name="T30" fmla="*/ 2 w 196"/>
                <a:gd name="T31" fmla="*/ 98 h 1263"/>
                <a:gd name="T32" fmla="*/ 10 w 196"/>
                <a:gd name="T33" fmla="*/ 6 h 1263"/>
                <a:gd name="T34" fmla="*/ 17 w 196"/>
                <a:gd name="T35" fmla="*/ 0 h 1263"/>
                <a:gd name="T36" fmla="*/ 23 w 196"/>
                <a:gd name="T37" fmla="*/ 7 h 1263"/>
                <a:gd name="T38" fmla="*/ 23 w 196"/>
                <a:gd name="T39" fmla="*/ 7 h 126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96"/>
                <a:gd name="T61" fmla="*/ 0 h 1263"/>
                <a:gd name="T62" fmla="*/ 196 w 196"/>
                <a:gd name="T63" fmla="*/ 1263 h 126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96" h="1263">
                  <a:moveTo>
                    <a:pt x="46" y="14"/>
                  </a:moveTo>
                  <a:lnTo>
                    <a:pt x="54" y="386"/>
                  </a:lnTo>
                  <a:lnTo>
                    <a:pt x="77" y="474"/>
                  </a:lnTo>
                  <a:lnTo>
                    <a:pt x="118" y="559"/>
                  </a:lnTo>
                  <a:lnTo>
                    <a:pt x="162" y="647"/>
                  </a:lnTo>
                  <a:lnTo>
                    <a:pt x="191" y="740"/>
                  </a:lnTo>
                  <a:lnTo>
                    <a:pt x="196" y="1099"/>
                  </a:lnTo>
                  <a:lnTo>
                    <a:pt x="185" y="1137"/>
                  </a:lnTo>
                  <a:lnTo>
                    <a:pt x="156" y="1210"/>
                  </a:lnTo>
                  <a:lnTo>
                    <a:pt x="130" y="1263"/>
                  </a:lnTo>
                  <a:lnTo>
                    <a:pt x="115" y="1244"/>
                  </a:lnTo>
                  <a:lnTo>
                    <a:pt x="120" y="751"/>
                  </a:lnTo>
                  <a:lnTo>
                    <a:pt x="94" y="658"/>
                  </a:lnTo>
                  <a:lnTo>
                    <a:pt x="56" y="573"/>
                  </a:lnTo>
                  <a:lnTo>
                    <a:pt x="0" y="390"/>
                  </a:lnTo>
                  <a:lnTo>
                    <a:pt x="4" y="196"/>
                  </a:lnTo>
                  <a:lnTo>
                    <a:pt x="20" y="12"/>
                  </a:lnTo>
                  <a:lnTo>
                    <a:pt x="33" y="0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4726" y="2881"/>
              <a:ext cx="101" cy="694"/>
            </a:xfrm>
            <a:custGeom>
              <a:avLst/>
              <a:gdLst>
                <a:gd name="T0" fmla="*/ 23 w 201"/>
                <a:gd name="T1" fmla="*/ 694 h 1388"/>
                <a:gd name="T2" fmla="*/ 10 w 201"/>
                <a:gd name="T3" fmla="*/ 692 h 1388"/>
                <a:gd name="T4" fmla="*/ 7 w 201"/>
                <a:gd name="T5" fmla="*/ 608 h 1388"/>
                <a:gd name="T6" fmla="*/ 0 w 201"/>
                <a:gd name="T7" fmla="*/ 521 h 1388"/>
                <a:gd name="T8" fmla="*/ 9 w 201"/>
                <a:gd name="T9" fmla="*/ 465 h 1388"/>
                <a:gd name="T10" fmla="*/ 30 w 201"/>
                <a:gd name="T11" fmla="*/ 426 h 1388"/>
                <a:gd name="T12" fmla="*/ 54 w 201"/>
                <a:gd name="T13" fmla="*/ 389 h 1388"/>
                <a:gd name="T14" fmla="*/ 75 w 201"/>
                <a:gd name="T15" fmla="*/ 345 h 1388"/>
                <a:gd name="T16" fmla="*/ 83 w 201"/>
                <a:gd name="T17" fmla="*/ 257 h 1388"/>
                <a:gd name="T18" fmla="*/ 72 w 201"/>
                <a:gd name="T19" fmla="*/ 168 h 1388"/>
                <a:gd name="T20" fmla="*/ 70 w 201"/>
                <a:gd name="T21" fmla="*/ 87 h 1388"/>
                <a:gd name="T22" fmla="*/ 71 w 201"/>
                <a:gd name="T23" fmla="*/ 9 h 1388"/>
                <a:gd name="T24" fmla="*/ 77 w 201"/>
                <a:gd name="T25" fmla="*/ 0 h 1388"/>
                <a:gd name="T26" fmla="*/ 85 w 201"/>
                <a:gd name="T27" fmla="*/ 6 h 1388"/>
                <a:gd name="T28" fmla="*/ 90 w 201"/>
                <a:gd name="T29" fmla="*/ 167 h 1388"/>
                <a:gd name="T30" fmla="*/ 101 w 201"/>
                <a:gd name="T31" fmla="*/ 353 h 1388"/>
                <a:gd name="T32" fmla="*/ 88 w 201"/>
                <a:gd name="T33" fmla="*/ 384 h 1388"/>
                <a:gd name="T34" fmla="*/ 71 w 201"/>
                <a:gd name="T35" fmla="*/ 413 h 1388"/>
                <a:gd name="T36" fmla="*/ 45 w 201"/>
                <a:gd name="T37" fmla="*/ 474 h 1388"/>
                <a:gd name="T38" fmla="*/ 39 w 201"/>
                <a:gd name="T39" fmla="*/ 596 h 1388"/>
                <a:gd name="T40" fmla="*/ 32 w 201"/>
                <a:gd name="T41" fmla="*/ 646 h 1388"/>
                <a:gd name="T42" fmla="*/ 23 w 201"/>
                <a:gd name="T43" fmla="*/ 694 h 1388"/>
                <a:gd name="T44" fmla="*/ 23 w 201"/>
                <a:gd name="T45" fmla="*/ 694 h 138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1"/>
                <a:gd name="T70" fmla="*/ 0 h 1388"/>
                <a:gd name="T71" fmla="*/ 201 w 201"/>
                <a:gd name="T72" fmla="*/ 1388 h 138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1" h="1388">
                  <a:moveTo>
                    <a:pt x="45" y="1388"/>
                  </a:moveTo>
                  <a:lnTo>
                    <a:pt x="19" y="1384"/>
                  </a:lnTo>
                  <a:lnTo>
                    <a:pt x="13" y="1215"/>
                  </a:lnTo>
                  <a:lnTo>
                    <a:pt x="0" y="1042"/>
                  </a:lnTo>
                  <a:lnTo>
                    <a:pt x="17" y="931"/>
                  </a:lnTo>
                  <a:lnTo>
                    <a:pt x="59" y="852"/>
                  </a:lnTo>
                  <a:lnTo>
                    <a:pt x="108" y="779"/>
                  </a:lnTo>
                  <a:lnTo>
                    <a:pt x="150" y="690"/>
                  </a:lnTo>
                  <a:lnTo>
                    <a:pt x="165" y="513"/>
                  </a:lnTo>
                  <a:lnTo>
                    <a:pt x="144" y="336"/>
                  </a:lnTo>
                  <a:lnTo>
                    <a:pt x="139" y="175"/>
                  </a:lnTo>
                  <a:lnTo>
                    <a:pt x="142" y="17"/>
                  </a:lnTo>
                  <a:lnTo>
                    <a:pt x="154" y="0"/>
                  </a:lnTo>
                  <a:lnTo>
                    <a:pt x="169" y="13"/>
                  </a:lnTo>
                  <a:lnTo>
                    <a:pt x="180" y="334"/>
                  </a:lnTo>
                  <a:lnTo>
                    <a:pt x="201" y="707"/>
                  </a:lnTo>
                  <a:lnTo>
                    <a:pt x="175" y="768"/>
                  </a:lnTo>
                  <a:lnTo>
                    <a:pt x="142" y="827"/>
                  </a:lnTo>
                  <a:lnTo>
                    <a:pt x="89" y="949"/>
                  </a:lnTo>
                  <a:lnTo>
                    <a:pt x="78" y="1192"/>
                  </a:lnTo>
                  <a:lnTo>
                    <a:pt x="64" y="1291"/>
                  </a:lnTo>
                  <a:lnTo>
                    <a:pt x="45" y="13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4795" y="3399"/>
              <a:ext cx="108" cy="121"/>
            </a:xfrm>
            <a:custGeom>
              <a:avLst/>
              <a:gdLst>
                <a:gd name="T0" fmla="*/ 74 w 214"/>
                <a:gd name="T1" fmla="*/ 59 h 241"/>
                <a:gd name="T2" fmla="*/ 57 w 214"/>
                <a:gd name="T3" fmla="*/ 33 h 241"/>
                <a:gd name="T4" fmla="*/ 52 w 214"/>
                <a:gd name="T5" fmla="*/ 22 h 241"/>
                <a:gd name="T6" fmla="*/ 63 w 214"/>
                <a:gd name="T7" fmla="*/ 13 h 241"/>
                <a:gd name="T8" fmla="*/ 85 w 214"/>
                <a:gd name="T9" fmla="*/ 22 h 241"/>
                <a:gd name="T10" fmla="*/ 103 w 214"/>
                <a:gd name="T11" fmla="*/ 40 h 241"/>
                <a:gd name="T12" fmla="*/ 108 w 214"/>
                <a:gd name="T13" fmla="*/ 67 h 241"/>
                <a:gd name="T14" fmla="*/ 99 w 214"/>
                <a:gd name="T15" fmla="*/ 84 h 241"/>
                <a:gd name="T16" fmla="*/ 87 w 214"/>
                <a:gd name="T17" fmla="*/ 100 h 241"/>
                <a:gd name="T18" fmla="*/ 72 w 214"/>
                <a:gd name="T19" fmla="*/ 113 h 241"/>
                <a:gd name="T20" fmla="*/ 55 w 214"/>
                <a:gd name="T21" fmla="*/ 121 h 241"/>
                <a:gd name="T22" fmla="*/ 22 w 214"/>
                <a:gd name="T23" fmla="*/ 114 h 241"/>
                <a:gd name="T24" fmla="*/ 6 w 214"/>
                <a:gd name="T25" fmla="*/ 90 h 241"/>
                <a:gd name="T26" fmla="*/ 0 w 214"/>
                <a:gd name="T27" fmla="*/ 60 h 241"/>
                <a:gd name="T28" fmla="*/ 5 w 214"/>
                <a:gd name="T29" fmla="*/ 30 h 241"/>
                <a:gd name="T30" fmla="*/ 18 w 214"/>
                <a:gd name="T31" fmla="*/ 3 h 241"/>
                <a:gd name="T32" fmla="*/ 27 w 214"/>
                <a:gd name="T33" fmla="*/ 0 h 241"/>
                <a:gd name="T34" fmla="*/ 30 w 214"/>
                <a:gd name="T35" fmla="*/ 10 h 241"/>
                <a:gd name="T36" fmla="*/ 19 w 214"/>
                <a:gd name="T37" fmla="*/ 55 h 241"/>
                <a:gd name="T38" fmla="*/ 24 w 214"/>
                <a:gd name="T39" fmla="*/ 76 h 241"/>
                <a:gd name="T40" fmla="*/ 39 w 214"/>
                <a:gd name="T41" fmla="*/ 96 h 241"/>
                <a:gd name="T42" fmla="*/ 51 w 214"/>
                <a:gd name="T43" fmla="*/ 99 h 241"/>
                <a:gd name="T44" fmla="*/ 62 w 214"/>
                <a:gd name="T45" fmla="*/ 88 h 241"/>
                <a:gd name="T46" fmla="*/ 74 w 214"/>
                <a:gd name="T47" fmla="*/ 59 h 241"/>
                <a:gd name="T48" fmla="*/ 74 w 214"/>
                <a:gd name="T49" fmla="*/ 59 h 2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14"/>
                <a:gd name="T76" fmla="*/ 0 h 241"/>
                <a:gd name="T77" fmla="*/ 214 w 214"/>
                <a:gd name="T78" fmla="*/ 241 h 2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14" h="241">
                  <a:moveTo>
                    <a:pt x="146" y="118"/>
                  </a:moveTo>
                  <a:lnTo>
                    <a:pt x="112" y="65"/>
                  </a:lnTo>
                  <a:lnTo>
                    <a:pt x="104" y="44"/>
                  </a:lnTo>
                  <a:lnTo>
                    <a:pt x="125" y="25"/>
                  </a:lnTo>
                  <a:lnTo>
                    <a:pt x="169" y="44"/>
                  </a:lnTo>
                  <a:lnTo>
                    <a:pt x="205" y="80"/>
                  </a:lnTo>
                  <a:lnTo>
                    <a:pt x="214" y="133"/>
                  </a:lnTo>
                  <a:lnTo>
                    <a:pt x="197" y="167"/>
                  </a:lnTo>
                  <a:lnTo>
                    <a:pt x="173" y="200"/>
                  </a:lnTo>
                  <a:lnTo>
                    <a:pt x="142" y="226"/>
                  </a:lnTo>
                  <a:lnTo>
                    <a:pt x="108" y="241"/>
                  </a:lnTo>
                  <a:lnTo>
                    <a:pt x="43" y="228"/>
                  </a:lnTo>
                  <a:lnTo>
                    <a:pt x="11" y="179"/>
                  </a:lnTo>
                  <a:lnTo>
                    <a:pt x="0" y="120"/>
                  </a:lnTo>
                  <a:lnTo>
                    <a:pt x="9" y="59"/>
                  </a:lnTo>
                  <a:lnTo>
                    <a:pt x="36" y="6"/>
                  </a:lnTo>
                  <a:lnTo>
                    <a:pt x="53" y="0"/>
                  </a:lnTo>
                  <a:lnTo>
                    <a:pt x="59" y="19"/>
                  </a:lnTo>
                  <a:lnTo>
                    <a:pt x="38" y="110"/>
                  </a:lnTo>
                  <a:lnTo>
                    <a:pt x="47" y="152"/>
                  </a:lnTo>
                  <a:lnTo>
                    <a:pt x="78" y="192"/>
                  </a:lnTo>
                  <a:lnTo>
                    <a:pt x="102" y="198"/>
                  </a:lnTo>
                  <a:lnTo>
                    <a:pt x="123" y="175"/>
                  </a:lnTo>
                  <a:lnTo>
                    <a:pt x="146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4841" y="3242"/>
              <a:ext cx="109" cy="132"/>
            </a:xfrm>
            <a:custGeom>
              <a:avLst/>
              <a:gdLst>
                <a:gd name="T0" fmla="*/ 71 w 218"/>
                <a:gd name="T1" fmla="*/ 132 h 265"/>
                <a:gd name="T2" fmla="*/ 38 w 218"/>
                <a:gd name="T3" fmla="*/ 125 h 265"/>
                <a:gd name="T4" fmla="*/ 13 w 218"/>
                <a:gd name="T5" fmla="*/ 94 h 265"/>
                <a:gd name="T6" fmla="*/ 0 w 218"/>
                <a:gd name="T7" fmla="*/ 54 h 265"/>
                <a:gd name="T8" fmla="*/ 2 w 218"/>
                <a:gd name="T9" fmla="*/ 36 h 265"/>
                <a:gd name="T10" fmla="*/ 11 w 218"/>
                <a:gd name="T11" fmla="*/ 22 h 265"/>
                <a:gd name="T12" fmla="*/ 26 w 218"/>
                <a:gd name="T13" fmla="*/ 9 h 265"/>
                <a:gd name="T14" fmla="*/ 46 w 218"/>
                <a:gd name="T15" fmla="*/ 0 h 265"/>
                <a:gd name="T16" fmla="*/ 86 w 218"/>
                <a:gd name="T17" fmla="*/ 2 h 265"/>
                <a:gd name="T18" fmla="*/ 105 w 218"/>
                <a:gd name="T19" fmla="*/ 29 h 265"/>
                <a:gd name="T20" fmla="*/ 109 w 218"/>
                <a:gd name="T21" fmla="*/ 64 h 265"/>
                <a:gd name="T22" fmla="*/ 103 w 218"/>
                <a:gd name="T23" fmla="*/ 79 h 265"/>
                <a:gd name="T24" fmla="*/ 90 w 218"/>
                <a:gd name="T25" fmla="*/ 84 h 265"/>
                <a:gd name="T26" fmla="*/ 77 w 218"/>
                <a:gd name="T27" fmla="*/ 80 h 265"/>
                <a:gd name="T28" fmla="*/ 70 w 218"/>
                <a:gd name="T29" fmla="*/ 65 h 265"/>
                <a:gd name="T30" fmla="*/ 66 w 218"/>
                <a:gd name="T31" fmla="*/ 30 h 265"/>
                <a:gd name="T32" fmla="*/ 48 w 218"/>
                <a:gd name="T33" fmla="*/ 32 h 265"/>
                <a:gd name="T34" fmla="*/ 32 w 218"/>
                <a:gd name="T35" fmla="*/ 45 h 265"/>
                <a:gd name="T36" fmla="*/ 25 w 218"/>
                <a:gd name="T37" fmla="*/ 64 h 265"/>
                <a:gd name="T38" fmla="*/ 28 w 218"/>
                <a:gd name="T39" fmla="*/ 87 h 265"/>
                <a:gd name="T40" fmla="*/ 43 w 218"/>
                <a:gd name="T41" fmla="*/ 108 h 265"/>
                <a:gd name="T42" fmla="*/ 68 w 218"/>
                <a:gd name="T43" fmla="*/ 119 h 265"/>
                <a:gd name="T44" fmla="*/ 76 w 218"/>
                <a:gd name="T45" fmla="*/ 124 h 265"/>
                <a:gd name="T46" fmla="*/ 71 w 218"/>
                <a:gd name="T47" fmla="*/ 132 h 265"/>
                <a:gd name="T48" fmla="*/ 71 w 218"/>
                <a:gd name="T49" fmla="*/ 132 h 2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18"/>
                <a:gd name="T76" fmla="*/ 0 h 265"/>
                <a:gd name="T77" fmla="*/ 218 w 218"/>
                <a:gd name="T78" fmla="*/ 265 h 2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18" h="265">
                  <a:moveTo>
                    <a:pt x="141" y="265"/>
                  </a:moveTo>
                  <a:lnTo>
                    <a:pt x="76" y="251"/>
                  </a:lnTo>
                  <a:lnTo>
                    <a:pt x="25" y="188"/>
                  </a:lnTo>
                  <a:lnTo>
                    <a:pt x="0" y="109"/>
                  </a:lnTo>
                  <a:lnTo>
                    <a:pt x="4" y="73"/>
                  </a:lnTo>
                  <a:lnTo>
                    <a:pt x="21" y="44"/>
                  </a:lnTo>
                  <a:lnTo>
                    <a:pt x="51" y="19"/>
                  </a:lnTo>
                  <a:lnTo>
                    <a:pt x="91" y="0"/>
                  </a:lnTo>
                  <a:lnTo>
                    <a:pt x="171" y="4"/>
                  </a:lnTo>
                  <a:lnTo>
                    <a:pt x="209" y="59"/>
                  </a:lnTo>
                  <a:lnTo>
                    <a:pt x="218" y="128"/>
                  </a:lnTo>
                  <a:lnTo>
                    <a:pt x="205" y="158"/>
                  </a:lnTo>
                  <a:lnTo>
                    <a:pt x="180" y="168"/>
                  </a:lnTo>
                  <a:lnTo>
                    <a:pt x="154" y="160"/>
                  </a:lnTo>
                  <a:lnTo>
                    <a:pt x="139" y="130"/>
                  </a:lnTo>
                  <a:lnTo>
                    <a:pt x="131" y="61"/>
                  </a:lnTo>
                  <a:lnTo>
                    <a:pt x="95" y="65"/>
                  </a:lnTo>
                  <a:lnTo>
                    <a:pt x="64" y="90"/>
                  </a:lnTo>
                  <a:lnTo>
                    <a:pt x="49" y="128"/>
                  </a:lnTo>
                  <a:lnTo>
                    <a:pt x="57" y="175"/>
                  </a:lnTo>
                  <a:lnTo>
                    <a:pt x="85" y="217"/>
                  </a:lnTo>
                  <a:lnTo>
                    <a:pt x="135" y="238"/>
                  </a:lnTo>
                  <a:lnTo>
                    <a:pt x="152" y="249"/>
                  </a:lnTo>
                  <a:lnTo>
                    <a:pt x="141" y="2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4830" y="3023"/>
              <a:ext cx="68" cy="113"/>
            </a:xfrm>
            <a:custGeom>
              <a:avLst/>
              <a:gdLst>
                <a:gd name="T0" fmla="*/ 13 w 137"/>
                <a:gd name="T1" fmla="*/ 100 h 226"/>
                <a:gd name="T2" fmla="*/ 34 w 137"/>
                <a:gd name="T3" fmla="*/ 99 h 226"/>
                <a:gd name="T4" fmla="*/ 47 w 137"/>
                <a:gd name="T5" fmla="*/ 84 h 226"/>
                <a:gd name="T6" fmla="*/ 47 w 137"/>
                <a:gd name="T7" fmla="*/ 64 h 226"/>
                <a:gd name="T8" fmla="*/ 37 w 137"/>
                <a:gd name="T9" fmla="*/ 50 h 226"/>
                <a:gd name="T10" fmla="*/ 22 w 137"/>
                <a:gd name="T11" fmla="*/ 37 h 226"/>
                <a:gd name="T12" fmla="*/ 6 w 137"/>
                <a:gd name="T13" fmla="*/ 27 h 226"/>
                <a:gd name="T14" fmla="*/ 0 w 137"/>
                <a:gd name="T15" fmla="*/ 7 h 226"/>
                <a:gd name="T16" fmla="*/ 8 w 137"/>
                <a:gd name="T17" fmla="*/ 0 h 226"/>
                <a:gd name="T18" fmla="*/ 21 w 137"/>
                <a:gd name="T19" fmla="*/ 1 h 226"/>
                <a:gd name="T20" fmla="*/ 59 w 137"/>
                <a:gd name="T21" fmla="*/ 36 h 226"/>
                <a:gd name="T22" fmla="*/ 68 w 137"/>
                <a:gd name="T23" fmla="*/ 88 h 226"/>
                <a:gd name="T24" fmla="*/ 59 w 137"/>
                <a:gd name="T25" fmla="*/ 103 h 226"/>
                <a:gd name="T26" fmla="*/ 43 w 137"/>
                <a:gd name="T27" fmla="*/ 113 h 226"/>
                <a:gd name="T28" fmla="*/ 7 w 137"/>
                <a:gd name="T29" fmla="*/ 112 h 226"/>
                <a:gd name="T30" fmla="*/ 4 w 137"/>
                <a:gd name="T31" fmla="*/ 103 h 226"/>
                <a:gd name="T32" fmla="*/ 13 w 137"/>
                <a:gd name="T33" fmla="*/ 100 h 226"/>
                <a:gd name="T34" fmla="*/ 13 w 137"/>
                <a:gd name="T35" fmla="*/ 100 h 2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7"/>
                <a:gd name="T55" fmla="*/ 0 h 226"/>
                <a:gd name="T56" fmla="*/ 137 w 137"/>
                <a:gd name="T57" fmla="*/ 226 h 2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7" h="226">
                  <a:moveTo>
                    <a:pt x="27" y="200"/>
                  </a:moveTo>
                  <a:lnTo>
                    <a:pt x="68" y="198"/>
                  </a:lnTo>
                  <a:lnTo>
                    <a:pt x="95" y="167"/>
                  </a:lnTo>
                  <a:lnTo>
                    <a:pt x="95" y="128"/>
                  </a:lnTo>
                  <a:lnTo>
                    <a:pt x="74" y="99"/>
                  </a:lnTo>
                  <a:lnTo>
                    <a:pt x="44" y="74"/>
                  </a:lnTo>
                  <a:lnTo>
                    <a:pt x="13" y="53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42" y="2"/>
                  </a:lnTo>
                  <a:lnTo>
                    <a:pt x="118" y="72"/>
                  </a:lnTo>
                  <a:lnTo>
                    <a:pt x="137" y="175"/>
                  </a:lnTo>
                  <a:lnTo>
                    <a:pt x="118" y="205"/>
                  </a:lnTo>
                  <a:lnTo>
                    <a:pt x="86" y="226"/>
                  </a:lnTo>
                  <a:lnTo>
                    <a:pt x="15" y="224"/>
                  </a:lnTo>
                  <a:lnTo>
                    <a:pt x="8" y="205"/>
                  </a:lnTo>
                  <a:lnTo>
                    <a:pt x="27" y="2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4819" y="2897"/>
              <a:ext cx="74" cy="100"/>
            </a:xfrm>
            <a:custGeom>
              <a:avLst/>
              <a:gdLst>
                <a:gd name="T0" fmla="*/ 65 w 148"/>
                <a:gd name="T1" fmla="*/ 22 h 200"/>
                <a:gd name="T2" fmla="*/ 48 w 148"/>
                <a:gd name="T3" fmla="*/ 14 h 200"/>
                <a:gd name="T4" fmla="*/ 31 w 148"/>
                <a:gd name="T5" fmla="*/ 17 h 200"/>
                <a:gd name="T6" fmla="*/ 22 w 148"/>
                <a:gd name="T7" fmla="*/ 30 h 200"/>
                <a:gd name="T8" fmla="*/ 23 w 148"/>
                <a:gd name="T9" fmla="*/ 48 h 200"/>
                <a:gd name="T10" fmla="*/ 30 w 148"/>
                <a:gd name="T11" fmla="*/ 64 h 200"/>
                <a:gd name="T12" fmla="*/ 40 w 148"/>
                <a:gd name="T13" fmla="*/ 77 h 200"/>
                <a:gd name="T14" fmla="*/ 42 w 148"/>
                <a:gd name="T15" fmla="*/ 99 h 200"/>
                <a:gd name="T16" fmla="*/ 21 w 148"/>
                <a:gd name="T17" fmla="*/ 100 h 200"/>
                <a:gd name="T18" fmla="*/ 6 w 148"/>
                <a:gd name="T19" fmla="*/ 78 h 200"/>
                <a:gd name="T20" fmla="*/ 0 w 148"/>
                <a:gd name="T21" fmla="*/ 50 h 200"/>
                <a:gd name="T22" fmla="*/ 6 w 148"/>
                <a:gd name="T23" fmla="*/ 24 h 200"/>
                <a:gd name="T24" fmla="*/ 23 w 148"/>
                <a:gd name="T25" fmla="*/ 4 h 200"/>
                <a:gd name="T26" fmla="*/ 48 w 148"/>
                <a:gd name="T27" fmla="*/ 0 h 200"/>
                <a:gd name="T28" fmla="*/ 72 w 148"/>
                <a:gd name="T29" fmla="*/ 12 h 200"/>
                <a:gd name="T30" fmla="*/ 74 w 148"/>
                <a:gd name="T31" fmla="*/ 21 h 200"/>
                <a:gd name="T32" fmla="*/ 65 w 148"/>
                <a:gd name="T33" fmla="*/ 22 h 200"/>
                <a:gd name="T34" fmla="*/ 65 w 148"/>
                <a:gd name="T35" fmla="*/ 22 h 2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"/>
                <a:gd name="T55" fmla="*/ 0 h 200"/>
                <a:gd name="T56" fmla="*/ 148 w 148"/>
                <a:gd name="T57" fmla="*/ 200 h 2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" h="200">
                  <a:moveTo>
                    <a:pt x="129" y="44"/>
                  </a:moveTo>
                  <a:lnTo>
                    <a:pt x="97" y="29"/>
                  </a:lnTo>
                  <a:lnTo>
                    <a:pt x="63" y="33"/>
                  </a:lnTo>
                  <a:lnTo>
                    <a:pt x="44" y="61"/>
                  </a:lnTo>
                  <a:lnTo>
                    <a:pt x="46" y="95"/>
                  </a:lnTo>
                  <a:lnTo>
                    <a:pt x="61" y="128"/>
                  </a:lnTo>
                  <a:lnTo>
                    <a:pt x="80" y="154"/>
                  </a:lnTo>
                  <a:lnTo>
                    <a:pt x="84" y="198"/>
                  </a:lnTo>
                  <a:lnTo>
                    <a:pt x="42" y="200"/>
                  </a:lnTo>
                  <a:lnTo>
                    <a:pt x="12" y="156"/>
                  </a:lnTo>
                  <a:lnTo>
                    <a:pt x="0" y="101"/>
                  </a:lnTo>
                  <a:lnTo>
                    <a:pt x="12" y="48"/>
                  </a:lnTo>
                  <a:lnTo>
                    <a:pt x="46" y="8"/>
                  </a:lnTo>
                  <a:lnTo>
                    <a:pt x="97" y="0"/>
                  </a:lnTo>
                  <a:lnTo>
                    <a:pt x="143" y="23"/>
                  </a:lnTo>
                  <a:lnTo>
                    <a:pt x="148" y="42"/>
                  </a:lnTo>
                  <a:lnTo>
                    <a:pt x="129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727" y="2926"/>
              <a:ext cx="60" cy="126"/>
            </a:xfrm>
            <a:custGeom>
              <a:avLst/>
              <a:gdLst>
                <a:gd name="T0" fmla="*/ 6 w 120"/>
                <a:gd name="T1" fmla="*/ 13 h 253"/>
                <a:gd name="T2" fmla="*/ 0 w 120"/>
                <a:gd name="T3" fmla="*/ 6 h 253"/>
                <a:gd name="T4" fmla="*/ 8 w 120"/>
                <a:gd name="T5" fmla="*/ 0 h 253"/>
                <a:gd name="T6" fmla="*/ 32 w 120"/>
                <a:gd name="T7" fmla="*/ 7 h 253"/>
                <a:gd name="T8" fmla="*/ 51 w 120"/>
                <a:gd name="T9" fmla="*/ 29 h 253"/>
                <a:gd name="T10" fmla="*/ 60 w 120"/>
                <a:gd name="T11" fmla="*/ 84 h 253"/>
                <a:gd name="T12" fmla="*/ 54 w 120"/>
                <a:gd name="T13" fmla="*/ 97 h 253"/>
                <a:gd name="T14" fmla="*/ 45 w 120"/>
                <a:gd name="T15" fmla="*/ 107 h 253"/>
                <a:gd name="T16" fmla="*/ 22 w 120"/>
                <a:gd name="T17" fmla="*/ 126 h 253"/>
                <a:gd name="T18" fmla="*/ 3 w 120"/>
                <a:gd name="T19" fmla="*/ 124 h 253"/>
                <a:gd name="T20" fmla="*/ 4 w 120"/>
                <a:gd name="T21" fmla="*/ 105 h 253"/>
                <a:gd name="T22" fmla="*/ 33 w 120"/>
                <a:gd name="T23" fmla="*/ 78 h 253"/>
                <a:gd name="T24" fmla="*/ 32 w 120"/>
                <a:gd name="T25" fmla="*/ 39 h 253"/>
                <a:gd name="T26" fmla="*/ 23 w 120"/>
                <a:gd name="T27" fmla="*/ 24 h 253"/>
                <a:gd name="T28" fmla="*/ 6 w 120"/>
                <a:gd name="T29" fmla="*/ 13 h 253"/>
                <a:gd name="T30" fmla="*/ 6 w 120"/>
                <a:gd name="T31" fmla="*/ 13 h 2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0"/>
                <a:gd name="T49" fmla="*/ 0 h 253"/>
                <a:gd name="T50" fmla="*/ 120 w 120"/>
                <a:gd name="T51" fmla="*/ 253 h 2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0" h="253">
                  <a:moveTo>
                    <a:pt x="11" y="27"/>
                  </a:moveTo>
                  <a:lnTo>
                    <a:pt x="0" y="12"/>
                  </a:lnTo>
                  <a:lnTo>
                    <a:pt x="15" y="0"/>
                  </a:lnTo>
                  <a:lnTo>
                    <a:pt x="64" y="15"/>
                  </a:lnTo>
                  <a:lnTo>
                    <a:pt x="101" y="59"/>
                  </a:lnTo>
                  <a:lnTo>
                    <a:pt x="120" y="168"/>
                  </a:lnTo>
                  <a:lnTo>
                    <a:pt x="108" y="194"/>
                  </a:lnTo>
                  <a:lnTo>
                    <a:pt x="89" y="215"/>
                  </a:lnTo>
                  <a:lnTo>
                    <a:pt x="43" y="253"/>
                  </a:lnTo>
                  <a:lnTo>
                    <a:pt x="5" y="249"/>
                  </a:lnTo>
                  <a:lnTo>
                    <a:pt x="7" y="211"/>
                  </a:lnTo>
                  <a:lnTo>
                    <a:pt x="66" y="156"/>
                  </a:lnTo>
                  <a:lnTo>
                    <a:pt x="64" y="78"/>
                  </a:lnTo>
                  <a:lnTo>
                    <a:pt x="45" y="48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758" y="3131"/>
              <a:ext cx="61" cy="120"/>
            </a:xfrm>
            <a:custGeom>
              <a:avLst/>
              <a:gdLst>
                <a:gd name="T0" fmla="*/ 29 w 122"/>
                <a:gd name="T1" fmla="*/ 20 h 239"/>
                <a:gd name="T2" fmla="*/ 20 w 122"/>
                <a:gd name="T3" fmla="*/ 36 h 239"/>
                <a:gd name="T4" fmla="*/ 13 w 122"/>
                <a:gd name="T5" fmla="*/ 53 h 239"/>
                <a:gd name="T6" fmla="*/ 22 w 122"/>
                <a:gd name="T7" fmla="*/ 90 h 239"/>
                <a:gd name="T8" fmla="*/ 47 w 122"/>
                <a:gd name="T9" fmla="*/ 110 h 239"/>
                <a:gd name="T10" fmla="*/ 45 w 122"/>
                <a:gd name="T11" fmla="*/ 120 h 239"/>
                <a:gd name="T12" fmla="*/ 36 w 122"/>
                <a:gd name="T13" fmla="*/ 119 h 239"/>
                <a:gd name="T14" fmla="*/ 20 w 122"/>
                <a:gd name="T15" fmla="*/ 105 h 239"/>
                <a:gd name="T16" fmla="*/ 1 w 122"/>
                <a:gd name="T17" fmla="*/ 92 h 239"/>
                <a:gd name="T18" fmla="*/ 0 w 122"/>
                <a:gd name="T19" fmla="*/ 32 h 239"/>
                <a:gd name="T20" fmla="*/ 8 w 122"/>
                <a:gd name="T21" fmla="*/ 3 h 239"/>
                <a:gd name="T22" fmla="*/ 27 w 122"/>
                <a:gd name="T23" fmla="*/ 0 h 239"/>
                <a:gd name="T24" fmla="*/ 58 w 122"/>
                <a:gd name="T25" fmla="*/ 20 h 239"/>
                <a:gd name="T26" fmla="*/ 61 w 122"/>
                <a:gd name="T27" fmla="*/ 30 h 239"/>
                <a:gd name="T28" fmla="*/ 52 w 122"/>
                <a:gd name="T29" fmla="*/ 32 h 239"/>
                <a:gd name="T30" fmla="*/ 29 w 122"/>
                <a:gd name="T31" fmla="*/ 20 h 239"/>
                <a:gd name="T32" fmla="*/ 29 w 122"/>
                <a:gd name="T33" fmla="*/ 20 h 2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"/>
                <a:gd name="T52" fmla="*/ 0 h 239"/>
                <a:gd name="T53" fmla="*/ 122 w 122"/>
                <a:gd name="T54" fmla="*/ 239 h 23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" h="239">
                  <a:moveTo>
                    <a:pt x="58" y="40"/>
                  </a:moveTo>
                  <a:lnTo>
                    <a:pt x="40" y="72"/>
                  </a:lnTo>
                  <a:lnTo>
                    <a:pt x="25" y="106"/>
                  </a:lnTo>
                  <a:lnTo>
                    <a:pt x="44" y="179"/>
                  </a:lnTo>
                  <a:lnTo>
                    <a:pt x="94" y="220"/>
                  </a:lnTo>
                  <a:lnTo>
                    <a:pt x="90" y="239"/>
                  </a:lnTo>
                  <a:lnTo>
                    <a:pt x="71" y="237"/>
                  </a:lnTo>
                  <a:lnTo>
                    <a:pt x="39" y="209"/>
                  </a:lnTo>
                  <a:lnTo>
                    <a:pt x="2" y="184"/>
                  </a:lnTo>
                  <a:lnTo>
                    <a:pt x="0" y="64"/>
                  </a:lnTo>
                  <a:lnTo>
                    <a:pt x="16" y="6"/>
                  </a:lnTo>
                  <a:lnTo>
                    <a:pt x="54" y="0"/>
                  </a:lnTo>
                  <a:lnTo>
                    <a:pt x="116" y="40"/>
                  </a:lnTo>
                  <a:lnTo>
                    <a:pt x="122" y="59"/>
                  </a:lnTo>
                  <a:lnTo>
                    <a:pt x="103" y="63"/>
                  </a:lnTo>
                  <a:lnTo>
                    <a:pt x="58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4081" y="2802"/>
              <a:ext cx="654" cy="58"/>
            </a:xfrm>
            <a:custGeom>
              <a:avLst/>
              <a:gdLst>
                <a:gd name="T0" fmla="*/ 648 w 1310"/>
                <a:gd name="T1" fmla="*/ 58 h 116"/>
                <a:gd name="T2" fmla="*/ 414 w 1310"/>
                <a:gd name="T3" fmla="*/ 56 h 116"/>
                <a:gd name="T4" fmla="*/ 154 w 1310"/>
                <a:gd name="T5" fmla="*/ 43 h 116"/>
                <a:gd name="T6" fmla="*/ 15 w 1310"/>
                <a:gd name="T7" fmla="*/ 28 h 116"/>
                <a:gd name="T8" fmla="*/ 0 w 1310"/>
                <a:gd name="T9" fmla="*/ 15 h 116"/>
                <a:gd name="T10" fmla="*/ 13 w 1310"/>
                <a:gd name="T11" fmla="*/ 0 h 116"/>
                <a:gd name="T12" fmla="*/ 82 w 1310"/>
                <a:gd name="T13" fmla="*/ 4 h 116"/>
                <a:gd name="T14" fmla="*/ 156 w 1310"/>
                <a:gd name="T15" fmla="*/ 13 h 116"/>
                <a:gd name="T16" fmla="*/ 412 w 1310"/>
                <a:gd name="T17" fmla="*/ 23 h 116"/>
                <a:gd name="T18" fmla="*/ 492 w 1310"/>
                <a:gd name="T19" fmla="*/ 35 h 116"/>
                <a:gd name="T20" fmla="*/ 572 w 1310"/>
                <a:gd name="T21" fmla="*/ 47 h 116"/>
                <a:gd name="T22" fmla="*/ 646 w 1310"/>
                <a:gd name="T23" fmla="*/ 45 h 116"/>
                <a:gd name="T24" fmla="*/ 654 w 1310"/>
                <a:gd name="T25" fmla="*/ 51 h 116"/>
                <a:gd name="T26" fmla="*/ 648 w 1310"/>
                <a:gd name="T27" fmla="*/ 58 h 116"/>
                <a:gd name="T28" fmla="*/ 648 w 1310"/>
                <a:gd name="T29" fmla="*/ 58 h 1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10"/>
                <a:gd name="T46" fmla="*/ 0 h 116"/>
                <a:gd name="T47" fmla="*/ 1310 w 1310"/>
                <a:gd name="T48" fmla="*/ 116 h 1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10" h="116">
                  <a:moveTo>
                    <a:pt x="1298" y="116"/>
                  </a:moveTo>
                  <a:lnTo>
                    <a:pt x="829" y="112"/>
                  </a:lnTo>
                  <a:lnTo>
                    <a:pt x="308" y="86"/>
                  </a:lnTo>
                  <a:lnTo>
                    <a:pt x="31" y="55"/>
                  </a:lnTo>
                  <a:lnTo>
                    <a:pt x="0" y="30"/>
                  </a:lnTo>
                  <a:lnTo>
                    <a:pt x="27" y="0"/>
                  </a:lnTo>
                  <a:lnTo>
                    <a:pt x="164" y="8"/>
                  </a:lnTo>
                  <a:lnTo>
                    <a:pt x="312" y="25"/>
                  </a:lnTo>
                  <a:lnTo>
                    <a:pt x="825" y="46"/>
                  </a:lnTo>
                  <a:lnTo>
                    <a:pt x="985" y="69"/>
                  </a:lnTo>
                  <a:lnTo>
                    <a:pt x="1145" y="93"/>
                  </a:lnTo>
                  <a:lnTo>
                    <a:pt x="1293" y="89"/>
                  </a:lnTo>
                  <a:lnTo>
                    <a:pt x="1310" y="101"/>
                  </a:lnTo>
                  <a:lnTo>
                    <a:pt x="1298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3986" y="2797"/>
              <a:ext cx="114" cy="327"/>
            </a:xfrm>
            <a:custGeom>
              <a:avLst/>
              <a:gdLst>
                <a:gd name="T0" fmla="*/ 114 w 228"/>
                <a:gd name="T1" fmla="*/ 15 h 654"/>
                <a:gd name="T2" fmla="*/ 104 w 228"/>
                <a:gd name="T3" fmla="*/ 69 h 654"/>
                <a:gd name="T4" fmla="*/ 85 w 228"/>
                <a:gd name="T5" fmla="*/ 134 h 654"/>
                <a:gd name="T6" fmla="*/ 64 w 228"/>
                <a:gd name="T7" fmla="*/ 198 h 654"/>
                <a:gd name="T8" fmla="*/ 45 w 228"/>
                <a:gd name="T9" fmla="*/ 252 h 654"/>
                <a:gd name="T10" fmla="*/ 37 w 228"/>
                <a:gd name="T11" fmla="*/ 269 h 654"/>
                <a:gd name="T12" fmla="*/ 22 w 228"/>
                <a:gd name="T13" fmla="*/ 302 h 654"/>
                <a:gd name="T14" fmla="*/ 7 w 228"/>
                <a:gd name="T15" fmla="*/ 327 h 654"/>
                <a:gd name="T16" fmla="*/ 0 w 228"/>
                <a:gd name="T17" fmla="*/ 318 h 654"/>
                <a:gd name="T18" fmla="*/ 7 w 228"/>
                <a:gd name="T19" fmla="*/ 280 h 654"/>
                <a:gd name="T20" fmla="*/ 17 w 228"/>
                <a:gd name="T21" fmla="*/ 242 h 654"/>
                <a:gd name="T22" fmla="*/ 40 w 228"/>
                <a:gd name="T23" fmla="*/ 176 h 654"/>
                <a:gd name="T24" fmla="*/ 62 w 228"/>
                <a:gd name="T25" fmla="*/ 110 h 654"/>
                <a:gd name="T26" fmla="*/ 75 w 228"/>
                <a:gd name="T27" fmla="*/ 58 h 654"/>
                <a:gd name="T28" fmla="*/ 91 w 228"/>
                <a:gd name="T29" fmla="*/ 9 h 654"/>
                <a:gd name="T30" fmla="*/ 97 w 228"/>
                <a:gd name="T31" fmla="*/ 1 h 654"/>
                <a:gd name="T32" fmla="*/ 106 w 228"/>
                <a:gd name="T33" fmla="*/ 0 h 654"/>
                <a:gd name="T34" fmla="*/ 114 w 228"/>
                <a:gd name="T35" fmla="*/ 15 h 654"/>
                <a:gd name="T36" fmla="*/ 114 w 228"/>
                <a:gd name="T37" fmla="*/ 15 h 65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28"/>
                <a:gd name="T58" fmla="*/ 0 h 654"/>
                <a:gd name="T59" fmla="*/ 228 w 228"/>
                <a:gd name="T60" fmla="*/ 654 h 65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28" h="654">
                  <a:moveTo>
                    <a:pt x="228" y="30"/>
                  </a:moveTo>
                  <a:lnTo>
                    <a:pt x="207" y="138"/>
                  </a:lnTo>
                  <a:lnTo>
                    <a:pt x="169" y="268"/>
                  </a:lnTo>
                  <a:lnTo>
                    <a:pt x="128" y="397"/>
                  </a:lnTo>
                  <a:lnTo>
                    <a:pt x="90" y="505"/>
                  </a:lnTo>
                  <a:lnTo>
                    <a:pt x="74" y="538"/>
                  </a:lnTo>
                  <a:lnTo>
                    <a:pt x="44" y="604"/>
                  </a:lnTo>
                  <a:lnTo>
                    <a:pt x="14" y="654"/>
                  </a:lnTo>
                  <a:lnTo>
                    <a:pt x="0" y="636"/>
                  </a:lnTo>
                  <a:lnTo>
                    <a:pt x="14" y="560"/>
                  </a:lnTo>
                  <a:lnTo>
                    <a:pt x="33" y="484"/>
                  </a:lnTo>
                  <a:lnTo>
                    <a:pt x="80" y="353"/>
                  </a:lnTo>
                  <a:lnTo>
                    <a:pt x="124" y="220"/>
                  </a:lnTo>
                  <a:lnTo>
                    <a:pt x="150" y="117"/>
                  </a:lnTo>
                  <a:lnTo>
                    <a:pt x="181" y="17"/>
                  </a:lnTo>
                  <a:lnTo>
                    <a:pt x="194" y="1"/>
                  </a:lnTo>
                  <a:lnTo>
                    <a:pt x="211" y="0"/>
                  </a:lnTo>
                  <a:lnTo>
                    <a:pt x="228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3746" y="3111"/>
              <a:ext cx="252" cy="128"/>
            </a:xfrm>
            <a:custGeom>
              <a:avLst/>
              <a:gdLst>
                <a:gd name="T0" fmla="*/ 252 w 504"/>
                <a:gd name="T1" fmla="*/ 10 h 257"/>
                <a:gd name="T2" fmla="*/ 234 w 504"/>
                <a:gd name="T3" fmla="*/ 29 h 257"/>
                <a:gd name="T4" fmla="*/ 219 w 504"/>
                <a:gd name="T5" fmla="*/ 41 h 257"/>
                <a:gd name="T6" fmla="*/ 203 w 504"/>
                <a:gd name="T7" fmla="*/ 53 h 257"/>
                <a:gd name="T8" fmla="*/ 170 w 504"/>
                <a:gd name="T9" fmla="*/ 75 h 257"/>
                <a:gd name="T10" fmla="*/ 145 w 504"/>
                <a:gd name="T11" fmla="*/ 87 h 257"/>
                <a:gd name="T12" fmla="*/ 29 w 504"/>
                <a:gd name="T13" fmla="*/ 119 h 257"/>
                <a:gd name="T14" fmla="*/ 10 w 504"/>
                <a:gd name="T15" fmla="*/ 128 h 257"/>
                <a:gd name="T16" fmla="*/ 0 w 504"/>
                <a:gd name="T17" fmla="*/ 124 h 257"/>
                <a:gd name="T18" fmla="*/ 4 w 504"/>
                <a:gd name="T19" fmla="*/ 116 h 257"/>
                <a:gd name="T20" fmla="*/ 31 w 504"/>
                <a:gd name="T21" fmla="*/ 101 h 257"/>
                <a:gd name="T22" fmla="*/ 68 w 504"/>
                <a:gd name="T23" fmla="*/ 88 h 257"/>
                <a:gd name="T24" fmla="*/ 136 w 504"/>
                <a:gd name="T25" fmla="*/ 66 h 257"/>
                <a:gd name="T26" fmla="*/ 178 w 504"/>
                <a:gd name="T27" fmla="*/ 47 h 257"/>
                <a:gd name="T28" fmla="*/ 218 w 504"/>
                <a:gd name="T29" fmla="*/ 23 h 257"/>
                <a:gd name="T30" fmla="*/ 229 w 504"/>
                <a:gd name="T31" fmla="*/ 11 h 257"/>
                <a:gd name="T32" fmla="*/ 242 w 504"/>
                <a:gd name="T33" fmla="*/ 1 h 257"/>
                <a:gd name="T34" fmla="*/ 251 w 504"/>
                <a:gd name="T35" fmla="*/ 0 h 257"/>
                <a:gd name="T36" fmla="*/ 252 w 504"/>
                <a:gd name="T37" fmla="*/ 10 h 257"/>
                <a:gd name="T38" fmla="*/ 252 w 504"/>
                <a:gd name="T39" fmla="*/ 10 h 25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04"/>
                <a:gd name="T61" fmla="*/ 0 h 257"/>
                <a:gd name="T62" fmla="*/ 504 w 504"/>
                <a:gd name="T63" fmla="*/ 257 h 25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04" h="257">
                  <a:moveTo>
                    <a:pt x="504" y="21"/>
                  </a:moveTo>
                  <a:lnTo>
                    <a:pt x="468" y="59"/>
                  </a:lnTo>
                  <a:lnTo>
                    <a:pt x="437" y="82"/>
                  </a:lnTo>
                  <a:lnTo>
                    <a:pt x="405" y="106"/>
                  </a:lnTo>
                  <a:lnTo>
                    <a:pt x="339" y="150"/>
                  </a:lnTo>
                  <a:lnTo>
                    <a:pt x="289" y="175"/>
                  </a:lnTo>
                  <a:lnTo>
                    <a:pt x="57" y="239"/>
                  </a:lnTo>
                  <a:lnTo>
                    <a:pt x="19" y="257"/>
                  </a:lnTo>
                  <a:lnTo>
                    <a:pt x="0" y="249"/>
                  </a:lnTo>
                  <a:lnTo>
                    <a:pt x="8" y="232"/>
                  </a:lnTo>
                  <a:lnTo>
                    <a:pt x="61" y="203"/>
                  </a:lnTo>
                  <a:lnTo>
                    <a:pt x="135" y="177"/>
                  </a:lnTo>
                  <a:lnTo>
                    <a:pt x="272" y="133"/>
                  </a:lnTo>
                  <a:lnTo>
                    <a:pt x="356" y="95"/>
                  </a:lnTo>
                  <a:lnTo>
                    <a:pt x="435" y="46"/>
                  </a:lnTo>
                  <a:lnTo>
                    <a:pt x="458" y="23"/>
                  </a:lnTo>
                  <a:lnTo>
                    <a:pt x="483" y="2"/>
                  </a:lnTo>
                  <a:lnTo>
                    <a:pt x="502" y="0"/>
                  </a:lnTo>
                  <a:lnTo>
                    <a:pt x="50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3754" y="3225"/>
              <a:ext cx="876" cy="183"/>
            </a:xfrm>
            <a:custGeom>
              <a:avLst/>
              <a:gdLst>
                <a:gd name="T0" fmla="*/ 3 w 1753"/>
                <a:gd name="T1" fmla="*/ 0 h 365"/>
                <a:gd name="T2" fmla="*/ 58 w 1753"/>
                <a:gd name="T3" fmla="*/ 13 h 365"/>
                <a:gd name="T4" fmla="*/ 114 w 1753"/>
                <a:gd name="T5" fmla="*/ 24 h 365"/>
                <a:gd name="T6" fmla="*/ 226 w 1753"/>
                <a:gd name="T7" fmla="*/ 44 h 365"/>
                <a:gd name="T8" fmla="*/ 338 w 1753"/>
                <a:gd name="T9" fmla="*/ 63 h 365"/>
                <a:gd name="T10" fmla="*/ 449 w 1753"/>
                <a:gd name="T11" fmla="*/ 84 h 365"/>
                <a:gd name="T12" fmla="*/ 542 w 1753"/>
                <a:gd name="T13" fmla="*/ 109 h 365"/>
                <a:gd name="T14" fmla="*/ 588 w 1753"/>
                <a:gd name="T15" fmla="*/ 121 h 365"/>
                <a:gd name="T16" fmla="*/ 635 w 1753"/>
                <a:gd name="T17" fmla="*/ 132 h 365"/>
                <a:gd name="T18" fmla="*/ 753 w 1753"/>
                <a:gd name="T19" fmla="*/ 145 h 365"/>
                <a:gd name="T20" fmla="*/ 857 w 1753"/>
                <a:gd name="T21" fmla="*/ 162 h 365"/>
                <a:gd name="T22" fmla="*/ 876 w 1753"/>
                <a:gd name="T23" fmla="*/ 175 h 365"/>
                <a:gd name="T24" fmla="*/ 870 w 1753"/>
                <a:gd name="T25" fmla="*/ 182 h 365"/>
                <a:gd name="T26" fmla="*/ 800 w 1753"/>
                <a:gd name="T27" fmla="*/ 183 h 365"/>
                <a:gd name="T28" fmla="*/ 628 w 1753"/>
                <a:gd name="T29" fmla="*/ 161 h 365"/>
                <a:gd name="T30" fmla="*/ 550 w 1753"/>
                <a:gd name="T31" fmla="*/ 145 h 365"/>
                <a:gd name="T32" fmla="*/ 471 w 1753"/>
                <a:gd name="T33" fmla="*/ 128 h 365"/>
                <a:gd name="T34" fmla="*/ 392 w 1753"/>
                <a:gd name="T35" fmla="*/ 110 h 365"/>
                <a:gd name="T36" fmla="*/ 314 w 1753"/>
                <a:gd name="T37" fmla="*/ 92 h 365"/>
                <a:gd name="T38" fmla="*/ 235 w 1753"/>
                <a:gd name="T39" fmla="*/ 72 h 365"/>
                <a:gd name="T40" fmla="*/ 156 w 1753"/>
                <a:gd name="T41" fmla="*/ 53 h 365"/>
                <a:gd name="T42" fmla="*/ 78 w 1753"/>
                <a:gd name="T43" fmla="*/ 33 h 365"/>
                <a:gd name="T44" fmla="*/ 0 w 1753"/>
                <a:gd name="T45" fmla="*/ 14 h 365"/>
                <a:gd name="T46" fmla="*/ 3 w 1753"/>
                <a:gd name="T47" fmla="*/ 0 h 365"/>
                <a:gd name="T48" fmla="*/ 3 w 1753"/>
                <a:gd name="T49" fmla="*/ 0 h 3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753"/>
                <a:gd name="T76" fmla="*/ 0 h 365"/>
                <a:gd name="T77" fmla="*/ 1753 w 1753"/>
                <a:gd name="T78" fmla="*/ 365 h 3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753" h="365">
                  <a:moveTo>
                    <a:pt x="6" y="0"/>
                  </a:moveTo>
                  <a:lnTo>
                    <a:pt x="116" y="25"/>
                  </a:lnTo>
                  <a:lnTo>
                    <a:pt x="229" y="48"/>
                  </a:lnTo>
                  <a:lnTo>
                    <a:pt x="453" y="88"/>
                  </a:lnTo>
                  <a:lnTo>
                    <a:pt x="677" y="126"/>
                  </a:lnTo>
                  <a:lnTo>
                    <a:pt x="899" y="167"/>
                  </a:lnTo>
                  <a:lnTo>
                    <a:pt x="1084" y="217"/>
                  </a:lnTo>
                  <a:lnTo>
                    <a:pt x="1177" y="241"/>
                  </a:lnTo>
                  <a:lnTo>
                    <a:pt x="1270" y="264"/>
                  </a:lnTo>
                  <a:lnTo>
                    <a:pt x="1506" y="289"/>
                  </a:lnTo>
                  <a:lnTo>
                    <a:pt x="1715" y="323"/>
                  </a:lnTo>
                  <a:lnTo>
                    <a:pt x="1753" y="350"/>
                  </a:lnTo>
                  <a:lnTo>
                    <a:pt x="1740" y="363"/>
                  </a:lnTo>
                  <a:lnTo>
                    <a:pt x="1601" y="365"/>
                  </a:lnTo>
                  <a:lnTo>
                    <a:pt x="1257" y="321"/>
                  </a:lnTo>
                  <a:lnTo>
                    <a:pt x="1101" y="289"/>
                  </a:lnTo>
                  <a:lnTo>
                    <a:pt x="943" y="255"/>
                  </a:lnTo>
                  <a:lnTo>
                    <a:pt x="785" y="219"/>
                  </a:lnTo>
                  <a:lnTo>
                    <a:pt x="628" y="183"/>
                  </a:lnTo>
                  <a:lnTo>
                    <a:pt x="470" y="143"/>
                  </a:lnTo>
                  <a:lnTo>
                    <a:pt x="312" y="105"/>
                  </a:lnTo>
                  <a:lnTo>
                    <a:pt x="156" y="65"/>
                  </a:lnTo>
                  <a:lnTo>
                    <a:pt x="0" y="2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4044" y="3117"/>
              <a:ext cx="685" cy="156"/>
            </a:xfrm>
            <a:custGeom>
              <a:avLst/>
              <a:gdLst>
                <a:gd name="T0" fmla="*/ 18 w 1371"/>
                <a:gd name="T1" fmla="*/ 0 h 312"/>
                <a:gd name="T2" fmla="*/ 95 w 1371"/>
                <a:gd name="T3" fmla="*/ 11 h 312"/>
                <a:gd name="T4" fmla="*/ 198 w 1371"/>
                <a:gd name="T5" fmla="*/ 29 h 312"/>
                <a:gd name="T6" fmla="*/ 298 w 1371"/>
                <a:gd name="T7" fmla="*/ 48 h 312"/>
                <a:gd name="T8" fmla="*/ 365 w 1371"/>
                <a:gd name="T9" fmla="*/ 62 h 312"/>
                <a:gd name="T10" fmla="*/ 435 w 1371"/>
                <a:gd name="T11" fmla="*/ 75 h 312"/>
                <a:gd name="T12" fmla="*/ 526 w 1371"/>
                <a:gd name="T13" fmla="*/ 89 h 312"/>
                <a:gd name="T14" fmla="*/ 676 w 1371"/>
                <a:gd name="T15" fmla="*/ 127 h 312"/>
                <a:gd name="T16" fmla="*/ 685 w 1371"/>
                <a:gd name="T17" fmla="*/ 147 h 312"/>
                <a:gd name="T18" fmla="*/ 678 w 1371"/>
                <a:gd name="T19" fmla="*/ 154 h 312"/>
                <a:gd name="T20" fmla="*/ 666 w 1371"/>
                <a:gd name="T21" fmla="*/ 156 h 312"/>
                <a:gd name="T22" fmla="*/ 614 w 1371"/>
                <a:gd name="T23" fmla="*/ 142 h 312"/>
                <a:gd name="T24" fmla="*/ 561 w 1371"/>
                <a:gd name="T25" fmla="*/ 125 h 312"/>
                <a:gd name="T26" fmla="*/ 461 w 1371"/>
                <a:gd name="T27" fmla="*/ 104 h 312"/>
                <a:gd name="T28" fmla="*/ 360 w 1371"/>
                <a:gd name="T29" fmla="*/ 85 h 312"/>
                <a:gd name="T30" fmla="*/ 283 w 1371"/>
                <a:gd name="T31" fmla="*/ 67 h 312"/>
                <a:gd name="T32" fmla="*/ 188 w 1371"/>
                <a:gd name="T33" fmla="*/ 44 h 312"/>
                <a:gd name="T34" fmla="*/ 93 w 1371"/>
                <a:gd name="T35" fmla="*/ 24 h 312"/>
                <a:gd name="T36" fmla="*/ 14 w 1371"/>
                <a:gd name="T37" fmla="*/ 12 h 312"/>
                <a:gd name="T38" fmla="*/ 0 w 1371"/>
                <a:gd name="T39" fmla="*/ 7 h 312"/>
                <a:gd name="T40" fmla="*/ 18 w 1371"/>
                <a:gd name="T41" fmla="*/ 0 h 312"/>
                <a:gd name="T42" fmla="*/ 18 w 1371"/>
                <a:gd name="T43" fmla="*/ 0 h 3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371"/>
                <a:gd name="T67" fmla="*/ 0 h 312"/>
                <a:gd name="T68" fmla="*/ 1371 w 1371"/>
                <a:gd name="T69" fmla="*/ 312 h 3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371" h="312">
                  <a:moveTo>
                    <a:pt x="36" y="0"/>
                  </a:moveTo>
                  <a:lnTo>
                    <a:pt x="190" y="23"/>
                  </a:lnTo>
                  <a:lnTo>
                    <a:pt x="397" y="59"/>
                  </a:lnTo>
                  <a:lnTo>
                    <a:pt x="597" y="97"/>
                  </a:lnTo>
                  <a:lnTo>
                    <a:pt x="730" y="124"/>
                  </a:lnTo>
                  <a:lnTo>
                    <a:pt x="871" y="149"/>
                  </a:lnTo>
                  <a:lnTo>
                    <a:pt x="1053" y="179"/>
                  </a:lnTo>
                  <a:lnTo>
                    <a:pt x="1352" y="255"/>
                  </a:lnTo>
                  <a:lnTo>
                    <a:pt x="1371" y="293"/>
                  </a:lnTo>
                  <a:lnTo>
                    <a:pt x="1357" y="308"/>
                  </a:lnTo>
                  <a:lnTo>
                    <a:pt x="1333" y="312"/>
                  </a:lnTo>
                  <a:lnTo>
                    <a:pt x="1228" y="284"/>
                  </a:lnTo>
                  <a:lnTo>
                    <a:pt x="1122" y="251"/>
                  </a:lnTo>
                  <a:lnTo>
                    <a:pt x="922" y="209"/>
                  </a:lnTo>
                  <a:lnTo>
                    <a:pt x="721" y="170"/>
                  </a:lnTo>
                  <a:lnTo>
                    <a:pt x="567" y="133"/>
                  </a:lnTo>
                  <a:lnTo>
                    <a:pt x="376" y="88"/>
                  </a:lnTo>
                  <a:lnTo>
                    <a:pt x="186" y="48"/>
                  </a:lnTo>
                  <a:lnTo>
                    <a:pt x="29" y="25"/>
                  </a:lnTo>
                  <a:lnTo>
                    <a:pt x="0" y="1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4170" y="2866"/>
              <a:ext cx="82" cy="284"/>
            </a:xfrm>
            <a:custGeom>
              <a:avLst/>
              <a:gdLst>
                <a:gd name="T0" fmla="*/ 82 w 163"/>
                <a:gd name="T1" fmla="*/ 9 h 569"/>
                <a:gd name="T2" fmla="*/ 71 w 163"/>
                <a:gd name="T3" fmla="*/ 48 h 569"/>
                <a:gd name="T4" fmla="*/ 58 w 163"/>
                <a:gd name="T5" fmla="*/ 87 h 569"/>
                <a:gd name="T6" fmla="*/ 29 w 163"/>
                <a:gd name="T7" fmla="*/ 233 h 569"/>
                <a:gd name="T8" fmla="*/ 21 w 163"/>
                <a:gd name="T9" fmla="*/ 276 h 569"/>
                <a:gd name="T10" fmla="*/ 9 w 163"/>
                <a:gd name="T11" fmla="*/ 284 h 569"/>
                <a:gd name="T12" fmla="*/ 0 w 163"/>
                <a:gd name="T13" fmla="*/ 272 h 569"/>
                <a:gd name="T14" fmla="*/ 9 w 163"/>
                <a:gd name="T15" fmla="*/ 223 h 569"/>
                <a:gd name="T16" fmla="*/ 18 w 163"/>
                <a:gd name="T17" fmla="*/ 182 h 569"/>
                <a:gd name="T18" fmla="*/ 30 w 163"/>
                <a:gd name="T19" fmla="*/ 137 h 569"/>
                <a:gd name="T20" fmla="*/ 42 w 163"/>
                <a:gd name="T21" fmla="*/ 91 h 569"/>
                <a:gd name="T22" fmla="*/ 53 w 163"/>
                <a:gd name="T23" fmla="*/ 51 h 569"/>
                <a:gd name="T24" fmla="*/ 69 w 163"/>
                <a:gd name="T25" fmla="*/ 4 h 569"/>
                <a:gd name="T26" fmla="*/ 78 w 163"/>
                <a:gd name="T27" fmla="*/ 0 h 569"/>
                <a:gd name="T28" fmla="*/ 82 w 163"/>
                <a:gd name="T29" fmla="*/ 9 h 569"/>
                <a:gd name="T30" fmla="*/ 82 w 163"/>
                <a:gd name="T31" fmla="*/ 9 h 56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3"/>
                <a:gd name="T49" fmla="*/ 0 h 569"/>
                <a:gd name="T50" fmla="*/ 163 w 163"/>
                <a:gd name="T51" fmla="*/ 569 h 56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3" h="569">
                  <a:moveTo>
                    <a:pt x="163" y="18"/>
                  </a:moveTo>
                  <a:lnTo>
                    <a:pt x="142" y="96"/>
                  </a:lnTo>
                  <a:lnTo>
                    <a:pt x="116" y="175"/>
                  </a:lnTo>
                  <a:lnTo>
                    <a:pt x="57" y="466"/>
                  </a:lnTo>
                  <a:lnTo>
                    <a:pt x="42" y="552"/>
                  </a:lnTo>
                  <a:lnTo>
                    <a:pt x="17" y="569"/>
                  </a:lnTo>
                  <a:lnTo>
                    <a:pt x="0" y="544"/>
                  </a:lnTo>
                  <a:lnTo>
                    <a:pt x="17" y="447"/>
                  </a:lnTo>
                  <a:lnTo>
                    <a:pt x="36" y="365"/>
                  </a:lnTo>
                  <a:lnTo>
                    <a:pt x="59" y="274"/>
                  </a:lnTo>
                  <a:lnTo>
                    <a:pt x="84" y="183"/>
                  </a:lnTo>
                  <a:lnTo>
                    <a:pt x="106" y="103"/>
                  </a:lnTo>
                  <a:lnTo>
                    <a:pt x="137" y="8"/>
                  </a:lnTo>
                  <a:lnTo>
                    <a:pt x="156" y="0"/>
                  </a:lnTo>
                  <a:lnTo>
                    <a:pt x="16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4370" y="2900"/>
              <a:ext cx="64" cy="291"/>
            </a:xfrm>
            <a:custGeom>
              <a:avLst/>
              <a:gdLst>
                <a:gd name="T0" fmla="*/ 64 w 129"/>
                <a:gd name="T1" fmla="*/ 11 h 582"/>
                <a:gd name="T2" fmla="*/ 41 w 129"/>
                <a:gd name="T3" fmla="*/ 123 h 582"/>
                <a:gd name="T4" fmla="*/ 26 w 129"/>
                <a:gd name="T5" fmla="*/ 279 h 582"/>
                <a:gd name="T6" fmla="*/ 21 w 129"/>
                <a:gd name="T7" fmla="*/ 288 h 582"/>
                <a:gd name="T8" fmla="*/ 12 w 129"/>
                <a:gd name="T9" fmla="*/ 291 h 582"/>
                <a:gd name="T10" fmla="*/ 0 w 129"/>
                <a:gd name="T11" fmla="*/ 276 h 582"/>
                <a:gd name="T12" fmla="*/ 9 w 129"/>
                <a:gd name="T13" fmla="*/ 197 h 582"/>
                <a:gd name="T14" fmla="*/ 26 w 129"/>
                <a:gd name="T15" fmla="*/ 120 h 582"/>
                <a:gd name="T16" fmla="*/ 44 w 129"/>
                <a:gd name="T17" fmla="*/ 7 h 582"/>
                <a:gd name="T18" fmla="*/ 48 w 129"/>
                <a:gd name="T19" fmla="*/ 1 h 582"/>
                <a:gd name="T20" fmla="*/ 56 w 129"/>
                <a:gd name="T21" fmla="*/ 0 h 582"/>
                <a:gd name="T22" fmla="*/ 64 w 129"/>
                <a:gd name="T23" fmla="*/ 11 h 582"/>
                <a:gd name="T24" fmla="*/ 64 w 129"/>
                <a:gd name="T25" fmla="*/ 11 h 5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9"/>
                <a:gd name="T40" fmla="*/ 0 h 582"/>
                <a:gd name="T41" fmla="*/ 129 w 129"/>
                <a:gd name="T42" fmla="*/ 582 h 58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9" h="582">
                  <a:moveTo>
                    <a:pt x="129" y="23"/>
                  </a:moveTo>
                  <a:lnTo>
                    <a:pt x="82" y="247"/>
                  </a:lnTo>
                  <a:lnTo>
                    <a:pt x="53" y="557"/>
                  </a:lnTo>
                  <a:lnTo>
                    <a:pt x="42" y="576"/>
                  </a:lnTo>
                  <a:lnTo>
                    <a:pt x="25" y="582"/>
                  </a:lnTo>
                  <a:lnTo>
                    <a:pt x="0" y="551"/>
                  </a:lnTo>
                  <a:lnTo>
                    <a:pt x="19" y="395"/>
                  </a:lnTo>
                  <a:lnTo>
                    <a:pt x="53" y="241"/>
                  </a:lnTo>
                  <a:lnTo>
                    <a:pt x="88" y="15"/>
                  </a:lnTo>
                  <a:lnTo>
                    <a:pt x="97" y="2"/>
                  </a:lnTo>
                  <a:lnTo>
                    <a:pt x="112" y="0"/>
                  </a:lnTo>
                  <a:lnTo>
                    <a:pt x="129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4557" y="2903"/>
              <a:ext cx="70" cy="325"/>
            </a:xfrm>
            <a:custGeom>
              <a:avLst/>
              <a:gdLst>
                <a:gd name="T0" fmla="*/ 70 w 140"/>
                <a:gd name="T1" fmla="*/ 14 h 650"/>
                <a:gd name="T2" fmla="*/ 62 w 140"/>
                <a:gd name="T3" fmla="*/ 58 h 650"/>
                <a:gd name="T4" fmla="*/ 51 w 140"/>
                <a:gd name="T5" fmla="*/ 105 h 650"/>
                <a:gd name="T6" fmla="*/ 47 w 140"/>
                <a:gd name="T7" fmla="*/ 212 h 650"/>
                <a:gd name="T8" fmla="*/ 41 w 140"/>
                <a:gd name="T9" fmla="*/ 266 h 650"/>
                <a:gd name="T10" fmla="*/ 28 w 140"/>
                <a:gd name="T11" fmla="*/ 316 h 650"/>
                <a:gd name="T12" fmla="*/ 19 w 140"/>
                <a:gd name="T13" fmla="*/ 324 h 650"/>
                <a:gd name="T14" fmla="*/ 9 w 140"/>
                <a:gd name="T15" fmla="*/ 325 h 650"/>
                <a:gd name="T16" fmla="*/ 0 w 140"/>
                <a:gd name="T17" fmla="*/ 306 h 650"/>
                <a:gd name="T18" fmla="*/ 18 w 140"/>
                <a:gd name="T19" fmla="*/ 239 h 650"/>
                <a:gd name="T20" fmla="*/ 38 w 140"/>
                <a:gd name="T21" fmla="*/ 104 h 650"/>
                <a:gd name="T22" fmla="*/ 46 w 140"/>
                <a:gd name="T23" fmla="*/ 11 h 650"/>
                <a:gd name="T24" fmla="*/ 51 w 140"/>
                <a:gd name="T25" fmla="*/ 3 h 650"/>
                <a:gd name="T26" fmla="*/ 59 w 140"/>
                <a:gd name="T27" fmla="*/ 0 h 650"/>
                <a:gd name="T28" fmla="*/ 70 w 140"/>
                <a:gd name="T29" fmla="*/ 14 h 650"/>
                <a:gd name="T30" fmla="*/ 70 w 140"/>
                <a:gd name="T31" fmla="*/ 14 h 6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0"/>
                <a:gd name="T49" fmla="*/ 0 h 650"/>
                <a:gd name="T50" fmla="*/ 140 w 140"/>
                <a:gd name="T51" fmla="*/ 650 h 6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0" h="650">
                  <a:moveTo>
                    <a:pt x="140" y="28"/>
                  </a:moveTo>
                  <a:lnTo>
                    <a:pt x="125" y="116"/>
                  </a:lnTo>
                  <a:lnTo>
                    <a:pt x="102" y="211"/>
                  </a:lnTo>
                  <a:lnTo>
                    <a:pt x="95" y="424"/>
                  </a:lnTo>
                  <a:lnTo>
                    <a:pt x="83" y="532"/>
                  </a:lnTo>
                  <a:lnTo>
                    <a:pt x="57" y="631"/>
                  </a:lnTo>
                  <a:lnTo>
                    <a:pt x="39" y="648"/>
                  </a:lnTo>
                  <a:lnTo>
                    <a:pt x="19" y="650"/>
                  </a:lnTo>
                  <a:lnTo>
                    <a:pt x="0" y="612"/>
                  </a:lnTo>
                  <a:lnTo>
                    <a:pt x="36" y="479"/>
                  </a:lnTo>
                  <a:lnTo>
                    <a:pt x="76" y="209"/>
                  </a:lnTo>
                  <a:lnTo>
                    <a:pt x="93" y="22"/>
                  </a:lnTo>
                  <a:lnTo>
                    <a:pt x="102" y="5"/>
                  </a:lnTo>
                  <a:lnTo>
                    <a:pt x="119" y="0"/>
                  </a:lnTo>
                  <a:lnTo>
                    <a:pt x="140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031" y="3140"/>
              <a:ext cx="148" cy="86"/>
            </a:xfrm>
            <a:custGeom>
              <a:avLst/>
              <a:gdLst>
                <a:gd name="T0" fmla="*/ 147 w 295"/>
                <a:gd name="T1" fmla="*/ 11 h 171"/>
                <a:gd name="T2" fmla="*/ 125 w 295"/>
                <a:gd name="T3" fmla="*/ 27 h 171"/>
                <a:gd name="T4" fmla="*/ 106 w 295"/>
                <a:gd name="T5" fmla="*/ 37 h 171"/>
                <a:gd name="T6" fmla="*/ 85 w 295"/>
                <a:gd name="T7" fmla="*/ 50 h 171"/>
                <a:gd name="T8" fmla="*/ 42 w 295"/>
                <a:gd name="T9" fmla="*/ 72 h 171"/>
                <a:gd name="T10" fmla="*/ 15 w 295"/>
                <a:gd name="T11" fmla="*/ 86 h 171"/>
                <a:gd name="T12" fmla="*/ 0 w 295"/>
                <a:gd name="T13" fmla="*/ 82 h 171"/>
                <a:gd name="T14" fmla="*/ 4 w 295"/>
                <a:gd name="T15" fmla="*/ 69 h 171"/>
                <a:gd name="T16" fmla="*/ 25 w 295"/>
                <a:gd name="T17" fmla="*/ 55 h 171"/>
                <a:gd name="T18" fmla="*/ 50 w 295"/>
                <a:gd name="T19" fmla="*/ 45 h 171"/>
                <a:gd name="T20" fmla="*/ 97 w 295"/>
                <a:gd name="T21" fmla="*/ 26 h 171"/>
                <a:gd name="T22" fmla="*/ 118 w 295"/>
                <a:gd name="T23" fmla="*/ 13 h 171"/>
                <a:gd name="T24" fmla="*/ 138 w 295"/>
                <a:gd name="T25" fmla="*/ 0 h 171"/>
                <a:gd name="T26" fmla="*/ 148 w 295"/>
                <a:gd name="T27" fmla="*/ 1 h 171"/>
                <a:gd name="T28" fmla="*/ 147 w 295"/>
                <a:gd name="T29" fmla="*/ 11 h 171"/>
                <a:gd name="T30" fmla="*/ 147 w 295"/>
                <a:gd name="T31" fmla="*/ 11 h 17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5"/>
                <a:gd name="T49" fmla="*/ 0 h 171"/>
                <a:gd name="T50" fmla="*/ 295 w 295"/>
                <a:gd name="T51" fmla="*/ 171 h 17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5" h="171">
                  <a:moveTo>
                    <a:pt x="293" y="21"/>
                  </a:moveTo>
                  <a:lnTo>
                    <a:pt x="249" y="53"/>
                  </a:lnTo>
                  <a:lnTo>
                    <a:pt x="211" y="74"/>
                  </a:lnTo>
                  <a:lnTo>
                    <a:pt x="170" y="99"/>
                  </a:lnTo>
                  <a:lnTo>
                    <a:pt x="84" y="144"/>
                  </a:lnTo>
                  <a:lnTo>
                    <a:pt x="29" y="171"/>
                  </a:lnTo>
                  <a:lnTo>
                    <a:pt x="0" y="163"/>
                  </a:lnTo>
                  <a:lnTo>
                    <a:pt x="8" y="137"/>
                  </a:lnTo>
                  <a:lnTo>
                    <a:pt x="50" y="110"/>
                  </a:lnTo>
                  <a:lnTo>
                    <a:pt x="99" y="89"/>
                  </a:lnTo>
                  <a:lnTo>
                    <a:pt x="194" y="51"/>
                  </a:lnTo>
                  <a:lnTo>
                    <a:pt x="236" y="25"/>
                  </a:lnTo>
                  <a:lnTo>
                    <a:pt x="276" y="0"/>
                  </a:lnTo>
                  <a:lnTo>
                    <a:pt x="295" y="2"/>
                  </a:lnTo>
                  <a:lnTo>
                    <a:pt x="29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4226" y="3165"/>
              <a:ext cx="164" cy="116"/>
            </a:xfrm>
            <a:custGeom>
              <a:avLst/>
              <a:gdLst>
                <a:gd name="T0" fmla="*/ 164 w 329"/>
                <a:gd name="T1" fmla="*/ 15 h 232"/>
                <a:gd name="T2" fmla="*/ 152 w 329"/>
                <a:gd name="T3" fmla="*/ 26 h 232"/>
                <a:gd name="T4" fmla="*/ 136 w 329"/>
                <a:gd name="T5" fmla="*/ 39 h 232"/>
                <a:gd name="T6" fmla="*/ 116 w 329"/>
                <a:gd name="T7" fmla="*/ 55 h 232"/>
                <a:gd name="T8" fmla="*/ 95 w 329"/>
                <a:gd name="T9" fmla="*/ 70 h 232"/>
                <a:gd name="T10" fmla="*/ 73 w 329"/>
                <a:gd name="T11" fmla="*/ 85 h 232"/>
                <a:gd name="T12" fmla="*/ 52 w 329"/>
                <a:gd name="T13" fmla="*/ 99 h 232"/>
                <a:gd name="T14" fmla="*/ 21 w 329"/>
                <a:gd name="T15" fmla="*/ 116 h 232"/>
                <a:gd name="T16" fmla="*/ 0 w 329"/>
                <a:gd name="T17" fmla="*/ 111 h 232"/>
                <a:gd name="T18" fmla="*/ 7 w 329"/>
                <a:gd name="T19" fmla="*/ 90 h 232"/>
                <a:gd name="T20" fmla="*/ 38 w 329"/>
                <a:gd name="T21" fmla="*/ 75 h 232"/>
                <a:gd name="T22" fmla="*/ 72 w 329"/>
                <a:gd name="T23" fmla="*/ 59 h 232"/>
                <a:gd name="T24" fmla="*/ 132 w 329"/>
                <a:gd name="T25" fmla="*/ 21 h 232"/>
                <a:gd name="T26" fmla="*/ 150 w 329"/>
                <a:gd name="T27" fmla="*/ 0 h 232"/>
                <a:gd name="T28" fmla="*/ 164 w 329"/>
                <a:gd name="T29" fmla="*/ 0 h 232"/>
                <a:gd name="T30" fmla="*/ 164 w 329"/>
                <a:gd name="T31" fmla="*/ 15 h 232"/>
                <a:gd name="T32" fmla="*/ 164 w 329"/>
                <a:gd name="T33" fmla="*/ 15 h 2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9"/>
                <a:gd name="T52" fmla="*/ 0 h 232"/>
                <a:gd name="T53" fmla="*/ 329 w 329"/>
                <a:gd name="T54" fmla="*/ 232 h 2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9" h="232">
                  <a:moveTo>
                    <a:pt x="329" y="31"/>
                  </a:moveTo>
                  <a:lnTo>
                    <a:pt x="304" y="52"/>
                  </a:lnTo>
                  <a:lnTo>
                    <a:pt x="272" y="78"/>
                  </a:lnTo>
                  <a:lnTo>
                    <a:pt x="232" y="109"/>
                  </a:lnTo>
                  <a:lnTo>
                    <a:pt x="190" y="139"/>
                  </a:lnTo>
                  <a:lnTo>
                    <a:pt x="146" y="169"/>
                  </a:lnTo>
                  <a:lnTo>
                    <a:pt x="105" y="198"/>
                  </a:lnTo>
                  <a:lnTo>
                    <a:pt x="42" y="232"/>
                  </a:lnTo>
                  <a:lnTo>
                    <a:pt x="0" y="221"/>
                  </a:lnTo>
                  <a:lnTo>
                    <a:pt x="15" y="179"/>
                  </a:lnTo>
                  <a:lnTo>
                    <a:pt x="76" y="149"/>
                  </a:lnTo>
                  <a:lnTo>
                    <a:pt x="145" y="118"/>
                  </a:lnTo>
                  <a:lnTo>
                    <a:pt x="264" y="42"/>
                  </a:lnTo>
                  <a:lnTo>
                    <a:pt x="300" y="0"/>
                  </a:lnTo>
                  <a:lnTo>
                    <a:pt x="329" y="0"/>
                  </a:lnTo>
                  <a:lnTo>
                    <a:pt x="329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4449" y="3207"/>
              <a:ext cx="129" cy="93"/>
            </a:xfrm>
            <a:custGeom>
              <a:avLst/>
              <a:gdLst>
                <a:gd name="T0" fmla="*/ 25 w 256"/>
                <a:gd name="T1" fmla="*/ 93 h 186"/>
                <a:gd name="T2" fmla="*/ 7 w 256"/>
                <a:gd name="T3" fmla="*/ 93 h 186"/>
                <a:gd name="T4" fmla="*/ 0 w 256"/>
                <a:gd name="T5" fmla="*/ 83 h 186"/>
                <a:gd name="T6" fmla="*/ 11 w 256"/>
                <a:gd name="T7" fmla="*/ 68 h 186"/>
                <a:gd name="T8" fmla="*/ 35 w 256"/>
                <a:gd name="T9" fmla="*/ 50 h 186"/>
                <a:gd name="T10" fmla="*/ 64 w 256"/>
                <a:gd name="T11" fmla="*/ 33 h 186"/>
                <a:gd name="T12" fmla="*/ 87 w 256"/>
                <a:gd name="T13" fmla="*/ 17 h 186"/>
                <a:gd name="T14" fmla="*/ 109 w 256"/>
                <a:gd name="T15" fmla="*/ 0 h 186"/>
                <a:gd name="T16" fmla="*/ 129 w 256"/>
                <a:gd name="T17" fmla="*/ 4 h 186"/>
                <a:gd name="T18" fmla="*/ 125 w 256"/>
                <a:gd name="T19" fmla="*/ 23 h 186"/>
                <a:gd name="T20" fmla="*/ 111 w 256"/>
                <a:gd name="T21" fmla="*/ 31 h 186"/>
                <a:gd name="T22" fmla="*/ 96 w 256"/>
                <a:gd name="T23" fmla="*/ 45 h 186"/>
                <a:gd name="T24" fmla="*/ 81 w 256"/>
                <a:gd name="T25" fmla="*/ 58 h 186"/>
                <a:gd name="T26" fmla="*/ 53 w 256"/>
                <a:gd name="T27" fmla="*/ 76 h 186"/>
                <a:gd name="T28" fmla="*/ 25 w 256"/>
                <a:gd name="T29" fmla="*/ 93 h 186"/>
                <a:gd name="T30" fmla="*/ 25 w 256"/>
                <a:gd name="T31" fmla="*/ 93 h 18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56"/>
                <a:gd name="T49" fmla="*/ 0 h 186"/>
                <a:gd name="T50" fmla="*/ 256 w 256"/>
                <a:gd name="T51" fmla="*/ 186 h 18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56" h="186">
                  <a:moveTo>
                    <a:pt x="49" y="186"/>
                  </a:moveTo>
                  <a:lnTo>
                    <a:pt x="13" y="186"/>
                  </a:lnTo>
                  <a:lnTo>
                    <a:pt x="0" y="165"/>
                  </a:lnTo>
                  <a:lnTo>
                    <a:pt x="21" y="135"/>
                  </a:lnTo>
                  <a:lnTo>
                    <a:pt x="70" y="101"/>
                  </a:lnTo>
                  <a:lnTo>
                    <a:pt x="127" y="66"/>
                  </a:lnTo>
                  <a:lnTo>
                    <a:pt x="173" y="34"/>
                  </a:lnTo>
                  <a:lnTo>
                    <a:pt x="216" y="0"/>
                  </a:lnTo>
                  <a:lnTo>
                    <a:pt x="256" y="8"/>
                  </a:lnTo>
                  <a:lnTo>
                    <a:pt x="249" y="47"/>
                  </a:lnTo>
                  <a:lnTo>
                    <a:pt x="220" y="63"/>
                  </a:lnTo>
                  <a:lnTo>
                    <a:pt x="190" y="89"/>
                  </a:lnTo>
                  <a:lnTo>
                    <a:pt x="161" y="116"/>
                  </a:lnTo>
                  <a:lnTo>
                    <a:pt x="106" y="152"/>
                  </a:lnTo>
                  <a:lnTo>
                    <a:pt x="49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818" y="3248"/>
              <a:ext cx="36" cy="232"/>
            </a:xfrm>
            <a:custGeom>
              <a:avLst/>
              <a:gdLst>
                <a:gd name="T0" fmla="*/ 27 w 70"/>
                <a:gd name="T1" fmla="*/ 10 h 464"/>
                <a:gd name="T2" fmla="*/ 36 w 70"/>
                <a:gd name="T3" fmla="*/ 195 h 464"/>
                <a:gd name="T4" fmla="*/ 34 w 70"/>
                <a:gd name="T5" fmla="*/ 223 h 464"/>
                <a:gd name="T6" fmla="*/ 24 w 70"/>
                <a:gd name="T7" fmla="*/ 232 h 464"/>
                <a:gd name="T8" fmla="*/ 15 w 70"/>
                <a:gd name="T9" fmla="*/ 223 h 464"/>
                <a:gd name="T10" fmla="*/ 3 w 70"/>
                <a:gd name="T11" fmla="*/ 84 h 464"/>
                <a:gd name="T12" fmla="*/ 4 w 70"/>
                <a:gd name="T13" fmla="*/ 38 h 464"/>
                <a:gd name="T14" fmla="*/ 0 w 70"/>
                <a:gd name="T15" fmla="*/ 6 h 464"/>
                <a:gd name="T16" fmla="*/ 12 w 70"/>
                <a:gd name="T17" fmla="*/ 0 h 464"/>
                <a:gd name="T18" fmla="*/ 27 w 70"/>
                <a:gd name="T19" fmla="*/ 10 h 464"/>
                <a:gd name="T20" fmla="*/ 27 w 70"/>
                <a:gd name="T21" fmla="*/ 10 h 4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0"/>
                <a:gd name="T34" fmla="*/ 0 h 464"/>
                <a:gd name="T35" fmla="*/ 70 w 70"/>
                <a:gd name="T36" fmla="*/ 464 h 4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0" h="464">
                  <a:moveTo>
                    <a:pt x="53" y="19"/>
                  </a:moveTo>
                  <a:lnTo>
                    <a:pt x="70" y="389"/>
                  </a:lnTo>
                  <a:lnTo>
                    <a:pt x="66" y="446"/>
                  </a:lnTo>
                  <a:lnTo>
                    <a:pt x="47" y="464"/>
                  </a:lnTo>
                  <a:lnTo>
                    <a:pt x="30" y="446"/>
                  </a:lnTo>
                  <a:lnTo>
                    <a:pt x="5" y="167"/>
                  </a:lnTo>
                  <a:lnTo>
                    <a:pt x="7" y="76"/>
                  </a:lnTo>
                  <a:lnTo>
                    <a:pt x="0" y="11"/>
                  </a:lnTo>
                  <a:lnTo>
                    <a:pt x="24" y="0"/>
                  </a:lnTo>
                  <a:lnTo>
                    <a:pt x="53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3826" y="3269"/>
              <a:ext cx="96" cy="71"/>
            </a:xfrm>
            <a:custGeom>
              <a:avLst/>
              <a:gdLst>
                <a:gd name="T0" fmla="*/ 0 w 192"/>
                <a:gd name="T1" fmla="*/ 51 h 142"/>
                <a:gd name="T2" fmla="*/ 12 w 192"/>
                <a:gd name="T3" fmla="*/ 41 h 142"/>
                <a:gd name="T4" fmla="*/ 31 w 192"/>
                <a:gd name="T5" fmla="*/ 25 h 142"/>
                <a:gd name="T6" fmla="*/ 53 w 192"/>
                <a:gd name="T7" fmla="*/ 9 h 142"/>
                <a:gd name="T8" fmla="*/ 67 w 192"/>
                <a:gd name="T9" fmla="*/ 0 h 142"/>
                <a:gd name="T10" fmla="*/ 96 w 192"/>
                <a:gd name="T11" fmla="*/ 13 h 142"/>
                <a:gd name="T12" fmla="*/ 77 w 192"/>
                <a:gd name="T13" fmla="*/ 28 h 142"/>
                <a:gd name="T14" fmla="*/ 55 w 192"/>
                <a:gd name="T15" fmla="*/ 44 h 142"/>
                <a:gd name="T16" fmla="*/ 33 w 192"/>
                <a:gd name="T17" fmla="*/ 58 h 142"/>
                <a:gd name="T18" fmla="*/ 12 w 192"/>
                <a:gd name="T19" fmla="*/ 71 h 142"/>
                <a:gd name="T20" fmla="*/ 0 w 192"/>
                <a:gd name="T21" fmla="*/ 65 h 142"/>
                <a:gd name="T22" fmla="*/ 0 w 192"/>
                <a:gd name="T23" fmla="*/ 51 h 142"/>
                <a:gd name="T24" fmla="*/ 0 w 192"/>
                <a:gd name="T25" fmla="*/ 51 h 14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142"/>
                <a:gd name="T41" fmla="*/ 192 w 192"/>
                <a:gd name="T42" fmla="*/ 142 h 14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142">
                  <a:moveTo>
                    <a:pt x="0" y="102"/>
                  </a:moveTo>
                  <a:lnTo>
                    <a:pt x="23" y="83"/>
                  </a:lnTo>
                  <a:lnTo>
                    <a:pt x="63" y="51"/>
                  </a:lnTo>
                  <a:lnTo>
                    <a:pt x="106" y="17"/>
                  </a:lnTo>
                  <a:lnTo>
                    <a:pt x="133" y="0"/>
                  </a:lnTo>
                  <a:lnTo>
                    <a:pt x="192" y="26"/>
                  </a:lnTo>
                  <a:lnTo>
                    <a:pt x="154" y="57"/>
                  </a:lnTo>
                  <a:lnTo>
                    <a:pt x="110" y="89"/>
                  </a:lnTo>
                  <a:lnTo>
                    <a:pt x="66" y="117"/>
                  </a:lnTo>
                  <a:lnTo>
                    <a:pt x="23" y="142"/>
                  </a:lnTo>
                  <a:lnTo>
                    <a:pt x="0" y="129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4072" y="3297"/>
              <a:ext cx="96" cy="111"/>
            </a:xfrm>
            <a:custGeom>
              <a:avLst/>
              <a:gdLst>
                <a:gd name="T0" fmla="*/ 17 w 192"/>
                <a:gd name="T1" fmla="*/ 5 h 222"/>
                <a:gd name="T2" fmla="*/ 46 w 192"/>
                <a:gd name="T3" fmla="*/ 42 h 222"/>
                <a:gd name="T4" fmla="*/ 68 w 192"/>
                <a:gd name="T5" fmla="*/ 63 h 222"/>
                <a:gd name="T6" fmla="*/ 90 w 192"/>
                <a:gd name="T7" fmla="*/ 86 h 222"/>
                <a:gd name="T8" fmla="*/ 96 w 192"/>
                <a:gd name="T9" fmla="*/ 111 h 222"/>
                <a:gd name="T10" fmla="*/ 76 w 192"/>
                <a:gd name="T11" fmla="*/ 111 h 222"/>
                <a:gd name="T12" fmla="*/ 57 w 192"/>
                <a:gd name="T13" fmla="*/ 92 h 222"/>
                <a:gd name="T14" fmla="*/ 35 w 192"/>
                <a:gd name="T15" fmla="*/ 66 h 222"/>
                <a:gd name="T16" fmla="*/ 13 w 192"/>
                <a:gd name="T17" fmla="*/ 38 h 222"/>
                <a:gd name="T18" fmla="*/ 0 w 192"/>
                <a:gd name="T19" fmla="*/ 14 h 222"/>
                <a:gd name="T20" fmla="*/ 3 w 192"/>
                <a:gd name="T21" fmla="*/ 0 h 222"/>
                <a:gd name="T22" fmla="*/ 17 w 192"/>
                <a:gd name="T23" fmla="*/ 5 h 222"/>
                <a:gd name="T24" fmla="*/ 17 w 192"/>
                <a:gd name="T25" fmla="*/ 5 h 2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222"/>
                <a:gd name="T41" fmla="*/ 192 w 192"/>
                <a:gd name="T42" fmla="*/ 222 h 2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222">
                  <a:moveTo>
                    <a:pt x="34" y="9"/>
                  </a:moveTo>
                  <a:lnTo>
                    <a:pt x="91" y="83"/>
                  </a:lnTo>
                  <a:lnTo>
                    <a:pt x="135" y="127"/>
                  </a:lnTo>
                  <a:lnTo>
                    <a:pt x="179" y="171"/>
                  </a:lnTo>
                  <a:lnTo>
                    <a:pt x="192" y="222"/>
                  </a:lnTo>
                  <a:lnTo>
                    <a:pt x="152" y="222"/>
                  </a:lnTo>
                  <a:lnTo>
                    <a:pt x="114" y="184"/>
                  </a:lnTo>
                  <a:lnTo>
                    <a:pt x="69" y="131"/>
                  </a:lnTo>
                  <a:lnTo>
                    <a:pt x="27" y="76"/>
                  </a:lnTo>
                  <a:lnTo>
                    <a:pt x="0" y="28"/>
                  </a:lnTo>
                  <a:lnTo>
                    <a:pt x="6" y="0"/>
                  </a:lnTo>
                  <a:lnTo>
                    <a:pt x="34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4157" y="3320"/>
              <a:ext cx="22" cy="236"/>
            </a:xfrm>
            <a:custGeom>
              <a:avLst/>
              <a:gdLst>
                <a:gd name="T0" fmla="*/ 20 w 44"/>
                <a:gd name="T1" fmla="*/ 7 h 472"/>
                <a:gd name="T2" fmla="*/ 20 w 44"/>
                <a:gd name="T3" fmla="*/ 45 h 472"/>
                <a:gd name="T4" fmla="*/ 20 w 44"/>
                <a:gd name="T5" fmla="*/ 87 h 472"/>
                <a:gd name="T6" fmla="*/ 22 w 44"/>
                <a:gd name="T7" fmla="*/ 220 h 472"/>
                <a:gd name="T8" fmla="*/ 17 w 44"/>
                <a:gd name="T9" fmla="*/ 236 h 472"/>
                <a:gd name="T10" fmla="*/ 6 w 44"/>
                <a:gd name="T11" fmla="*/ 218 h 472"/>
                <a:gd name="T12" fmla="*/ 0 w 44"/>
                <a:gd name="T13" fmla="*/ 112 h 472"/>
                <a:gd name="T14" fmla="*/ 7 w 44"/>
                <a:gd name="T15" fmla="*/ 7 h 472"/>
                <a:gd name="T16" fmla="*/ 13 w 44"/>
                <a:gd name="T17" fmla="*/ 0 h 472"/>
                <a:gd name="T18" fmla="*/ 20 w 44"/>
                <a:gd name="T19" fmla="*/ 7 h 472"/>
                <a:gd name="T20" fmla="*/ 20 w 44"/>
                <a:gd name="T21" fmla="*/ 7 h 4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472"/>
                <a:gd name="T35" fmla="*/ 44 w 44"/>
                <a:gd name="T36" fmla="*/ 472 h 4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472">
                  <a:moveTo>
                    <a:pt x="40" y="15"/>
                  </a:moveTo>
                  <a:lnTo>
                    <a:pt x="40" y="90"/>
                  </a:lnTo>
                  <a:lnTo>
                    <a:pt x="40" y="173"/>
                  </a:lnTo>
                  <a:lnTo>
                    <a:pt x="44" y="439"/>
                  </a:lnTo>
                  <a:lnTo>
                    <a:pt x="33" y="472"/>
                  </a:lnTo>
                  <a:lnTo>
                    <a:pt x="12" y="436"/>
                  </a:lnTo>
                  <a:lnTo>
                    <a:pt x="0" y="223"/>
                  </a:lnTo>
                  <a:lnTo>
                    <a:pt x="14" y="13"/>
                  </a:lnTo>
                  <a:lnTo>
                    <a:pt x="27" y="0"/>
                  </a:lnTo>
                  <a:lnTo>
                    <a:pt x="4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4193" y="3337"/>
              <a:ext cx="37" cy="245"/>
            </a:xfrm>
            <a:custGeom>
              <a:avLst/>
              <a:gdLst>
                <a:gd name="T0" fmla="*/ 35 w 74"/>
                <a:gd name="T1" fmla="*/ 9 h 491"/>
                <a:gd name="T2" fmla="*/ 28 w 74"/>
                <a:gd name="T3" fmla="*/ 32 h 491"/>
                <a:gd name="T4" fmla="*/ 29 w 74"/>
                <a:gd name="T5" fmla="*/ 126 h 491"/>
                <a:gd name="T6" fmla="*/ 37 w 74"/>
                <a:gd name="T7" fmla="*/ 231 h 491"/>
                <a:gd name="T8" fmla="*/ 34 w 74"/>
                <a:gd name="T9" fmla="*/ 240 h 491"/>
                <a:gd name="T10" fmla="*/ 26 w 74"/>
                <a:gd name="T11" fmla="*/ 245 h 491"/>
                <a:gd name="T12" fmla="*/ 12 w 74"/>
                <a:gd name="T13" fmla="*/ 235 h 491"/>
                <a:gd name="T14" fmla="*/ 9 w 74"/>
                <a:gd name="T15" fmla="*/ 173 h 491"/>
                <a:gd name="T16" fmla="*/ 7 w 74"/>
                <a:gd name="T17" fmla="*/ 110 h 491"/>
                <a:gd name="T18" fmla="*/ 1 w 74"/>
                <a:gd name="T19" fmla="*/ 29 h 491"/>
                <a:gd name="T20" fmla="*/ 0 w 74"/>
                <a:gd name="T21" fmla="*/ 12 h 491"/>
                <a:gd name="T22" fmla="*/ 5 w 74"/>
                <a:gd name="T23" fmla="*/ 4 h 491"/>
                <a:gd name="T24" fmla="*/ 19 w 74"/>
                <a:gd name="T25" fmla="*/ 0 h 491"/>
                <a:gd name="T26" fmla="*/ 35 w 74"/>
                <a:gd name="T27" fmla="*/ 9 h 491"/>
                <a:gd name="T28" fmla="*/ 35 w 74"/>
                <a:gd name="T29" fmla="*/ 9 h 49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4"/>
                <a:gd name="T46" fmla="*/ 0 h 491"/>
                <a:gd name="T47" fmla="*/ 74 w 74"/>
                <a:gd name="T48" fmla="*/ 491 h 49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4" h="491">
                  <a:moveTo>
                    <a:pt x="70" y="19"/>
                  </a:moveTo>
                  <a:lnTo>
                    <a:pt x="57" y="65"/>
                  </a:lnTo>
                  <a:lnTo>
                    <a:pt x="58" y="253"/>
                  </a:lnTo>
                  <a:lnTo>
                    <a:pt x="74" y="462"/>
                  </a:lnTo>
                  <a:lnTo>
                    <a:pt x="68" y="481"/>
                  </a:lnTo>
                  <a:lnTo>
                    <a:pt x="53" y="491"/>
                  </a:lnTo>
                  <a:lnTo>
                    <a:pt x="24" y="470"/>
                  </a:lnTo>
                  <a:lnTo>
                    <a:pt x="17" y="346"/>
                  </a:lnTo>
                  <a:lnTo>
                    <a:pt x="15" y="221"/>
                  </a:lnTo>
                  <a:lnTo>
                    <a:pt x="3" y="59"/>
                  </a:lnTo>
                  <a:lnTo>
                    <a:pt x="0" y="25"/>
                  </a:lnTo>
                  <a:lnTo>
                    <a:pt x="11" y="8"/>
                  </a:lnTo>
                  <a:lnTo>
                    <a:pt x="38" y="0"/>
                  </a:lnTo>
                  <a:lnTo>
                    <a:pt x="7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4200" y="3339"/>
              <a:ext cx="113" cy="88"/>
            </a:xfrm>
            <a:custGeom>
              <a:avLst/>
              <a:gdLst>
                <a:gd name="T0" fmla="*/ 2 w 224"/>
                <a:gd name="T1" fmla="*/ 74 h 177"/>
                <a:gd name="T2" fmla="*/ 20 w 224"/>
                <a:gd name="T3" fmla="*/ 56 h 177"/>
                <a:gd name="T4" fmla="*/ 46 w 224"/>
                <a:gd name="T5" fmla="*/ 34 h 177"/>
                <a:gd name="T6" fmla="*/ 72 w 224"/>
                <a:gd name="T7" fmla="*/ 13 h 177"/>
                <a:gd name="T8" fmla="*/ 92 w 224"/>
                <a:gd name="T9" fmla="*/ 0 h 177"/>
                <a:gd name="T10" fmla="*/ 113 w 224"/>
                <a:gd name="T11" fmla="*/ 5 h 177"/>
                <a:gd name="T12" fmla="*/ 107 w 224"/>
                <a:gd name="T13" fmla="*/ 26 h 177"/>
                <a:gd name="T14" fmla="*/ 80 w 224"/>
                <a:gd name="T15" fmla="*/ 43 h 177"/>
                <a:gd name="T16" fmla="*/ 53 w 224"/>
                <a:gd name="T17" fmla="*/ 59 h 177"/>
                <a:gd name="T18" fmla="*/ 32 w 224"/>
                <a:gd name="T19" fmla="*/ 74 h 177"/>
                <a:gd name="T20" fmla="*/ 12 w 224"/>
                <a:gd name="T21" fmla="*/ 88 h 177"/>
                <a:gd name="T22" fmla="*/ 0 w 224"/>
                <a:gd name="T23" fmla="*/ 86 h 177"/>
                <a:gd name="T24" fmla="*/ 2 w 224"/>
                <a:gd name="T25" fmla="*/ 74 h 177"/>
                <a:gd name="T26" fmla="*/ 2 w 224"/>
                <a:gd name="T27" fmla="*/ 74 h 17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4"/>
                <a:gd name="T43" fmla="*/ 0 h 177"/>
                <a:gd name="T44" fmla="*/ 224 w 224"/>
                <a:gd name="T45" fmla="*/ 177 h 17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4" h="177">
                  <a:moveTo>
                    <a:pt x="4" y="148"/>
                  </a:moveTo>
                  <a:lnTo>
                    <a:pt x="40" y="112"/>
                  </a:lnTo>
                  <a:lnTo>
                    <a:pt x="91" y="69"/>
                  </a:lnTo>
                  <a:lnTo>
                    <a:pt x="142" y="27"/>
                  </a:lnTo>
                  <a:lnTo>
                    <a:pt x="182" y="0"/>
                  </a:lnTo>
                  <a:lnTo>
                    <a:pt x="224" y="10"/>
                  </a:lnTo>
                  <a:lnTo>
                    <a:pt x="213" y="52"/>
                  </a:lnTo>
                  <a:lnTo>
                    <a:pt x="159" y="86"/>
                  </a:lnTo>
                  <a:lnTo>
                    <a:pt x="106" y="118"/>
                  </a:lnTo>
                  <a:lnTo>
                    <a:pt x="64" y="148"/>
                  </a:lnTo>
                  <a:lnTo>
                    <a:pt x="24" y="177"/>
                  </a:lnTo>
                  <a:lnTo>
                    <a:pt x="0" y="173"/>
                  </a:lnTo>
                  <a:lnTo>
                    <a:pt x="4" y="1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4519" y="3388"/>
              <a:ext cx="89" cy="116"/>
            </a:xfrm>
            <a:custGeom>
              <a:avLst/>
              <a:gdLst>
                <a:gd name="T0" fmla="*/ 21 w 178"/>
                <a:gd name="T1" fmla="*/ 6 h 234"/>
                <a:gd name="T2" fmla="*/ 37 w 178"/>
                <a:gd name="T3" fmla="*/ 31 h 234"/>
                <a:gd name="T4" fmla="*/ 54 w 178"/>
                <a:gd name="T5" fmla="*/ 55 h 234"/>
                <a:gd name="T6" fmla="*/ 72 w 178"/>
                <a:gd name="T7" fmla="*/ 79 h 234"/>
                <a:gd name="T8" fmla="*/ 89 w 178"/>
                <a:gd name="T9" fmla="*/ 104 h 234"/>
                <a:gd name="T10" fmla="*/ 88 w 178"/>
                <a:gd name="T11" fmla="*/ 116 h 234"/>
                <a:gd name="T12" fmla="*/ 76 w 178"/>
                <a:gd name="T13" fmla="*/ 115 h 234"/>
                <a:gd name="T14" fmla="*/ 48 w 178"/>
                <a:gd name="T15" fmla="*/ 91 h 234"/>
                <a:gd name="T16" fmla="*/ 22 w 178"/>
                <a:gd name="T17" fmla="*/ 55 h 234"/>
                <a:gd name="T18" fmla="*/ 0 w 178"/>
                <a:gd name="T19" fmla="*/ 15 h 234"/>
                <a:gd name="T20" fmla="*/ 6 w 178"/>
                <a:gd name="T21" fmla="*/ 0 h 234"/>
                <a:gd name="T22" fmla="*/ 21 w 178"/>
                <a:gd name="T23" fmla="*/ 6 h 234"/>
                <a:gd name="T24" fmla="*/ 21 w 178"/>
                <a:gd name="T25" fmla="*/ 6 h 2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8"/>
                <a:gd name="T40" fmla="*/ 0 h 234"/>
                <a:gd name="T41" fmla="*/ 178 w 178"/>
                <a:gd name="T42" fmla="*/ 234 h 2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8" h="234">
                  <a:moveTo>
                    <a:pt x="41" y="12"/>
                  </a:moveTo>
                  <a:lnTo>
                    <a:pt x="74" y="63"/>
                  </a:lnTo>
                  <a:lnTo>
                    <a:pt x="108" y="110"/>
                  </a:lnTo>
                  <a:lnTo>
                    <a:pt x="144" y="160"/>
                  </a:lnTo>
                  <a:lnTo>
                    <a:pt x="178" y="209"/>
                  </a:lnTo>
                  <a:lnTo>
                    <a:pt x="176" y="234"/>
                  </a:lnTo>
                  <a:lnTo>
                    <a:pt x="152" y="232"/>
                  </a:lnTo>
                  <a:lnTo>
                    <a:pt x="96" y="183"/>
                  </a:lnTo>
                  <a:lnTo>
                    <a:pt x="43" y="110"/>
                  </a:lnTo>
                  <a:lnTo>
                    <a:pt x="0" y="31"/>
                  </a:lnTo>
                  <a:lnTo>
                    <a:pt x="11" y="0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4590" y="3396"/>
              <a:ext cx="30" cy="276"/>
            </a:xfrm>
            <a:custGeom>
              <a:avLst/>
              <a:gdLst>
                <a:gd name="T0" fmla="*/ 15 w 61"/>
                <a:gd name="T1" fmla="*/ 7 h 552"/>
                <a:gd name="T2" fmla="*/ 21 w 61"/>
                <a:gd name="T3" fmla="*/ 109 h 552"/>
                <a:gd name="T4" fmla="*/ 30 w 61"/>
                <a:gd name="T5" fmla="*/ 211 h 552"/>
                <a:gd name="T6" fmla="*/ 23 w 61"/>
                <a:gd name="T7" fmla="*/ 267 h 552"/>
                <a:gd name="T8" fmla="*/ 8 w 61"/>
                <a:gd name="T9" fmla="*/ 276 h 552"/>
                <a:gd name="T10" fmla="*/ 0 w 61"/>
                <a:gd name="T11" fmla="*/ 261 h 552"/>
                <a:gd name="T12" fmla="*/ 5 w 61"/>
                <a:gd name="T13" fmla="*/ 213 h 552"/>
                <a:gd name="T14" fmla="*/ 1 w 61"/>
                <a:gd name="T15" fmla="*/ 7 h 552"/>
                <a:gd name="T16" fmla="*/ 8 w 61"/>
                <a:gd name="T17" fmla="*/ 0 h 552"/>
                <a:gd name="T18" fmla="*/ 15 w 61"/>
                <a:gd name="T19" fmla="*/ 7 h 552"/>
                <a:gd name="T20" fmla="*/ 15 w 61"/>
                <a:gd name="T21" fmla="*/ 7 h 5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1"/>
                <a:gd name="T34" fmla="*/ 0 h 552"/>
                <a:gd name="T35" fmla="*/ 61 w 61"/>
                <a:gd name="T36" fmla="*/ 552 h 55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1" h="552">
                  <a:moveTo>
                    <a:pt x="30" y="14"/>
                  </a:moveTo>
                  <a:lnTo>
                    <a:pt x="42" y="219"/>
                  </a:lnTo>
                  <a:lnTo>
                    <a:pt x="61" y="422"/>
                  </a:lnTo>
                  <a:lnTo>
                    <a:pt x="46" y="534"/>
                  </a:lnTo>
                  <a:lnTo>
                    <a:pt x="17" y="552"/>
                  </a:lnTo>
                  <a:lnTo>
                    <a:pt x="0" y="521"/>
                  </a:lnTo>
                  <a:lnTo>
                    <a:pt x="11" y="426"/>
                  </a:lnTo>
                  <a:lnTo>
                    <a:pt x="2" y="14"/>
                  </a:lnTo>
                  <a:lnTo>
                    <a:pt x="17" y="0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4631" y="3392"/>
              <a:ext cx="29" cy="297"/>
            </a:xfrm>
            <a:custGeom>
              <a:avLst/>
              <a:gdLst>
                <a:gd name="T0" fmla="*/ 22 w 59"/>
                <a:gd name="T1" fmla="*/ 7 h 593"/>
                <a:gd name="T2" fmla="*/ 29 w 59"/>
                <a:gd name="T3" fmla="*/ 141 h 593"/>
                <a:gd name="T4" fmla="*/ 24 w 59"/>
                <a:gd name="T5" fmla="*/ 285 h 593"/>
                <a:gd name="T6" fmla="*/ 21 w 59"/>
                <a:gd name="T7" fmla="*/ 294 h 593"/>
                <a:gd name="T8" fmla="*/ 12 w 59"/>
                <a:gd name="T9" fmla="*/ 297 h 593"/>
                <a:gd name="T10" fmla="*/ 0 w 59"/>
                <a:gd name="T11" fmla="*/ 285 h 593"/>
                <a:gd name="T12" fmla="*/ 5 w 59"/>
                <a:gd name="T13" fmla="*/ 193 h 593"/>
                <a:gd name="T14" fmla="*/ 12 w 59"/>
                <a:gd name="T15" fmla="*/ 101 h 593"/>
                <a:gd name="T16" fmla="*/ 8 w 59"/>
                <a:gd name="T17" fmla="*/ 8 h 593"/>
                <a:gd name="T18" fmla="*/ 14 w 59"/>
                <a:gd name="T19" fmla="*/ 0 h 593"/>
                <a:gd name="T20" fmla="*/ 22 w 59"/>
                <a:gd name="T21" fmla="*/ 7 h 593"/>
                <a:gd name="T22" fmla="*/ 22 w 59"/>
                <a:gd name="T23" fmla="*/ 7 h 5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9"/>
                <a:gd name="T37" fmla="*/ 0 h 593"/>
                <a:gd name="T38" fmla="*/ 59 w 59"/>
                <a:gd name="T39" fmla="*/ 593 h 59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9" h="593">
                  <a:moveTo>
                    <a:pt x="44" y="13"/>
                  </a:moveTo>
                  <a:lnTo>
                    <a:pt x="59" y="281"/>
                  </a:lnTo>
                  <a:lnTo>
                    <a:pt x="49" y="570"/>
                  </a:lnTo>
                  <a:lnTo>
                    <a:pt x="42" y="587"/>
                  </a:lnTo>
                  <a:lnTo>
                    <a:pt x="25" y="593"/>
                  </a:lnTo>
                  <a:lnTo>
                    <a:pt x="0" y="570"/>
                  </a:lnTo>
                  <a:lnTo>
                    <a:pt x="11" y="386"/>
                  </a:lnTo>
                  <a:lnTo>
                    <a:pt x="25" y="201"/>
                  </a:lnTo>
                  <a:lnTo>
                    <a:pt x="17" y="15"/>
                  </a:lnTo>
                  <a:lnTo>
                    <a:pt x="28" y="0"/>
                  </a:lnTo>
                  <a:lnTo>
                    <a:pt x="44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4640" y="3335"/>
              <a:ext cx="94" cy="77"/>
            </a:xfrm>
            <a:custGeom>
              <a:avLst/>
              <a:gdLst>
                <a:gd name="T0" fmla="*/ 1 w 188"/>
                <a:gd name="T1" fmla="*/ 58 h 154"/>
                <a:gd name="T2" fmla="*/ 17 w 188"/>
                <a:gd name="T3" fmla="*/ 44 h 154"/>
                <a:gd name="T4" fmla="*/ 41 w 188"/>
                <a:gd name="T5" fmla="*/ 26 h 154"/>
                <a:gd name="T6" fmla="*/ 67 w 188"/>
                <a:gd name="T7" fmla="*/ 10 h 154"/>
                <a:gd name="T8" fmla="*/ 85 w 188"/>
                <a:gd name="T9" fmla="*/ 0 h 154"/>
                <a:gd name="T10" fmla="*/ 94 w 188"/>
                <a:gd name="T11" fmla="*/ 2 h 154"/>
                <a:gd name="T12" fmla="*/ 91 w 188"/>
                <a:gd name="T13" fmla="*/ 11 h 154"/>
                <a:gd name="T14" fmla="*/ 60 w 188"/>
                <a:gd name="T15" fmla="*/ 35 h 154"/>
                <a:gd name="T16" fmla="*/ 39 w 188"/>
                <a:gd name="T17" fmla="*/ 57 h 154"/>
                <a:gd name="T18" fmla="*/ 17 w 188"/>
                <a:gd name="T19" fmla="*/ 77 h 154"/>
                <a:gd name="T20" fmla="*/ 0 w 188"/>
                <a:gd name="T21" fmla="*/ 76 h 154"/>
                <a:gd name="T22" fmla="*/ 1 w 188"/>
                <a:gd name="T23" fmla="*/ 58 h 154"/>
                <a:gd name="T24" fmla="*/ 1 w 188"/>
                <a:gd name="T25" fmla="*/ 58 h 1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88"/>
                <a:gd name="T40" fmla="*/ 0 h 154"/>
                <a:gd name="T41" fmla="*/ 188 w 188"/>
                <a:gd name="T42" fmla="*/ 154 h 1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88" h="154">
                  <a:moveTo>
                    <a:pt x="2" y="116"/>
                  </a:moveTo>
                  <a:lnTo>
                    <a:pt x="34" y="89"/>
                  </a:lnTo>
                  <a:lnTo>
                    <a:pt x="82" y="53"/>
                  </a:lnTo>
                  <a:lnTo>
                    <a:pt x="133" y="20"/>
                  </a:lnTo>
                  <a:lnTo>
                    <a:pt x="169" y="0"/>
                  </a:lnTo>
                  <a:lnTo>
                    <a:pt x="188" y="5"/>
                  </a:lnTo>
                  <a:lnTo>
                    <a:pt x="182" y="22"/>
                  </a:lnTo>
                  <a:lnTo>
                    <a:pt x="120" y="70"/>
                  </a:lnTo>
                  <a:lnTo>
                    <a:pt x="78" y="114"/>
                  </a:lnTo>
                  <a:lnTo>
                    <a:pt x="34" y="154"/>
                  </a:lnTo>
                  <a:lnTo>
                    <a:pt x="0" y="152"/>
                  </a:lnTo>
                  <a:lnTo>
                    <a:pt x="2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3745" y="3455"/>
              <a:ext cx="492" cy="176"/>
            </a:xfrm>
            <a:custGeom>
              <a:avLst/>
              <a:gdLst>
                <a:gd name="T0" fmla="*/ 9 w 985"/>
                <a:gd name="T1" fmla="*/ 0 h 352"/>
                <a:gd name="T2" fmla="*/ 46 w 985"/>
                <a:gd name="T3" fmla="*/ 13 h 352"/>
                <a:gd name="T4" fmla="*/ 82 w 985"/>
                <a:gd name="T5" fmla="*/ 28 h 352"/>
                <a:gd name="T6" fmla="*/ 118 w 985"/>
                <a:gd name="T7" fmla="*/ 44 h 352"/>
                <a:gd name="T8" fmla="*/ 155 w 985"/>
                <a:gd name="T9" fmla="*/ 57 h 352"/>
                <a:gd name="T10" fmla="*/ 229 w 985"/>
                <a:gd name="T11" fmla="*/ 75 h 352"/>
                <a:gd name="T12" fmla="*/ 328 w 985"/>
                <a:gd name="T13" fmla="*/ 100 h 352"/>
                <a:gd name="T14" fmla="*/ 423 w 985"/>
                <a:gd name="T15" fmla="*/ 125 h 352"/>
                <a:gd name="T16" fmla="*/ 484 w 985"/>
                <a:gd name="T17" fmla="*/ 150 h 352"/>
                <a:gd name="T18" fmla="*/ 492 w 985"/>
                <a:gd name="T19" fmla="*/ 169 h 352"/>
                <a:gd name="T20" fmla="*/ 473 w 985"/>
                <a:gd name="T21" fmla="*/ 176 h 352"/>
                <a:gd name="T22" fmla="*/ 422 w 985"/>
                <a:gd name="T23" fmla="*/ 159 h 352"/>
                <a:gd name="T24" fmla="*/ 395 w 985"/>
                <a:gd name="T25" fmla="*/ 148 h 352"/>
                <a:gd name="T26" fmla="*/ 370 w 985"/>
                <a:gd name="T27" fmla="*/ 138 h 352"/>
                <a:gd name="T28" fmla="*/ 328 w 985"/>
                <a:gd name="T29" fmla="*/ 125 h 352"/>
                <a:gd name="T30" fmla="*/ 281 w 985"/>
                <a:gd name="T31" fmla="*/ 112 h 352"/>
                <a:gd name="T32" fmla="*/ 231 w 985"/>
                <a:gd name="T33" fmla="*/ 99 h 352"/>
                <a:gd name="T34" fmla="*/ 180 w 985"/>
                <a:gd name="T35" fmla="*/ 85 h 352"/>
                <a:gd name="T36" fmla="*/ 130 w 985"/>
                <a:gd name="T37" fmla="*/ 69 h 352"/>
                <a:gd name="T38" fmla="*/ 83 w 985"/>
                <a:gd name="T39" fmla="*/ 51 h 352"/>
                <a:gd name="T40" fmla="*/ 40 w 985"/>
                <a:gd name="T41" fmla="*/ 34 h 352"/>
                <a:gd name="T42" fmla="*/ 4 w 985"/>
                <a:gd name="T43" fmla="*/ 12 h 352"/>
                <a:gd name="T44" fmla="*/ 0 w 985"/>
                <a:gd name="T45" fmla="*/ 3 h 352"/>
                <a:gd name="T46" fmla="*/ 9 w 985"/>
                <a:gd name="T47" fmla="*/ 0 h 352"/>
                <a:gd name="T48" fmla="*/ 9 w 985"/>
                <a:gd name="T49" fmla="*/ 0 h 3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85"/>
                <a:gd name="T76" fmla="*/ 0 h 352"/>
                <a:gd name="T77" fmla="*/ 985 w 985"/>
                <a:gd name="T78" fmla="*/ 352 h 3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85" h="352">
                  <a:moveTo>
                    <a:pt x="19" y="0"/>
                  </a:moveTo>
                  <a:lnTo>
                    <a:pt x="92" y="27"/>
                  </a:lnTo>
                  <a:lnTo>
                    <a:pt x="164" y="57"/>
                  </a:lnTo>
                  <a:lnTo>
                    <a:pt x="236" y="88"/>
                  </a:lnTo>
                  <a:lnTo>
                    <a:pt x="310" y="114"/>
                  </a:lnTo>
                  <a:lnTo>
                    <a:pt x="458" y="150"/>
                  </a:lnTo>
                  <a:lnTo>
                    <a:pt x="656" y="200"/>
                  </a:lnTo>
                  <a:lnTo>
                    <a:pt x="846" y="251"/>
                  </a:lnTo>
                  <a:lnTo>
                    <a:pt x="968" y="300"/>
                  </a:lnTo>
                  <a:lnTo>
                    <a:pt x="985" y="337"/>
                  </a:lnTo>
                  <a:lnTo>
                    <a:pt x="947" y="352"/>
                  </a:lnTo>
                  <a:lnTo>
                    <a:pt x="844" y="318"/>
                  </a:lnTo>
                  <a:lnTo>
                    <a:pt x="791" y="295"/>
                  </a:lnTo>
                  <a:lnTo>
                    <a:pt x="740" y="276"/>
                  </a:lnTo>
                  <a:lnTo>
                    <a:pt x="656" y="251"/>
                  </a:lnTo>
                  <a:lnTo>
                    <a:pt x="563" y="224"/>
                  </a:lnTo>
                  <a:lnTo>
                    <a:pt x="462" y="198"/>
                  </a:lnTo>
                  <a:lnTo>
                    <a:pt x="361" y="169"/>
                  </a:lnTo>
                  <a:lnTo>
                    <a:pt x="261" y="137"/>
                  </a:lnTo>
                  <a:lnTo>
                    <a:pt x="166" y="103"/>
                  </a:lnTo>
                  <a:lnTo>
                    <a:pt x="80" y="67"/>
                  </a:lnTo>
                  <a:lnTo>
                    <a:pt x="8" y="25"/>
                  </a:lnTo>
                  <a:lnTo>
                    <a:pt x="0" y="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3776" y="3238"/>
              <a:ext cx="30" cy="219"/>
            </a:xfrm>
            <a:custGeom>
              <a:avLst/>
              <a:gdLst>
                <a:gd name="T0" fmla="*/ 13 w 61"/>
                <a:gd name="T1" fmla="*/ 6 h 437"/>
                <a:gd name="T2" fmla="*/ 25 w 61"/>
                <a:gd name="T3" fmla="*/ 107 h 437"/>
                <a:gd name="T4" fmla="*/ 30 w 61"/>
                <a:gd name="T5" fmla="*/ 211 h 437"/>
                <a:gd name="T6" fmla="*/ 25 w 61"/>
                <a:gd name="T7" fmla="*/ 219 h 437"/>
                <a:gd name="T8" fmla="*/ 17 w 61"/>
                <a:gd name="T9" fmla="*/ 212 h 437"/>
                <a:gd name="T10" fmla="*/ 15 w 61"/>
                <a:gd name="T11" fmla="*/ 180 h 437"/>
                <a:gd name="T12" fmla="*/ 7 w 61"/>
                <a:gd name="T13" fmla="*/ 62 h 437"/>
                <a:gd name="T14" fmla="*/ 0 w 61"/>
                <a:gd name="T15" fmla="*/ 8 h 437"/>
                <a:gd name="T16" fmla="*/ 6 w 61"/>
                <a:gd name="T17" fmla="*/ 0 h 437"/>
                <a:gd name="T18" fmla="*/ 13 w 61"/>
                <a:gd name="T19" fmla="*/ 6 h 437"/>
                <a:gd name="T20" fmla="*/ 13 w 61"/>
                <a:gd name="T21" fmla="*/ 6 h 4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1"/>
                <a:gd name="T34" fmla="*/ 0 h 437"/>
                <a:gd name="T35" fmla="*/ 61 w 61"/>
                <a:gd name="T36" fmla="*/ 437 h 4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1" h="437">
                  <a:moveTo>
                    <a:pt x="27" y="11"/>
                  </a:moveTo>
                  <a:lnTo>
                    <a:pt x="50" y="214"/>
                  </a:lnTo>
                  <a:lnTo>
                    <a:pt x="61" y="422"/>
                  </a:lnTo>
                  <a:lnTo>
                    <a:pt x="50" y="437"/>
                  </a:lnTo>
                  <a:lnTo>
                    <a:pt x="34" y="424"/>
                  </a:lnTo>
                  <a:lnTo>
                    <a:pt x="31" y="359"/>
                  </a:lnTo>
                  <a:lnTo>
                    <a:pt x="15" y="123"/>
                  </a:lnTo>
                  <a:lnTo>
                    <a:pt x="0" y="15"/>
                  </a:lnTo>
                  <a:lnTo>
                    <a:pt x="12" y="0"/>
                  </a:lnTo>
                  <a:lnTo>
                    <a:pt x="27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3739" y="3405"/>
              <a:ext cx="66" cy="39"/>
            </a:xfrm>
            <a:custGeom>
              <a:avLst/>
              <a:gdLst>
                <a:gd name="T0" fmla="*/ 5 w 133"/>
                <a:gd name="T1" fmla="*/ 26 h 78"/>
                <a:gd name="T2" fmla="*/ 47 w 133"/>
                <a:gd name="T3" fmla="*/ 0 h 78"/>
                <a:gd name="T4" fmla="*/ 66 w 133"/>
                <a:gd name="T5" fmla="*/ 6 h 78"/>
                <a:gd name="T6" fmla="*/ 60 w 133"/>
                <a:gd name="T7" fmla="*/ 25 h 78"/>
                <a:gd name="T8" fmla="*/ 8 w 133"/>
                <a:gd name="T9" fmla="*/ 39 h 78"/>
                <a:gd name="T10" fmla="*/ 0 w 133"/>
                <a:gd name="T11" fmla="*/ 35 h 78"/>
                <a:gd name="T12" fmla="*/ 5 w 133"/>
                <a:gd name="T13" fmla="*/ 26 h 78"/>
                <a:gd name="T14" fmla="*/ 5 w 133"/>
                <a:gd name="T15" fmla="*/ 26 h 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3"/>
                <a:gd name="T25" fmla="*/ 0 h 78"/>
                <a:gd name="T26" fmla="*/ 133 w 133"/>
                <a:gd name="T27" fmla="*/ 78 h 7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3" h="78">
                  <a:moveTo>
                    <a:pt x="10" y="52"/>
                  </a:moveTo>
                  <a:lnTo>
                    <a:pt x="95" y="0"/>
                  </a:lnTo>
                  <a:lnTo>
                    <a:pt x="133" y="12"/>
                  </a:lnTo>
                  <a:lnTo>
                    <a:pt x="120" y="50"/>
                  </a:lnTo>
                  <a:lnTo>
                    <a:pt x="17" y="78"/>
                  </a:lnTo>
                  <a:lnTo>
                    <a:pt x="0" y="69"/>
                  </a:lnTo>
                  <a:lnTo>
                    <a:pt x="1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3828" y="3331"/>
              <a:ext cx="221" cy="82"/>
            </a:xfrm>
            <a:custGeom>
              <a:avLst/>
              <a:gdLst>
                <a:gd name="T0" fmla="*/ 10 w 443"/>
                <a:gd name="T1" fmla="*/ 54 h 163"/>
                <a:gd name="T2" fmla="*/ 61 w 443"/>
                <a:gd name="T3" fmla="*/ 47 h 163"/>
                <a:gd name="T4" fmla="*/ 111 w 443"/>
                <a:gd name="T5" fmla="*/ 29 h 163"/>
                <a:gd name="T6" fmla="*/ 161 w 443"/>
                <a:gd name="T7" fmla="*/ 13 h 163"/>
                <a:gd name="T8" fmla="*/ 212 w 443"/>
                <a:gd name="T9" fmla="*/ 0 h 163"/>
                <a:gd name="T10" fmla="*/ 221 w 443"/>
                <a:gd name="T11" fmla="*/ 4 h 163"/>
                <a:gd name="T12" fmla="*/ 216 w 443"/>
                <a:gd name="T13" fmla="*/ 14 h 163"/>
                <a:gd name="T14" fmla="*/ 198 w 443"/>
                <a:gd name="T15" fmla="*/ 22 h 163"/>
                <a:gd name="T16" fmla="*/ 169 w 443"/>
                <a:gd name="T17" fmla="*/ 34 h 163"/>
                <a:gd name="T18" fmla="*/ 118 w 443"/>
                <a:gd name="T19" fmla="*/ 53 h 163"/>
                <a:gd name="T20" fmla="*/ 35 w 443"/>
                <a:gd name="T21" fmla="*/ 73 h 163"/>
                <a:gd name="T22" fmla="*/ 15 w 443"/>
                <a:gd name="T23" fmla="*/ 82 h 163"/>
                <a:gd name="T24" fmla="*/ 4 w 443"/>
                <a:gd name="T25" fmla="*/ 80 h 163"/>
                <a:gd name="T26" fmla="*/ 0 w 443"/>
                <a:gd name="T27" fmla="*/ 71 h 163"/>
                <a:gd name="T28" fmla="*/ 1 w 443"/>
                <a:gd name="T29" fmla="*/ 59 h 163"/>
                <a:gd name="T30" fmla="*/ 10 w 443"/>
                <a:gd name="T31" fmla="*/ 54 h 163"/>
                <a:gd name="T32" fmla="*/ 10 w 443"/>
                <a:gd name="T33" fmla="*/ 54 h 1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43"/>
                <a:gd name="T52" fmla="*/ 0 h 163"/>
                <a:gd name="T53" fmla="*/ 443 w 443"/>
                <a:gd name="T54" fmla="*/ 163 h 16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43" h="163">
                  <a:moveTo>
                    <a:pt x="21" y="108"/>
                  </a:moveTo>
                  <a:lnTo>
                    <a:pt x="123" y="93"/>
                  </a:lnTo>
                  <a:lnTo>
                    <a:pt x="222" y="57"/>
                  </a:lnTo>
                  <a:lnTo>
                    <a:pt x="323" y="25"/>
                  </a:lnTo>
                  <a:lnTo>
                    <a:pt x="425" y="0"/>
                  </a:lnTo>
                  <a:lnTo>
                    <a:pt x="443" y="8"/>
                  </a:lnTo>
                  <a:lnTo>
                    <a:pt x="433" y="27"/>
                  </a:lnTo>
                  <a:lnTo>
                    <a:pt x="397" y="44"/>
                  </a:lnTo>
                  <a:lnTo>
                    <a:pt x="338" y="67"/>
                  </a:lnTo>
                  <a:lnTo>
                    <a:pt x="237" y="105"/>
                  </a:lnTo>
                  <a:lnTo>
                    <a:pt x="70" y="146"/>
                  </a:lnTo>
                  <a:lnTo>
                    <a:pt x="30" y="163"/>
                  </a:lnTo>
                  <a:lnTo>
                    <a:pt x="9" y="160"/>
                  </a:lnTo>
                  <a:lnTo>
                    <a:pt x="0" y="141"/>
                  </a:lnTo>
                  <a:lnTo>
                    <a:pt x="2" y="118"/>
                  </a:lnTo>
                  <a:lnTo>
                    <a:pt x="21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3761" y="3523"/>
              <a:ext cx="426" cy="154"/>
            </a:xfrm>
            <a:custGeom>
              <a:avLst/>
              <a:gdLst>
                <a:gd name="T0" fmla="*/ 8 w 851"/>
                <a:gd name="T1" fmla="*/ 0 h 308"/>
                <a:gd name="T2" fmla="*/ 60 w 851"/>
                <a:gd name="T3" fmla="*/ 11 h 308"/>
                <a:gd name="T4" fmla="*/ 89 w 851"/>
                <a:gd name="T5" fmla="*/ 24 h 308"/>
                <a:gd name="T6" fmla="*/ 112 w 851"/>
                <a:gd name="T7" fmla="*/ 34 h 308"/>
                <a:gd name="T8" fmla="*/ 160 w 851"/>
                <a:gd name="T9" fmla="*/ 48 h 308"/>
                <a:gd name="T10" fmla="*/ 207 w 851"/>
                <a:gd name="T11" fmla="*/ 62 h 308"/>
                <a:gd name="T12" fmla="*/ 301 w 851"/>
                <a:gd name="T13" fmla="*/ 89 h 308"/>
                <a:gd name="T14" fmla="*/ 329 w 851"/>
                <a:gd name="T15" fmla="*/ 101 h 308"/>
                <a:gd name="T16" fmla="*/ 356 w 851"/>
                <a:gd name="T17" fmla="*/ 114 h 308"/>
                <a:gd name="T18" fmla="*/ 419 w 851"/>
                <a:gd name="T19" fmla="*/ 132 h 308"/>
                <a:gd name="T20" fmla="*/ 426 w 851"/>
                <a:gd name="T21" fmla="*/ 148 h 308"/>
                <a:gd name="T22" fmla="*/ 411 w 851"/>
                <a:gd name="T23" fmla="*/ 154 h 308"/>
                <a:gd name="T24" fmla="*/ 353 w 851"/>
                <a:gd name="T25" fmla="*/ 132 h 308"/>
                <a:gd name="T26" fmla="*/ 324 w 851"/>
                <a:gd name="T27" fmla="*/ 120 h 308"/>
                <a:gd name="T28" fmla="*/ 295 w 851"/>
                <a:gd name="T29" fmla="*/ 108 h 308"/>
                <a:gd name="T30" fmla="*/ 248 w 851"/>
                <a:gd name="T31" fmla="*/ 93 h 308"/>
                <a:gd name="T32" fmla="*/ 202 w 851"/>
                <a:gd name="T33" fmla="*/ 78 h 308"/>
                <a:gd name="T34" fmla="*/ 154 w 851"/>
                <a:gd name="T35" fmla="*/ 62 h 308"/>
                <a:gd name="T36" fmla="*/ 107 w 851"/>
                <a:gd name="T37" fmla="*/ 45 h 308"/>
                <a:gd name="T38" fmla="*/ 75 w 851"/>
                <a:gd name="T39" fmla="*/ 33 h 308"/>
                <a:gd name="T40" fmla="*/ 43 w 851"/>
                <a:gd name="T41" fmla="*/ 20 h 308"/>
                <a:gd name="T42" fmla="*/ 7 w 851"/>
                <a:gd name="T43" fmla="*/ 13 h 308"/>
                <a:gd name="T44" fmla="*/ 0 w 851"/>
                <a:gd name="T45" fmla="*/ 5 h 308"/>
                <a:gd name="T46" fmla="*/ 8 w 851"/>
                <a:gd name="T47" fmla="*/ 0 h 308"/>
                <a:gd name="T48" fmla="*/ 8 w 851"/>
                <a:gd name="T49" fmla="*/ 0 h 3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51"/>
                <a:gd name="T76" fmla="*/ 0 h 308"/>
                <a:gd name="T77" fmla="*/ 851 w 851"/>
                <a:gd name="T78" fmla="*/ 308 h 3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51" h="308">
                  <a:moveTo>
                    <a:pt x="15" y="0"/>
                  </a:moveTo>
                  <a:lnTo>
                    <a:pt x="119" y="23"/>
                  </a:lnTo>
                  <a:lnTo>
                    <a:pt x="178" y="48"/>
                  </a:lnTo>
                  <a:lnTo>
                    <a:pt x="224" y="67"/>
                  </a:lnTo>
                  <a:lnTo>
                    <a:pt x="319" y="97"/>
                  </a:lnTo>
                  <a:lnTo>
                    <a:pt x="414" y="124"/>
                  </a:lnTo>
                  <a:lnTo>
                    <a:pt x="602" y="179"/>
                  </a:lnTo>
                  <a:lnTo>
                    <a:pt x="657" y="203"/>
                  </a:lnTo>
                  <a:lnTo>
                    <a:pt x="712" y="228"/>
                  </a:lnTo>
                  <a:lnTo>
                    <a:pt x="838" y="264"/>
                  </a:lnTo>
                  <a:lnTo>
                    <a:pt x="851" y="295"/>
                  </a:lnTo>
                  <a:lnTo>
                    <a:pt x="821" y="308"/>
                  </a:lnTo>
                  <a:lnTo>
                    <a:pt x="705" y="264"/>
                  </a:lnTo>
                  <a:lnTo>
                    <a:pt x="648" y="240"/>
                  </a:lnTo>
                  <a:lnTo>
                    <a:pt x="589" y="217"/>
                  </a:lnTo>
                  <a:lnTo>
                    <a:pt x="496" y="186"/>
                  </a:lnTo>
                  <a:lnTo>
                    <a:pt x="403" y="156"/>
                  </a:lnTo>
                  <a:lnTo>
                    <a:pt x="308" y="125"/>
                  </a:lnTo>
                  <a:lnTo>
                    <a:pt x="214" y="91"/>
                  </a:lnTo>
                  <a:lnTo>
                    <a:pt x="150" y="65"/>
                  </a:lnTo>
                  <a:lnTo>
                    <a:pt x="85" y="40"/>
                  </a:lnTo>
                  <a:lnTo>
                    <a:pt x="13" y="27"/>
                  </a:lnTo>
                  <a:lnTo>
                    <a:pt x="0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4033" y="3290"/>
              <a:ext cx="21" cy="134"/>
            </a:xfrm>
            <a:custGeom>
              <a:avLst/>
              <a:gdLst>
                <a:gd name="T0" fmla="*/ 13 w 42"/>
                <a:gd name="T1" fmla="*/ 6 h 268"/>
                <a:gd name="T2" fmla="*/ 21 w 42"/>
                <a:gd name="T3" fmla="*/ 126 h 268"/>
                <a:gd name="T4" fmla="*/ 13 w 42"/>
                <a:gd name="T5" fmla="*/ 134 h 268"/>
                <a:gd name="T6" fmla="*/ 6 w 42"/>
                <a:gd name="T7" fmla="*/ 126 h 268"/>
                <a:gd name="T8" fmla="*/ 4 w 42"/>
                <a:gd name="T9" fmla="*/ 113 h 268"/>
                <a:gd name="T10" fmla="*/ 5 w 42"/>
                <a:gd name="T11" fmla="*/ 50 h 268"/>
                <a:gd name="T12" fmla="*/ 0 w 42"/>
                <a:gd name="T13" fmla="*/ 8 h 268"/>
                <a:gd name="T14" fmla="*/ 5 w 42"/>
                <a:gd name="T15" fmla="*/ 0 h 268"/>
                <a:gd name="T16" fmla="*/ 13 w 42"/>
                <a:gd name="T17" fmla="*/ 6 h 268"/>
                <a:gd name="T18" fmla="*/ 13 w 42"/>
                <a:gd name="T19" fmla="*/ 6 h 2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"/>
                <a:gd name="T31" fmla="*/ 0 h 268"/>
                <a:gd name="T32" fmla="*/ 42 w 42"/>
                <a:gd name="T33" fmla="*/ 268 h 2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" h="268">
                  <a:moveTo>
                    <a:pt x="27" y="12"/>
                  </a:moveTo>
                  <a:lnTo>
                    <a:pt x="42" y="253"/>
                  </a:lnTo>
                  <a:lnTo>
                    <a:pt x="27" y="268"/>
                  </a:lnTo>
                  <a:lnTo>
                    <a:pt x="12" y="253"/>
                  </a:lnTo>
                  <a:lnTo>
                    <a:pt x="8" y="227"/>
                  </a:lnTo>
                  <a:lnTo>
                    <a:pt x="10" y="101"/>
                  </a:lnTo>
                  <a:lnTo>
                    <a:pt x="0" y="17"/>
                  </a:lnTo>
                  <a:lnTo>
                    <a:pt x="10" y="0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4050" y="3400"/>
              <a:ext cx="93" cy="41"/>
            </a:xfrm>
            <a:custGeom>
              <a:avLst/>
              <a:gdLst>
                <a:gd name="T0" fmla="*/ 8 w 187"/>
                <a:gd name="T1" fmla="*/ 0 h 82"/>
                <a:gd name="T2" fmla="*/ 49 w 187"/>
                <a:gd name="T3" fmla="*/ 10 h 82"/>
                <a:gd name="T4" fmla="*/ 88 w 187"/>
                <a:gd name="T5" fmla="*/ 24 h 82"/>
                <a:gd name="T6" fmla="*/ 93 w 187"/>
                <a:gd name="T7" fmla="*/ 36 h 82"/>
                <a:gd name="T8" fmla="*/ 82 w 187"/>
                <a:gd name="T9" fmla="*/ 41 h 82"/>
                <a:gd name="T10" fmla="*/ 39 w 187"/>
                <a:gd name="T11" fmla="*/ 23 h 82"/>
                <a:gd name="T12" fmla="*/ 5 w 187"/>
                <a:gd name="T13" fmla="*/ 13 h 82"/>
                <a:gd name="T14" fmla="*/ 0 w 187"/>
                <a:gd name="T15" fmla="*/ 5 h 82"/>
                <a:gd name="T16" fmla="*/ 8 w 187"/>
                <a:gd name="T17" fmla="*/ 0 h 82"/>
                <a:gd name="T18" fmla="*/ 8 w 187"/>
                <a:gd name="T19" fmla="*/ 0 h 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7"/>
                <a:gd name="T31" fmla="*/ 0 h 82"/>
                <a:gd name="T32" fmla="*/ 187 w 187"/>
                <a:gd name="T33" fmla="*/ 82 h 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7" h="82">
                  <a:moveTo>
                    <a:pt x="16" y="0"/>
                  </a:moveTo>
                  <a:lnTo>
                    <a:pt x="99" y="21"/>
                  </a:lnTo>
                  <a:lnTo>
                    <a:pt x="177" y="49"/>
                  </a:lnTo>
                  <a:lnTo>
                    <a:pt x="187" y="72"/>
                  </a:lnTo>
                  <a:lnTo>
                    <a:pt x="164" y="82"/>
                  </a:lnTo>
                  <a:lnTo>
                    <a:pt x="78" y="47"/>
                  </a:lnTo>
                  <a:lnTo>
                    <a:pt x="10" y="26"/>
                  </a:lnTo>
                  <a:lnTo>
                    <a:pt x="0" y="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4211" y="3451"/>
              <a:ext cx="210" cy="65"/>
            </a:xfrm>
            <a:custGeom>
              <a:avLst/>
              <a:gdLst>
                <a:gd name="T0" fmla="*/ 9 w 420"/>
                <a:gd name="T1" fmla="*/ 0 h 129"/>
                <a:gd name="T2" fmla="*/ 62 w 420"/>
                <a:gd name="T3" fmla="*/ 12 h 129"/>
                <a:gd name="T4" fmla="*/ 118 w 420"/>
                <a:gd name="T5" fmla="*/ 29 h 129"/>
                <a:gd name="T6" fmla="*/ 157 w 420"/>
                <a:gd name="T7" fmla="*/ 45 h 129"/>
                <a:gd name="T8" fmla="*/ 198 w 420"/>
                <a:gd name="T9" fmla="*/ 43 h 129"/>
                <a:gd name="T10" fmla="*/ 210 w 420"/>
                <a:gd name="T11" fmla="*/ 46 h 129"/>
                <a:gd name="T12" fmla="*/ 206 w 420"/>
                <a:gd name="T13" fmla="*/ 58 h 129"/>
                <a:gd name="T14" fmla="*/ 184 w 420"/>
                <a:gd name="T15" fmla="*/ 65 h 129"/>
                <a:gd name="T16" fmla="*/ 160 w 420"/>
                <a:gd name="T17" fmla="*/ 61 h 129"/>
                <a:gd name="T18" fmla="*/ 114 w 420"/>
                <a:gd name="T19" fmla="*/ 44 h 129"/>
                <a:gd name="T20" fmla="*/ 56 w 420"/>
                <a:gd name="T21" fmla="*/ 28 h 129"/>
                <a:gd name="T22" fmla="*/ 6 w 420"/>
                <a:gd name="T23" fmla="*/ 13 h 129"/>
                <a:gd name="T24" fmla="*/ 0 w 420"/>
                <a:gd name="T25" fmla="*/ 5 h 129"/>
                <a:gd name="T26" fmla="*/ 9 w 420"/>
                <a:gd name="T27" fmla="*/ 0 h 129"/>
                <a:gd name="T28" fmla="*/ 9 w 420"/>
                <a:gd name="T29" fmla="*/ 0 h 1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0"/>
                <a:gd name="T46" fmla="*/ 0 h 129"/>
                <a:gd name="T47" fmla="*/ 420 w 420"/>
                <a:gd name="T48" fmla="*/ 129 h 12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0" h="129">
                  <a:moveTo>
                    <a:pt x="17" y="0"/>
                  </a:moveTo>
                  <a:lnTo>
                    <a:pt x="125" y="24"/>
                  </a:lnTo>
                  <a:lnTo>
                    <a:pt x="237" y="58"/>
                  </a:lnTo>
                  <a:lnTo>
                    <a:pt x="313" y="89"/>
                  </a:lnTo>
                  <a:lnTo>
                    <a:pt x="395" y="85"/>
                  </a:lnTo>
                  <a:lnTo>
                    <a:pt x="420" y="91"/>
                  </a:lnTo>
                  <a:lnTo>
                    <a:pt x="412" y="115"/>
                  </a:lnTo>
                  <a:lnTo>
                    <a:pt x="368" y="129"/>
                  </a:lnTo>
                  <a:lnTo>
                    <a:pt x="319" y="121"/>
                  </a:lnTo>
                  <a:lnTo>
                    <a:pt x="228" y="87"/>
                  </a:lnTo>
                  <a:lnTo>
                    <a:pt x="112" y="55"/>
                  </a:lnTo>
                  <a:lnTo>
                    <a:pt x="11" y="26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4402" y="3379"/>
              <a:ext cx="25" cy="138"/>
            </a:xfrm>
            <a:custGeom>
              <a:avLst/>
              <a:gdLst>
                <a:gd name="T0" fmla="*/ 18 w 49"/>
                <a:gd name="T1" fmla="*/ 5 h 276"/>
                <a:gd name="T2" fmla="*/ 25 w 49"/>
                <a:gd name="T3" fmla="*/ 63 h 276"/>
                <a:gd name="T4" fmla="*/ 23 w 49"/>
                <a:gd name="T5" fmla="*/ 125 h 276"/>
                <a:gd name="T6" fmla="*/ 12 w 49"/>
                <a:gd name="T7" fmla="*/ 138 h 276"/>
                <a:gd name="T8" fmla="*/ 0 w 49"/>
                <a:gd name="T9" fmla="*/ 127 h 276"/>
                <a:gd name="T10" fmla="*/ 2 w 49"/>
                <a:gd name="T11" fmla="*/ 89 h 276"/>
                <a:gd name="T12" fmla="*/ 9 w 49"/>
                <a:gd name="T13" fmla="*/ 52 h 276"/>
                <a:gd name="T14" fmla="*/ 5 w 49"/>
                <a:gd name="T15" fmla="*/ 9 h 276"/>
                <a:gd name="T16" fmla="*/ 10 w 49"/>
                <a:gd name="T17" fmla="*/ 0 h 276"/>
                <a:gd name="T18" fmla="*/ 18 w 49"/>
                <a:gd name="T19" fmla="*/ 5 h 276"/>
                <a:gd name="T20" fmla="*/ 18 w 49"/>
                <a:gd name="T21" fmla="*/ 5 h 2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9"/>
                <a:gd name="T34" fmla="*/ 0 h 276"/>
                <a:gd name="T35" fmla="*/ 49 w 49"/>
                <a:gd name="T36" fmla="*/ 276 h 2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9" h="276">
                  <a:moveTo>
                    <a:pt x="36" y="10"/>
                  </a:moveTo>
                  <a:lnTo>
                    <a:pt x="49" y="127"/>
                  </a:lnTo>
                  <a:lnTo>
                    <a:pt x="45" y="251"/>
                  </a:lnTo>
                  <a:lnTo>
                    <a:pt x="23" y="276"/>
                  </a:lnTo>
                  <a:lnTo>
                    <a:pt x="0" y="255"/>
                  </a:lnTo>
                  <a:lnTo>
                    <a:pt x="4" y="179"/>
                  </a:lnTo>
                  <a:lnTo>
                    <a:pt x="17" y="105"/>
                  </a:lnTo>
                  <a:lnTo>
                    <a:pt x="9" y="17"/>
                  </a:lnTo>
                  <a:lnTo>
                    <a:pt x="19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4427" y="3485"/>
              <a:ext cx="117" cy="58"/>
            </a:xfrm>
            <a:custGeom>
              <a:avLst/>
              <a:gdLst>
                <a:gd name="T0" fmla="*/ 14 w 236"/>
                <a:gd name="T1" fmla="*/ 0 h 118"/>
                <a:gd name="T2" fmla="*/ 29 w 236"/>
                <a:gd name="T3" fmla="*/ 10 h 118"/>
                <a:gd name="T4" fmla="*/ 68 w 236"/>
                <a:gd name="T5" fmla="*/ 23 h 118"/>
                <a:gd name="T6" fmla="*/ 111 w 236"/>
                <a:gd name="T7" fmla="*/ 35 h 118"/>
                <a:gd name="T8" fmla="*/ 117 w 236"/>
                <a:gd name="T9" fmla="*/ 52 h 118"/>
                <a:gd name="T10" fmla="*/ 100 w 236"/>
                <a:gd name="T11" fmla="*/ 58 h 118"/>
                <a:gd name="T12" fmla="*/ 62 w 236"/>
                <a:gd name="T13" fmla="*/ 39 h 118"/>
                <a:gd name="T14" fmla="*/ 43 w 236"/>
                <a:gd name="T15" fmla="*/ 29 h 118"/>
                <a:gd name="T16" fmla="*/ 25 w 236"/>
                <a:gd name="T17" fmla="*/ 24 h 118"/>
                <a:gd name="T18" fmla="*/ 6 w 236"/>
                <a:gd name="T19" fmla="*/ 22 h 118"/>
                <a:gd name="T20" fmla="*/ 0 w 236"/>
                <a:gd name="T21" fmla="*/ 7 h 118"/>
                <a:gd name="T22" fmla="*/ 6 w 236"/>
                <a:gd name="T23" fmla="*/ 0 h 118"/>
                <a:gd name="T24" fmla="*/ 14 w 236"/>
                <a:gd name="T25" fmla="*/ 0 h 118"/>
                <a:gd name="T26" fmla="*/ 14 w 236"/>
                <a:gd name="T27" fmla="*/ 0 h 1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36"/>
                <a:gd name="T43" fmla="*/ 0 h 118"/>
                <a:gd name="T44" fmla="*/ 236 w 236"/>
                <a:gd name="T45" fmla="*/ 118 h 1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36" h="118">
                  <a:moveTo>
                    <a:pt x="29" y="0"/>
                  </a:moveTo>
                  <a:lnTo>
                    <a:pt x="59" y="21"/>
                  </a:lnTo>
                  <a:lnTo>
                    <a:pt x="137" y="46"/>
                  </a:lnTo>
                  <a:lnTo>
                    <a:pt x="223" y="72"/>
                  </a:lnTo>
                  <a:lnTo>
                    <a:pt x="236" y="105"/>
                  </a:lnTo>
                  <a:lnTo>
                    <a:pt x="202" y="118"/>
                  </a:lnTo>
                  <a:lnTo>
                    <a:pt x="126" y="80"/>
                  </a:lnTo>
                  <a:lnTo>
                    <a:pt x="86" y="59"/>
                  </a:lnTo>
                  <a:lnTo>
                    <a:pt x="51" y="48"/>
                  </a:lnTo>
                  <a:lnTo>
                    <a:pt x="13" y="44"/>
                  </a:lnTo>
                  <a:lnTo>
                    <a:pt x="0" y="15"/>
                  </a:lnTo>
                  <a:lnTo>
                    <a:pt x="12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4538" y="3405"/>
              <a:ext cx="63" cy="182"/>
            </a:xfrm>
            <a:custGeom>
              <a:avLst/>
              <a:gdLst>
                <a:gd name="T0" fmla="*/ 25 w 127"/>
                <a:gd name="T1" fmla="*/ 157 h 365"/>
                <a:gd name="T2" fmla="*/ 57 w 127"/>
                <a:gd name="T3" fmla="*/ 172 h 365"/>
                <a:gd name="T4" fmla="*/ 63 w 127"/>
                <a:gd name="T5" fmla="*/ 182 h 365"/>
                <a:gd name="T6" fmla="*/ 12 w 127"/>
                <a:gd name="T7" fmla="*/ 175 h 365"/>
                <a:gd name="T8" fmla="*/ 1 w 127"/>
                <a:gd name="T9" fmla="*/ 141 h 365"/>
                <a:gd name="T10" fmla="*/ 2 w 127"/>
                <a:gd name="T11" fmla="*/ 104 h 365"/>
                <a:gd name="T12" fmla="*/ 0 w 127"/>
                <a:gd name="T13" fmla="*/ 12 h 365"/>
                <a:gd name="T14" fmla="*/ 3 w 127"/>
                <a:gd name="T15" fmla="*/ 3 h 365"/>
                <a:gd name="T16" fmla="*/ 12 w 127"/>
                <a:gd name="T17" fmla="*/ 0 h 365"/>
                <a:gd name="T18" fmla="*/ 24 w 127"/>
                <a:gd name="T19" fmla="*/ 12 h 365"/>
                <a:gd name="T20" fmla="*/ 17 w 127"/>
                <a:gd name="T21" fmla="*/ 87 h 365"/>
                <a:gd name="T22" fmla="*/ 16 w 127"/>
                <a:gd name="T23" fmla="*/ 127 h 365"/>
                <a:gd name="T24" fmla="*/ 25 w 127"/>
                <a:gd name="T25" fmla="*/ 157 h 365"/>
                <a:gd name="T26" fmla="*/ 25 w 127"/>
                <a:gd name="T27" fmla="*/ 157 h 3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7"/>
                <a:gd name="T43" fmla="*/ 0 h 365"/>
                <a:gd name="T44" fmla="*/ 127 w 127"/>
                <a:gd name="T45" fmla="*/ 365 h 3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7" h="365">
                  <a:moveTo>
                    <a:pt x="51" y="314"/>
                  </a:moveTo>
                  <a:lnTo>
                    <a:pt x="115" y="344"/>
                  </a:lnTo>
                  <a:lnTo>
                    <a:pt x="127" y="365"/>
                  </a:lnTo>
                  <a:lnTo>
                    <a:pt x="24" y="350"/>
                  </a:lnTo>
                  <a:lnTo>
                    <a:pt x="3" y="282"/>
                  </a:lnTo>
                  <a:lnTo>
                    <a:pt x="5" y="209"/>
                  </a:lnTo>
                  <a:lnTo>
                    <a:pt x="0" y="25"/>
                  </a:lnTo>
                  <a:lnTo>
                    <a:pt x="7" y="6"/>
                  </a:lnTo>
                  <a:lnTo>
                    <a:pt x="24" y="0"/>
                  </a:lnTo>
                  <a:lnTo>
                    <a:pt x="49" y="25"/>
                  </a:lnTo>
                  <a:lnTo>
                    <a:pt x="34" y="175"/>
                  </a:lnTo>
                  <a:lnTo>
                    <a:pt x="32" y="255"/>
                  </a:lnTo>
                  <a:lnTo>
                    <a:pt x="51" y="3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4441" y="3386"/>
              <a:ext cx="85" cy="100"/>
            </a:xfrm>
            <a:custGeom>
              <a:avLst/>
              <a:gdLst>
                <a:gd name="T0" fmla="*/ 20 w 171"/>
                <a:gd name="T1" fmla="*/ 74 h 202"/>
                <a:gd name="T2" fmla="*/ 35 w 171"/>
                <a:gd name="T3" fmla="*/ 78 h 202"/>
                <a:gd name="T4" fmla="*/ 50 w 171"/>
                <a:gd name="T5" fmla="*/ 77 h 202"/>
                <a:gd name="T6" fmla="*/ 60 w 171"/>
                <a:gd name="T7" fmla="*/ 51 h 202"/>
                <a:gd name="T8" fmla="*/ 58 w 171"/>
                <a:gd name="T9" fmla="*/ 20 h 202"/>
                <a:gd name="T10" fmla="*/ 61 w 171"/>
                <a:gd name="T11" fmla="*/ 9 h 202"/>
                <a:gd name="T12" fmla="*/ 71 w 171"/>
                <a:gd name="T13" fmla="*/ 7 h 202"/>
                <a:gd name="T14" fmla="*/ 84 w 171"/>
                <a:gd name="T15" fmla="*/ 20 h 202"/>
                <a:gd name="T16" fmla="*/ 85 w 171"/>
                <a:gd name="T17" fmla="*/ 42 h 202"/>
                <a:gd name="T18" fmla="*/ 84 w 171"/>
                <a:gd name="T19" fmla="*/ 63 h 202"/>
                <a:gd name="T20" fmla="*/ 79 w 171"/>
                <a:gd name="T21" fmla="*/ 84 h 202"/>
                <a:gd name="T22" fmla="*/ 64 w 171"/>
                <a:gd name="T23" fmla="*/ 100 h 202"/>
                <a:gd name="T24" fmla="*/ 38 w 171"/>
                <a:gd name="T25" fmla="*/ 100 h 202"/>
                <a:gd name="T26" fmla="*/ 10 w 171"/>
                <a:gd name="T27" fmla="*/ 92 h 202"/>
                <a:gd name="T28" fmla="*/ 0 w 171"/>
                <a:gd name="T29" fmla="*/ 82 h 202"/>
                <a:gd name="T30" fmla="*/ 9 w 171"/>
                <a:gd name="T31" fmla="*/ 7 h 202"/>
                <a:gd name="T32" fmla="*/ 17 w 171"/>
                <a:gd name="T33" fmla="*/ 0 h 202"/>
                <a:gd name="T34" fmla="*/ 23 w 171"/>
                <a:gd name="T35" fmla="*/ 8 h 202"/>
                <a:gd name="T36" fmla="*/ 20 w 171"/>
                <a:gd name="T37" fmla="*/ 74 h 202"/>
                <a:gd name="T38" fmla="*/ 20 w 171"/>
                <a:gd name="T39" fmla="*/ 74 h 20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71"/>
                <a:gd name="T61" fmla="*/ 0 h 202"/>
                <a:gd name="T62" fmla="*/ 171 w 171"/>
                <a:gd name="T63" fmla="*/ 202 h 20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71" h="202">
                  <a:moveTo>
                    <a:pt x="41" y="149"/>
                  </a:moveTo>
                  <a:lnTo>
                    <a:pt x="70" y="158"/>
                  </a:lnTo>
                  <a:lnTo>
                    <a:pt x="100" y="156"/>
                  </a:lnTo>
                  <a:lnTo>
                    <a:pt x="121" y="103"/>
                  </a:lnTo>
                  <a:lnTo>
                    <a:pt x="116" y="40"/>
                  </a:lnTo>
                  <a:lnTo>
                    <a:pt x="123" y="19"/>
                  </a:lnTo>
                  <a:lnTo>
                    <a:pt x="142" y="14"/>
                  </a:lnTo>
                  <a:lnTo>
                    <a:pt x="169" y="40"/>
                  </a:lnTo>
                  <a:lnTo>
                    <a:pt x="171" y="84"/>
                  </a:lnTo>
                  <a:lnTo>
                    <a:pt x="169" y="128"/>
                  </a:lnTo>
                  <a:lnTo>
                    <a:pt x="159" y="170"/>
                  </a:lnTo>
                  <a:lnTo>
                    <a:pt x="129" y="202"/>
                  </a:lnTo>
                  <a:lnTo>
                    <a:pt x="76" y="202"/>
                  </a:lnTo>
                  <a:lnTo>
                    <a:pt x="21" y="185"/>
                  </a:lnTo>
                  <a:lnTo>
                    <a:pt x="0" y="166"/>
                  </a:lnTo>
                  <a:lnTo>
                    <a:pt x="19" y="14"/>
                  </a:lnTo>
                  <a:lnTo>
                    <a:pt x="34" y="0"/>
                  </a:lnTo>
                  <a:lnTo>
                    <a:pt x="47" y="16"/>
                  </a:lnTo>
                  <a:lnTo>
                    <a:pt x="41" y="1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4"/>
            <p:cNvSpPr>
              <a:spLocks/>
            </p:cNvSpPr>
            <p:nvPr/>
          </p:nvSpPr>
          <p:spPr bwMode="auto">
            <a:xfrm>
              <a:off x="4796" y="2682"/>
              <a:ext cx="104" cy="102"/>
            </a:xfrm>
            <a:custGeom>
              <a:avLst/>
              <a:gdLst>
                <a:gd name="T0" fmla="*/ 14 w 207"/>
                <a:gd name="T1" fmla="*/ 10 h 203"/>
                <a:gd name="T2" fmla="*/ 21 w 207"/>
                <a:gd name="T3" fmla="*/ 22 h 203"/>
                <a:gd name="T4" fmla="*/ 36 w 207"/>
                <a:gd name="T5" fmla="*/ 27 h 203"/>
                <a:gd name="T6" fmla="*/ 78 w 207"/>
                <a:gd name="T7" fmla="*/ 23 h 203"/>
                <a:gd name="T8" fmla="*/ 91 w 207"/>
                <a:gd name="T9" fmla="*/ 28 h 203"/>
                <a:gd name="T10" fmla="*/ 99 w 207"/>
                <a:gd name="T11" fmla="*/ 41 h 203"/>
                <a:gd name="T12" fmla="*/ 104 w 207"/>
                <a:gd name="T13" fmla="*/ 72 h 203"/>
                <a:gd name="T14" fmla="*/ 86 w 207"/>
                <a:gd name="T15" fmla="*/ 91 h 203"/>
                <a:gd name="T16" fmla="*/ 61 w 207"/>
                <a:gd name="T17" fmla="*/ 102 h 203"/>
                <a:gd name="T18" fmla="*/ 50 w 207"/>
                <a:gd name="T19" fmla="*/ 98 h 203"/>
                <a:gd name="T20" fmla="*/ 55 w 207"/>
                <a:gd name="T21" fmla="*/ 87 h 203"/>
                <a:gd name="T22" fmla="*/ 73 w 207"/>
                <a:gd name="T23" fmla="*/ 68 h 203"/>
                <a:gd name="T24" fmla="*/ 80 w 207"/>
                <a:gd name="T25" fmla="*/ 37 h 203"/>
                <a:gd name="T26" fmla="*/ 68 w 207"/>
                <a:gd name="T27" fmla="*/ 43 h 203"/>
                <a:gd name="T28" fmla="*/ 34 w 207"/>
                <a:gd name="T29" fmla="*/ 43 h 203"/>
                <a:gd name="T30" fmla="*/ 8 w 207"/>
                <a:gd name="T31" fmla="*/ 30 h 203"/>
                <a:gd name="T32" fmla="*/ 0 w 207"/>
                <a:gd name="T33" fmla="*/ 4 h 203"/>
                <a:gd name="T34" fmla="*/ 10 w 207"/>
                <a:gd name="T35" fmla="*/ 0 h 203"/>
                <a:gd name="T36" fmla="*/ 14 w 207"/>
                <a:gd name="T37" fmla="*/ 10 h 203"/>
                <a:gd name="T38" fmla="*/ 14 w 207"/>
                <a:gd name="T39" fmla="*/ 10 h 20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07"/>
                <a:gd name="T61" fmla="*/ 0 h 203"/>
                <a:gd name="T62" fmla="*/ 207 w 207"/>
                <a:gd name="T63" fmla="*/ 203 h 20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07" h="203">
                  <a:moveTo>
                    <a:pt x="28" y="20"/>
                  </a:moveTo>
                  <a:lnTo>
                    <a:pt x="41" y="43"/>
                  </a:lnTo>
                  <a:lnTo>
                    <a:pt x="72" y="53"/>
                  </a:lnTo>
                  <a:lnTo>
                    <a:pt x="155" y="45"/>
                  </a:lnTo>
                  <a:lnTo>
                    <a:pt x="182" y="55"/>
                  </a:lnTo>
                  <a:lnTo>
                    <a:pt x="197" y="81"/>
                  </a:lnTo>
                  <a:lnTo>
                    <a:pt x="207" y="144"/>
                  </a:lnTo>
                  <a:lnTo>
                    <a:pt x="172" y="182"/>
                  </a:lnTo>
                  <a:lnTo>
                    <a:pt x="121" y="203"/>
                  </a:lnTo>
                  <a:lnTo>
                    <a:pt x="100" y="195"/>
                  </a:lnTo>
                  <a:lnTo>
                    <a:pt x="110" y="174"/>
                  </a:lnTo>
                  <a:lnTo>
                    <a:pt x="146" y="136"/>
                  </a:lnTo>
                  <a:lnTo>
                    <a:pt x="159" y="74"/>
                  </a:lnTo>
                  <a:lnTo>
                    <a:pt x="136" y="85"/>
                  </a:lnTo>
                  <a:lnTo>
                    <a:pt x="68" y="85"/>
                  </a:lnTo>
                  <a:lnTo>
                    <a:pt x="15" y="60"/>
                  </a:lnTo>
                  <a:lnTo>
                    <a:pt x="0" y="7"/>
                  </a:lnTo>
                  <a:lnTo>
                    <a:pt x="20" y="0"/>
                  </a:lnTo>
                  <a:lnTo>
                    <a:pt x="2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4715" y="2725"/>
              <a:ext cx="249" cy="147"/>
            </a:xfrm>
            <a:custGeom>
              <a:avLst/>
              <a:gdLst>
                <a:gd name="T0" fmla="*/ 50 w 498"/>
                <a:gd name="T1" fmla="*/ 15 h 295"/>
                <a:gd name="T2" fmla="*/ 17 w 498"/>
                <a:gd name="T3" fmla="*/ 21 h 295"/>
                <a:gd name="T4" fmla="*/ 15 w 498"/>
                <a:gd name="T5" fmla="*/ 28 h 295"/>
                <a:gd name="T6" fmla="*/ 17 w 498"/>
                <a:gd name="T7" fmla="*/ 52 h 295"/>
                <a:gd name="T8" fmla="*/ 20 w 498"/>
                <a:gd name="T9" fmla="*/ 104 h 295"/>
                <a:gd name="T10" fmla="*/ 33 w 498"/>
                <a:gd name="T11" fmla="*/ 106 h 295"/>
                <a:gd name="T12" fmla="*/ 49 w 498"/>
                <a:gd name="T13" fmla="*/ 103 h 295"/>
                <a:gd name="T14" fmla="*/ 171 w 498"/>
                <a:gd name="T15" fmla="*/ 118 h 295"/>
                <a:gd name="T16" fmla="*/ 213 w 498"/>
                <a:gd name="T17" fmla="*/ 116 h 295"/>
                <a:gd name="T18" fmla="*/ 228 w 498"/>
                <a:gd name="T19" fmla="*/ 68 h 295"/>
                <a:gd name="T20" fmla="*/ 221 w 498"/>
                <a:gd name="T21" fmla="*/ 35 h 295"/>
                <a:gd name="T22" fmla="*/ 210 w 498"/>
                <a:gd name="T23" fmla="*/ 23 h 295"/>
                <a:gd name="T24" fmla="*/ 194 w 498"/>
                <a:gd name="T25" fmla="*/ 15 h 295"/>
                <a:gd name="T26" fmla="*/ 188 w 498"/>
                <a:gd name="T27" fmla="*/ 6 h 295"/>
                <a:gd name="T28" fmla="*/ 197 w 498"/>
                <a:gd name="T29" fmla="*/ 0 h 295"/>
                <a:gd name="T30" fmla="*/ 246 w 498"/>
                <a:gd name="T31" fmla="*/ 27 h 295"/>
                <a:gd name="T32" fmla="*/ 249 w 498"/>
                <a:gd name="T33" fmla="*/ 54 h 295"/>
                <a:gd name="T34" fmla="*/ 246 w 498"/>
                <a:gd name="T35" fmla="*/ 90 h 295"/>
                <a:gd name="T36" fmla="*/ 237 w 498"/>
                <a:gd name="T37" fmla="*/ 123 h 295"/>
                <a:gd name="T38" fmla="*/ 221 w 498"/>
                <a:gd name="T39" fmla="*/ 141 h 295"/>
                <a:gd name="T40" fmla="*/ 143 w 498"/>
                <a:gd name="T41" fmla="*/ 147 h 295"/>
                <a:gd name="T42" fmla="*/ 66 w 498"/>
                <a:gd name="T43" fmla="*/ 137 h 295"/>
                <a:gd name="T44" fmla="*/ 54 w 498"/>
                <a:gd name="T45" fmla="*/ 132 h 295"/>
                <a:gd name="T46" fmla="*/ 6 w 498"/>
                <a:gd name="T47" fmla="*/ 110 h 295"/>
                <a:gd name="T48" fmla="*/ 0 w 498"/>
                <a:gd name="T49" fmla="*/ 19 h 295"/>
                <a:gd name="T50" fmla="*/ 8 w 498"/>
                <a:gd name="T51" fmla="*/ 9 h 295"/>
                <a:gd name="T52" fmla="*/ 18 w 498"/>
                <a:gd name="T53" fmla="*/ 4 h 295"/>
                <a:gd name="T54" fmla="*/ 43 w 498"/>
                <a:gd name="T55" fmla="*/ 2 h 295"/>
                <a:gd name="T56" fmla="*/ 58 w 498"/>
                <a:gd name="T57" fmla="*/ 6 h 295"/>
                <a:gd name="T58" fmla="*/ 50 w 498"/>
                <a:gd name="T59" fmla="*/ 15 h 295"/>
                <a:gd name="T60" fmla="*/ 50 w 498"/>
                <a:gd name="T61" fmla="*/ 15 h 29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498"/>
                <a:gd name="T94" fmla="*/ 0 h 295"/>
                <a:gd name="T95" fmla="*/ 498 w 498"/>
                <a:gd name="T96" fmla="*/ 295 h 29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498" h="295">
                  <a:moveTo>
                    <a:pt x="99" y="31"/>
                  </a:moveTo>
                  <a:lnTo>
                    <a:pt x="34" y="42"/>
                  </a:lnTo>
                  <a:lnTo>
                    <a:pt x="29" y="57"/>
                  </a:lnTo>
                  <a:lnTo>
                    <a:pt x="34" y="105"/>
                  </a:lnTo>
                  <a:lnTo>
                    <a:pt x="40" y="209"/>
                  </a:lnTo>
                  <a:lnTo>
                    <a:pt x="65" y="213"/>
                  </a:lnTo>
                  <a:lnTo>
                    <a:pt x="97" y="207"/>
                  </a:lnTo>
                  <a:lnTo>
                    <a:pt x="342" y="236"/>
                  </a:lnTo>
                  <a:lnTo>
                    <a:pt x="426" y="232"/>
                  </a:lnTo>
                  <a:lnTo>
                    <a:pt x="456" y="137"/>
                  </a:lnTo>
                  <a:lnTo>
                    <a:pt x="441" y="70"/>
                  </a:lnTo>
                  <a:lnTo>
                    <a:pt x="420" y="46"/>
                  </a:lnTo>
                  <a:lnTo>
                    <a:pt x="388" y="31"/>
                  </a:lnTo>
                  <a:lnTo>
                    <a:pt x="376" y="13"/>
                  </a:lnTo>
                  <a:lnTo>
                    <a:pt x="394" y="0"/>
                  </a:lnTo>
                  <a:lnTo>
                    <a:pt x="492" y="55"/>
                  </a:lnTo>
                  <a:lnTo>
                    <a:pt x="498" y="108"/>
                  </a:lnTo>
                  <a:lnTo>
                    <a:pt x="492" y="181"/>
                  </a:lnTo>
                  <a:lnTo>
                    <a:pt x="473" y="247"/>
                  </a:lnTo>
                  <a:lnTo>
                    <a:pt x="441" y="283"/>
                  </a:lnTo>
                  <a:lnTo>
                    <a:pt x="285" y="295"/>
                  </a:lnTo>
                  <a:lnTo>
                    <a:pt x="131" y="274"/>
                  </a:lnTo>
                  <a:lnTo>
                    <a:pt x="108" y="264"/>
                  </a:lnTo>
                  <a:lnTo>
                    <a:pt x="11" y="221"/>
                  </a:lnTo>
                  <a:lnTo>
                    <a:pt x="0" y="38"/>
                  </a:lnTo>
                  <a:lnTo>
                    <a:pt x="15" y="19"/>
                  </a:lnTo>
                  <a:lnTo>
                    <a:pt x="36" y="8"/>
                  </a:lnTo>
                  <a:lnTo>
                    <a:pt x="86" y="4"/>
                  </a:lnTo>
                  <a:lnTo>
                    <a:pt x="116" y="13"/>
                  </a:lnTo>
                  <a:lnTo>
                    <a:pt x="99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4333" y="2544"/>
              <a:ext cx="236" cy="313"/>
            </a:xfrm>
            <a:custGeom>
              <a:avLst/>
              <a:gdLst>
                <a:gd name="T0" fmla="*/ 42 w 471"/>
                <a:gd name="T1" fmla="*/ 198 h 625"/>
                <a:gd name="T2" fmla="*/ 3 w 471"/>
                <a:gd name="T3" fmla="*/ 189 h 625"/>
                <a:gd name="T4" fmla="*/ 0 w 471"/>
                <a:gd name="T5" fmla="*/ 177 h 625"/>
                <a:gd name="T6" fmla="*/ 29 w 471"/>
                <a:gd name="T7" fmla="*/ 133 h 625"/>
                <a:gd name="T8" fmla="*/ 52 w 471"/>
                <a:gd name="T9" fmla="*/ 95 h 625"/>
                <a:gd name="T10" fmla="*/ 73 w 471"/>
                <a:gd name="T11" fmla="*/ 56 h 625"/>
                <a:gd name="T12" fmla="*/ 96 w 471"/>
                <a:gd name="T13" fmla="*/ 10 h 625"/>
                <a:gd name="T14" fmla="*/ 108 w 471"/>
                <a:gd name="T15" fmla="*/ 0 h 625"/>
                <a:gd name="T16" fmla="*/ 118 w 471"/>
                <a:gd name="T17" fmla="*/ 11 h 625"/>
                <a:gd name="T18" fmla="*/ 121 w 471"/>
                <a:gd name="T19" fmla="*/ 48 h 625"/>
                <a:gd name="T20" fmla="*/ 122 w 471"/>
                <a:gd name="T21" fmla="*/ 84 h 625"/>
                <a:gd name="T22" fmla="*/ 129 w 471"/>
                <a:gd name="T23" fmla="*/ 101 h 625"/>
                <a:gd name="T24" fmla="*/ 144 w 471"/>
                <a:gd name="T25" fmla="*/ 121 h 625"/>
                <a:gd name="T26" fmla="*/ 153 w 471"/>
                <a:gd name="T27" fmla="*/ 132 h 625"/>
                <a:gd name="T28" fmla="*/ 166 w 471"/>
                <a:gd name="T29" fmla="*/ 143 h 625"/>
                <a:gd name="T30" fmla="*/ 180 w 471"/>
                <a:gd name="T31" fmla="*/ 154 h 625"/>
                <a:gd name="T32" fmla="*/ 197 w 471"/>
                <a:gd name="T33" fmla="*/ 167 h 625"/>
                <a:gd name="T34" fmla="*/ 202 w 471"/>
                <a:gd name="T35" fmla="*/ 183 h 625"/>
                <a:gd name="T36" fmla="*/ 185 w 471"/>
                <a:gd name="T37" fmla="*/ 188 h 625"/>
                <a:gd name="T38" fmla="*/ 168 w 471"/>
                <a:gd name="T39" fmla="*/ 181 h 625"/>
                <a:gd name="T40" fmla="*/ 154 w 471"/>
                <a:gd name="T41" fmla="*/ 181 h 625"/>
                <a:gd name="T42" fmla="*/ 178 w 471"/>
                <a:gd name="T43" fmla="*/ 210 h 625"/>
                <a:gd name="T44" fmla="*/ 178 w 471"/>
                <a:gd name="T45" fmla="*/ 225 h 625"/>
                <a:gd name="T46" fmla="*/ 159 w 471"/>
                <a:gd name="T47" fmla="*/ 232 h 625"/>
                <a:gd name="T48" fmla="*/ 170 w 471"/>
                <a:gd name="T49" fmla="*/ 252 h 625"/>
                <a:gd name="T50" fmla="*/ 192 w 471"/>
                <a:gd name="T51" fmla="*/ 266 h 625"/>
                <a:gd name="T52" fmla="*/ 234 w 471"/>
                <a:gd name="T53" fmla="*/ 298 h 625"/>
                <a:gd name="T54" fmla="*/ 236 w 471"/>
                <a:gd name="T55" fmla="*/ 308 h 625"/>
                <a:gd name="T56" fmla="*/ 224 w 471"/>
                <a:gd name="T57" fmla="*/ 313 h 625"/>
                <a:gd name="T58" fmla="*/ 192 w 471"/>
                <a:gd name="T59" fmla="*/ 299 h 625"/>
                <a:gd name="T60" fmla="*/ 132 w 471"/>
                <a:gd name="T61" fmla="*/ 221 h 625"/>
                <a:gd name="T62" fmla="*/ 140 w 471"/>
                <a:gd name="T63" fmla="*/ 209 h 625"/>
                <a:gd name="T64" fmla="*/ 155 w 471"/>
                <a:gd name="T65" fmla="*/ 209 h 625"/>
                <a:gd name="T66" fmla="*/ 142 w 471"/>
                <a:gd name="T67" fmla="*/ 183 h 625"/>
                <a:gd name="T68" fmla="*/ 146 w 471"/>
                <a:gd name="T69" fmla="*/ 171 h 625"/>
                <a:gd name="T70" fmla="*/ 170 w 471"/>
                <a:gd name="T71" fmla="*/ 166 h 625"/>
                <a:gd name="T72" fmla="*/ 134 w 471"/>
                <a:gd name="T73" fmla="*/ 142 h 625"/>
                <a:gd name="T74" fmla="*/ 117 w 471"/>
                <a:gd name="T75" fmla="*/ 110 h 625"/>
                <a:gd name="T76" fmla="*/ 99 w 471"/>
                <a:gd name="T77" fmla="*/ 41 h 625"/>
                <a:gd name="T78" fmla="*/ 81 w 471"/>
                <a:gd name="T79" fmla="*/ 78 h 625"/>
                <a:gd name="T80" fmla="*/ 63 w 471"/>
                <a:gd name="T81" fmla="*/ 112 h 625"/>
                <a:gd name="T82" fmla="*/ 43 w 471"/>
                <a:gd name="T83" fmla="*/ 147 h 625"/>
                <a:gd name="T84" fmla="*/ 18 w 471"/>
                <a:gd name="T85" fmla="*/ 179 h 625"/>
                <a:gd name="T86" fmla="*/ 59 w 471"/>
                <a:gd name="T87" fmla="*/ 192 h 625"/>
                <a:gd name="T88" fmla="*/ 51 w 471"/>
                <a:gd name="T89" fmla="*/ 214 h 625"/>
                <a:gd name="T90" fmla="*/ 33 w 471"/>
                <a:gd name="T91" fmla="*/ 258 h 625"/>
                <a:gd name="T92" fmla="*/ 16 w 471"/>
                <a:gd name="T93" fmla="*/ 291 h 625"/>
                <a:gd name="T94" fmla="*/ 9 w 471"/>
                <a:gd name="T95" fmla="*/ 283 h 625"/>
                <a:gd name="T96" fmla="*/ 13 w 471"/>
                <a:gd name="T97" fmla="*/ 263 h 625"/>
                <a:gd name="T98" fmla="*/ 23 w 471"/>
                <a:gd name="T99" fmla="*/ 241 h 625"/>
                <a:gd name="T100" fmla="*/ 42 w 471"/>
                <a:gd name="T101" fmla="*/ 198 h 625"/>
                <a:gd name="T102" fmla="*/ 42 w 471"/>
                <a:gd name="T103" fmla="*/ 198 h 6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71"/>
                <a:gd name="T157" fmla="*/ 0 h 625"/>
                <a:gd name="T158" fmla="*/ 471 w 471"/>
                <a:gd name="T159" fmla="*/ 625 h 62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71" h="625">
                  <a:moveTo>
                    <a:pt x="83" y="395"/>
                  </a:moveTo>
                  <a:lnTo>
                    <a:pt x="6" y="378"/>
                  </a:lnTo>
                  <a:lnTo>
                    <a:pt x="0" y="353"/>
                  </a:lnTo>
                  <a:lnTo>
                    <a:pt x="57" y="266"/>
                  </a:lnTo>
                  <a:lnTo>
                    <a:pt x="104" y="190"/>
                  </a:lnTo>
                  <a:lnTo>
                    <a:pt x="146" y="112"/>
                  </a:lnTo>
                  <a:lnTo>
                    <a:pt x="192" y="19"/>
                  </a:lnTo>
                  <a:lnTo>
                    <a:pt x="215" y="0"/>
                  </a:lnTo>
                  <a:lnTo>
                    <a:pt x="236" y="21"/>
                  </a:lnTo>
                  <a:lnTo>
                    <a:pt x="241" y="95"/>
                  </a:lnTo>
                  <a:lnTo>
                    <a:pt x="243" y="167"/>
                  </a:lnTo>
                  <a:lnTo>
                    <a:pt x="258" y="201"/>
                  </a:lnTo>
                  <a:lnTo>
                    <a:pt x="287" y="241"/>
                  </a:lnTo>
                  <a:lnTo>
                    <a:pt x="306" y="264"/>
                  </a:lnTo>
                  <a:lnTo>
                    <a:pt x="331" y="285"/>
                  </a:lnTo>
                  <a:lnTo>
                    <a:pt x="359" y="308"/>
                  </a:lnTo>
                  <a:lnTo>
                    <a:pt x="393" y="333"/>
                  </a:lnTo>
                  <a:lnTo>
                    <a:pt x="403" y="365"/>
                  </a:lnTo>
                  <a:lnTo>
                    <a:pt x="369" y="376"/>
                  </a:lnTo>
                  <a:lnTo>
                    <a:pt x="336" y="361"/>
                  </a:lnTo>
                  <a:lnTo>
                    <a:pt x="308" y="361"/>
                  </a:lnTo>
                  <a:lnTo>
                    <a:pt x="355" y="420"/>
                  </a:lnTo>
                  <a:lnTo>
                    <a:pt x="355" y="449"/>
                  </a:lnTo>
                  <a:lnTo>
                    <a:pt x="317" y="464"/>
                  </a:lnTo>
                  <a:lnTo>
                    <a:pt x="340" y="504"/>
                  </a:lnTo>
                  <a:lnTo>
                    <a:pt x="384" y="532"/>
                  </a:lnTo>
                  <a:lnTo>
                    <a:pt x="467" y="595"/>
                  </a:lnTo>
                  <a:lnTo>
                    <a:pt x="471" y="616"/>
                  </a:lnTo>
                  <a:lnTo>
                    <a:pt x="448" y="625"/>
                  </a:lnTo>
                  <a:lnTo>
                    <a:pt x="384" y="597"/>
                  </a:lnTo>
                  <a:lnTo>
                    <a:pt x="264" y="441"/>
                  </a:lnTo>
                  <a:lnTo>
                    <a:pt x="279" y="418"/>
                  </a:lnTo>
                  <a:lnTo>
                    <a:pt x="310" y="418"/>
                  </a:lnTo>
                  <a:lnTo>
                    <a:pt x="283" y="365"/>
                  </a:lnTo>
                  <a:lnTo>
                    <a:pt x="291" y="342"/>
                  </a:lnTo>
                  <a:lnTo>
                    <a:pt x="340" y="331"/>
                  </a:lnTo>
                  <a:lnTo>
                    <a:pt x="268" y="283"/>
                  </a:lnTo>
                  <a:lnTo>
                    <a:pt x="234" y="219"/>
                  </a:lnTo>
                  <a:lnTo>
                    <a:pt x="198" y="82"/>
                  </a:lnTo>
                  <a:lnTo>
                    <a:pt x="161" y="156"/>
                  </a:lnTo>
                  <a:lnTo>
                    <a:pt x="125" y="224"/>
                  </a:lnTo>
                  <a:lnTo>
                    <a:pt x="85" y="293"/>
                  </a:lnTo>
                  <a:lnTo>
                    <a:pt x="36" y="357"/>
                  </a:lnTo>
                  <a:lnTo>
                    <a:pt x="118" y="384"/>
                  </a:lnTo>
                  <a:lnTo>
                    <a:pt x="101" y="428"/>
                  </a:lnTo>
                  <a:lnTo>
                    <a:pt x="66" y="515"/>
                  </a:lnTo>
                  <a:lnTo>
                    <a:pt x="32" y="582"/>
                  </a:lnTo>
                  <a:lnTo>
                    <a:pt x="17" y="566"/>
                  </a:lnTo>
                  <a:lnTo>
                    <a:pt x="26" y="525"/>
                  </a:lnTo>
                  <a:lnTo>
                    <a:pt x="45" y="481"/>
                  </a:lnTo>
                  <a:lnTo>
                    <a:pt x="83" y="3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4654" y="3354"/>
              <a:ext cx="64" cy="165"/>
            </a:xfrm>
            <a:custGeom>
              <a:avLst/>
              <a:gdLst>
                <a:gd name="T0" fmla="*/ 38 w 130"/>
                <a:gd name="T1" fmla="*/ 21 h 328"/>
                <a:gd name="T2" fmla="*/ 53 w 130"/>
                <a:gd name="T3" fmla="*/ 0 h 328"/>
                <a:gd name="T4" fmla="*/ 64 w 130"/>
                <a:gd name="T5" fmla="*/ 3 h 328"/>
                <a:gd name="T6" fmla="*/ 53 w 130"/>
                <a:gd name="T7" fmla="*/ 57 h 328"/>
                <a:gd name="T8" fmla="*/ 44 w 130"/>
                <a:gd name="T9" fmla="*/ 89 h 328"/>
                <a:gd name="T10" fmla="*/ 36 w 130"/>
                <a:gd name="T11" fmla="*/ 111 h 328"/>
                <a:gd name="T12" fmla="*/ 24 w 130"/>
                <a:gd name="T13" fmla="*/ 138 h 328"/>
                <a:gd name="T14" fmla="*/ 9 w 130"/>
                <a:gd name="T15" fmla="*/ 165 h 328"/>
                <a:gd name="T16" fmla="*/ 1 w 130"/>
                <a:gd name="T17" fmla="*/ 158 h 328"/>
                <a:gd name="T18" fmla="*/ 0 w 130"/>
                <a:gd name="T19" fmla="*/ 135 h 328"/>
                <a:gd name="T20" fmla="*/ 21 w 130"/>
                <a:gd name="T21" fmla="*/ 78 h 328"/>
                <a:gd name="T22" fmla="*/ 38 w 130"/>
                <a:gd name="T23" fmla="*/ 21 h 328"/>
                <a:gd name="T24" fmla="*/ 38 w 130"/>
                <a:gd name="T25" fmla="*/ 21 h 3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0"/>
                <a:gd name="T40" fmla="*/ 0 h 328"/>
                <a:gd name="T41" fmla="*/ 130 w 130"/>
                <a:gd name="T42" fmla="*/ 328 h 3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0" h="328">
                  <a:moveTo>
                    <a:pt x="78" y="41"/>
                  </a:moveTo>
                  <a:lnTo>
                    <a:pt x="107" y="0"/>
                  </a:lnTo>
                  <a:lnTo>
                    <a:pt x="130" y="5"/>
                  </a:lnTo>
                  <a:lnTo>
                    <a:pt x="107" y="114"/>
                  </a:lnTo>
                  <a:lnTo>
                    <a:pt x="90" y="176"/>
                  </a:lnTo>
                  <a:lnTo>
                    <a:pt x="73" y="220"/>
                  </a:lnTo>
                  <a:lnTo>
                    <a:pt x="48" y="275"/>
                  </a:lnTo>
                  <a:lnTo>
                    <a:pt x="19" y="328"/>
                  </a:lnTo>
                  <a:lnTo>
                    <a:pt x="2" y="315"/>
                  </a:lnTo>
                  <a:lnTo>
                    <a:pt x="0" y="268"/>
                  </a:lnTo>
                  <a:lnTo>
                    <a:pt x="42" y="155"/>
                  </a:lnTo>
                  <a:lnTo>
                    <a:pt x="78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4237" y="3638"/>
              <a:ext cx="353" cy="122"/>
            </a:xfrm>
            <a:custGeom>
              <a:avLst/>
              <a:gdLst>
                <a:gd name="T0" fmla="*/ 317 w 705"/>
                <a:gd name="T1" fmla="*/ 106 h 245"/>
                <a:gd name="T2" fmla="*/ 353 w 705"/>
                <a:gd name="T3" fmla="*/ 101 h 245"/>
                <a:gd name="T4" fmla="*/ 339 w 705"/>
                <a:gd name="T5" fmla="*/ 111 h 245"/>
                <a:gd name="T6" fmla="*/ 312 w 705"/>
                <a:gd name="T7" fmla="*/ 122 h 245"/>
                <a:gd name="T8" fmla="*/ 301 w 705"/>
                <a:gd name="T9" fmla="*/ 121 h 245"/>
                <a:gd name="T10" fmla="*/ 262 w 705"/>
                <a:gd name="T11" fmla="*/ 108 h 245"/>
                <a:gd name="T12" fmla="*/ 225 w 705"/>
                <a:gd name="T13" fmla="*/ 95 h 245"/>
                <a:gd name="T14" fmla="*/ 185 w 705"/>
                <a:gd name="T15" fmla="*/ 80 h 245"/>
                <a:gd name="T16" fmla="*/ 143 w 705"/>
                <a:gd name="T17" fmla="*/ 64 h 245"/>
                <a:gd name="T18" fmla="*/ 105 w 705"/>
                <a:gd name="T19" fmla="*/ 50 h 245"/>
                <a:gd name="T20" fmla="*/ 56 w 705"/>
                <a:gd name="T21" fmla="*/ 32 h 245"/>
                <a:gd name="T22" fmla="*/ 30 w 705"/>
                <a:gd name="T23" fmla="*/ 23 h 245"/>
                <a:gd name="T24" fmla="*/ 4 w 705"/>
                <a:gd name="T25" fmla="*/ 13 h 245"/>
                <a:gd name="T26" fmla="*/ 0 w 705"/>
                <a:gd name="T27" fmla="*/ 4 h 245"/>
                <a:gd name="T28" fmla="*/ 10 w 705"/>
                <a:gd name="T29" fmla="*/ 0 h 245"/>
                <a:gd name="T30" fmla="*/ 62 w 705"/>
                <a:gd name="T31" fmla="*/ 14 h 245"/>
                <a:gd name="T32" fmla="*/ 110 w 705"/>
                <a:gd name="T33" fmla="*/ 30 h 245"/>
                <a:gd name="T34" fmla="*/ 166 w 705"/>
                <a:gd name="T35" fmla="*/ 48 h 245"/>
                <a:gd name="T36" fmla="*/ 220 w 705"/>
                <a:gd name="T37" fmla="*/ 67 h 245"/>
                <a:gd name="T38" fmla="*/ 268 w 705"/>
                <a:gd name="T39" fmla="*/ 84 h 245"/>
                <a:gd name="T40" fmla="*/ 317 w 705"/>
                <a:gd name="T41" fmla="*/ 106 h 245"/>
                <a:gd name="T42" fmla="*/ 317 w 705"/>
                <a:gd name="T43" fmla="*/ 106 h 24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05"/>
                <a:gd name="T67" fmla="*/ 0 h 245"/>
                <a:gd name="T68" fmla="*/ 705 w 705"/>
                <a:gd name="T69" fmla="*/ 245 h 24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05" h="245">
                  <a:moveTo>
                    <a:pt x="633" y="213"/>
                  </a:moveTo>
                  <a:lnTo>
                    <a:pt x="705" y="202"/>
                  </a:lnTo>
                  <a:lnTo>
                    <a:pt x="678" y="223"/>
                  </a:lnTo>
                  <a:lnTo>
                    <a:pt x="623" y="245"/>
                  </a:lnTo>
                  <a:lnTo>
                    <a:pt x="601" y="242"/>
                  </a:lnTo>
                  <a:lnTo>
                    <a:pt x="523" y="217"/>
                  </a:lnTo>
                  <a:lnTo>
                    <a:pt x="450" y="190"/>
                  </a:lnTo>
                  <a:lnTo>
                    <a:pt x="369" y="160"/>
                  </a:lnTo>
                  <a:lnTo>
                    <a:pt x="285" y="129"/>
                  </a:lnTo>
                  <a:lnTo>
                    <a:pt x="209" y="101"/>
                  </a:lnTo>
                  <a:lnTo>
                    <a:pt x="112" y="65"/>
                  </a:lnTo>
                  <a:lnTo>
                    <a:pt x="59" y="46"/>
                  </a:lnTo>
                  <a:lnTo>
                    <a:pt x="7" y="27"/>
                  </a:lnTo>
                  <a:lnTo>
                    <a:pt x="0" y="8"/>
                  </a:lnTo>
                  <a:lnTo>
                    <a:pt x="19" y="0"/>
                  </a:lnTo>
                  <a:lnTo>
                    <a:pt x="123" y="29"/>
                  </a:lnTo>
                  <a:lnTo>
                    <a:pt x="220" y="61"/>
                  </a:lnTo>
                  <a:lnTo>
                    <a:pt x="331" y="97"/>
                  </a:lnTo>
                  <a:lnTo>
                    <a:pt x="439" y="135"/>
                  </a:lnTo>
                  <a:lnTo>
                    <a:pt x="536" y="169"/>
                  </a:lnTo>
                  <a:lnTo>
                    <a:pt x="633" y="2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4175" y="3759"/>
              <a:ext cx="329" cy="139"/>
            </a:xfrm>
            <a:custGeom>
              <a:avLst/>
              <a:gdLst>
                <a:gd name="T0" fmla="*/ 259 w 658"/>
                <a:gd name="T1" fmla="*/ 109 h 278"/>
                <a:gd name="T2" fmla="*/ 289 w 658"/>
                <a:gd name="T3" fmla="*/ 92 h 278"/>
                <a:gd name="T4" fmla="*/ 321 w 658"/>
                <a:gd name="T5" fmla="*/ 81 h 278"/>
                <a:gd name="T6" fmla="*/ 329 w 658"/>
                <a:gd name="T7" fmla="*/ 86 h 278"/>
                <a:gd name="T8" fmla="*/ 325 w 658"/>
                <a:gd name="T9" fmla="*/ 94 h 278"/>
                <a:gd name="T10" fmla="*/ 306 w 658"/>
                <a:gd name="T11" fmla="*/ 103 h 278"/>
                <a:gd name="T12" fmla="*/ 282 w 658"/>
                <a:gd name="T13" fmla="*/ 130 h 278"/>
                <a:gd name="T14" fmla="*/ 267 w 658"/>
                <a:gd name="T15" fmla="*/ 139 h 278"/>
                <a:gd name="T16" fmla="*/ 248 w 658"/>
                <a:gd name="T17" fmla="*/ 135 h 278"/>
                <a:gd name="T18" fmla="*/ 214 w 658"/>
                <a:gd name="T19" fmla="*/ 117 h 278"/>
                <a:gd name="T20" fmla="*/ 178 w 658"/>
                <a:gd name="T21" fmla="*/ 101 h 278"/>
                <a:gd name="T22" fmla="*/ 143 w 658"/>
                <a:gd name="T23" fmla="*/ 85 h 278"/>
                <a:gd name="T24" fmla="*/ 107 w 658"/>
                <a:gd name="T25" fmla="*/ 69 h 278"/>
                <a:gd name="T26" fmla="*/ 75 w 658"/>
                <a:gd name="T27" fmla="*/ 48 h 278"/>
                <a:gd name="T28" fmla="*/ 42 w 658"/>
                <a:gd name="T29" fmla="*/ 26 h 278"/>
                <a:gd name="T30" fmla="*/ 6 w 658"/>
                <a:gd name="T31" fmla="*/ 13 h 278"/>
                <a:gd name="T32" fmla="*/ 0 w 658"/>
                <a:gd name="T33" fmla="*/ 6 h 278"/>
                <a:gd name="T34" fmla="*/ 9 w 658"/>
                <a:gd name="T35" fmla="*/ 0 h 278"/>
                <a:gd name="T36" fmla="*/ 48 w 658"/>
                <a:gd name="T37" fmla="*/ 13 h 278"/>
                <a:gd name="T38" fmla="*/ 86 w 658"/>
                <a:gd name="T39" fmla="*/ 29 h 278"/>
                <a:gd name="T40" fmla="*/ 131 w 658"/>
                <a:gd name="T41" fmla="*/ 48 h 278"/>
                <a:gd name="T42" fmla="*/ 174 w 658"/>
                <a:gd name="T43" fmla="*/ 68 h 278"/>
                <a:gd name="T44" fmla="*/ 214 w 658"/>
                <a:gd name="T45" fmla="*/ 85 h 278"/>
                <a:gd name="T46" fmla="*/ 259 w 658"/>
                <a:gd name="T47" fmla="*/ 109 h 278"/>
                <a:gd name="T48" fmla="*/ 259 w 658"/>
                <a:gd name="T49" fmla="*/ 109 h 2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58"/>
                <a:gd name="T76" fmla="*/ 0 h 278"/>
                <a:gd name="T77" fmla="*/ 658 w 658"/>
                <a:gd name="T78" fmla="*/ 278 h 2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58" h="278">
                  <a:moveTo>
                    <a:pt x="517" y="219"/>
                  </a:moveTo>
                  <a:lnTo>
                    <a:pt x="578" y="185"/>
                  </a:lnTo>
                  <a:lnTo>
                    <a:pt x="641" y="162"/>
                  </a:lnTo>
                  <a:lnTo>
                    <a:pt x="658" y="172"/>
                  </a:lnTo>
                  <a:lnTo>
                    <a:pt x="649" y="189"/>
                  </a:lnTo>
                  <a:lnTo>
                    <a:pt x="611" y="206"/>
                  </a:lnTo>
                  <a:lnTo>
                    <a:pt x="563" y="259"/>
                  </a:lnTo>
                  <a:lnTo>
                    <a:pt x="533" y="278"/>
                  </a:lnTo>
                  <a:lnTo>
                    <a:pt x="497" y="269"/>
                  </a:lnTo>
                  <a:lnTo>
                    <a:pt x="428" y="234"/>
                  </a:lnTo>
                  <a:lnTo>
                    <a:pt x="356" y="202"/>
                  </a:lnTo>
                  <a:lnTo>
                    <a:pt x="286" y="170"/>
                  </a:lnTo>
                  <a:lnTo>
                    <a:pt x="215" y="137"/>
                  </a:lnTo>
                  <a:lnTo>
                    <a:pt x="149" y="96"/>
                  </a:lnTo>
                  <a:lnTo>
                    <a:pt x="84" y="52"/>
                  </a:lnTo>
                  <a:lnTo>
                    <a:pt x="12" y="27"/>
                  </a:lnTo>
                  <a:lnTo>
                    <a:pt x="0" y="12"/>
                  </a:lnTo>
                  <a:lnTo>
                    <a:pt x="18" y="0"/>
                  </a:lnTo>
                  <a:lnTo>
                    <a:pt x="97" y="27"/>
                  </a:lnTo>
                  <a:lnTo>
                    <a:pt x="173" y="59"/>
                  </a:lnTo>
                  <a:lnTo>
                    <a:pt x="261" y="96"/>
                  </a:lnTo>
                  <a:lnTo>
                    <a:pt x="348" y="135"/>
                  </a:lnTo>
                  <a:lnTo>
                    <a:pt x="428" y="170"/>
                  </a:lnTo>
                  <a:lnTo>
                    <a:pt x="517" y="2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4203" y="3686"/>
              <a:ext cx="335" cy="142"/>
            </a:xfrm>
            <a:custGeom>
              <a:avLst/>
              <a:gdLst>
                <a:gd name="T0" fmla="*/ 295 w 670"/>
                <a:gd name="T1" fmla="*/ 122 h 283"/>
                <a:gd name="T2" fmla="*/ 310 w 670"/>
                <a:gd name="T3" fmla="*/ 113 h 283"/>
                <a:gd name="T4" fmla="*/ 326 w 670"/>
                <a:gd name="T5" fmla="*/ 106 h 283"/>
                <a:gd name="T6" fmla="*/ 335 w 670"/>
                <a:gd name="T7" fmla="*/ 110 h 283"/>
                <a:gd name="T8" fmla="*/ 331 w 670"/>
                <a:gd name="T9" fmla="*/ 118 h 283"/>
                <a:gd name="T10" fmla="*/ 312 w 670"/>
                <a:gd name="T11" fmla="*/ 133 h 283"/>
                <a:gd name="T12" fmla="*/ 292 w 670"/>
                <a:gd name="T13" fmla="*/ 142 h 283"/>
                <a:gd name="T14" fmla="*/ 234 w 670"/>
                <a:gd name="T15" fmla="*/ 122 h 283"/>
                <a:gd name="T16" fmla="*/ 189 w 670"/>
                <a:gd name="T17" fmla="*/ 103 h 283"/>
                <a:gd name="T18" fmla="*/ 142 w 670"/>
                <a:gd name="T19" fmla="*/ 82 h 283"/>
                <a:gd name="T20" fmla="*/ 94 w 670"/>
                <a:gd name="T21" fmla="*/ 61 h 283"/>
                <a:gd name="T22" fmla="*/ 52 w 670"/>
                <a:gd name="T23" fmla="*/ 40 h 283"/>
                <a:gd name="T24" fmla="*/ 20 w 670"/>
                <a:gd name="T25" fmla="*/ 24 h 283"/>
                <a:gd name="T26" fmla="*/ 3 w 670"/>
                <a:gd name="T27" fmla="*/ 12 h 283"/>
                <a:gd name="T28" fmla="*/ 0 w 670"/>
                <a:gd name="T29" fmla="*/ 3 h 283"/>
                <a:gd name="T30" fmla="*/ 10 w 670"/>
                <a:gd name="T31" fmla="*/ 0 h 283"/>
                <a:gd name="T32" fmla="*/ 31 w 670"/>
                <a:gd name="T33" fmla="*/ 8 h 283"/>
                <a:gd name="T34" fmla="*/ 55 w 670"/>
                <a:gd name="T35" fmla="*/ 18 h 283"/>
                <a:gd name="T36" fmla="*/ 112 w 670"/>
                <a:gd name="T37" fmla="*/ 37 h 283"/>
                <a:gd name="T38" fmla="*/ 180 w 670"/>
                <a:gd name="T39" fmla="*/ 63 h 283"/>
                <a:gd name="T40" fmla="*/ 214 w 670"/>
                <a:gd name="T41" fmla="*/ 77 h 283"/>
                <a:gd name="T42" fmla="*/ 244 w 670"/>
                <a:gd name="T43" fmla="*/ 92 h 283"/>
                <a:gd name="T44" fmla="*/ 295 w 670"/>
                <a:gd name="T45" fmla="*/ 122 h 283"/>
                <a:gd name="T46" fmla="*/ 295 w 670"/>
                <a:gd name="T47" fmla="*/ 122 h 28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70"/>
                <a:gd name="T73" fmla="*/ 0 h 283"/>
                <a:gd name="T74" fmla="*/ 670 w 670"/>
                <a:gd name="T75" fmla="*/ 283 h 28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70" h="283">
                  <a:moveTo>
                    <a:pt x="590" y="243"/>
                  </a:moveTo>
                  <a:lnTo>
                    <a:pt x="620" y="226"/>
                  </a:lnTo>
                  <a:lnTo>
                    <a:pt x="651" y="211"/>
                  </a:lnTo>
                  <a:lnTo>
                    <a:pt x="670" y="219"/>
                  </a:lnTo>
                  <a:lnTo>
                    <a:pt x="662" y="236"/>
                  </a:lnTo>
                  <a:lnTo>
                    <a:pt x="624" y="266"/>
                  </a:lnTo>
                  <a:lnTo>
                    <a:pt x="584" y="283"/>
                  </a:lnTo>
                  <a:lnTo>
                    <a:pt x="468" y="243"/>
                  </a:lnTo>
                  <a:lnTo>
                    <a:pt x="379" y="205"/>
                  </a:lnTo>
                  <a:lnTo>
                    <a:pt x="284" y="164"/>
                  </a:lnTo>
                  <a:lnTo>
                    <a:pt x="189" y="122"/>
                  </a:lnTo>
                  <a:lnTo>
                    <a:pt x="105" y="80"/>
                  </a:lnTo>
                  <a:lnTo>
                    <a:pt x="40" y="48"/>
                  </a:lnTo>
                  <a:lnTo>
                    <a:pt x="6" y="23"/>
                  </a:lnTo>
                  <a:lnTo>
                    <a:pt x="0" y="6"/>
                  </a:lnTo>
                  <a:lnTo>
                    <a:pt x="19" y="0"/>
                  </a:lnTo>
                  <a:lnTo>
                    <a:pt x="63" y="15"/>
                  </a:lnTo>
                  <a:lnTo>
                    <a:pt x="111" y="36"/>
                  </a:lnTo>
                  <a:lnTo>
                    <a:pt x="225" y="74"/>
                  </a:lnTo>
                  <a:lnTo>
                    <a:pt x="360" y="126"/>
                  </a:lnTo>
                  <a:lnTo>
                    <a:pt x="428" y="154"/>
                  </a:lnTo>
                  <a:lnTo>
                    <a:pt x="489" y="184"/>
                  </a:lnTo>
                  <a:lnTo>
                    <a:pt x="590" y="2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4159" y="3963"/>
              <a:ext cx="2" cy="2"/>
            </a:xfrm>
            <a:custGeom>
              <a:avLst/>
              <a:gdLst>
                <a:gd name="T0" fmla="*/ 0 w 6"/>
                <a:gd name="T1" fmla="*/ 0 h 4"/>
                <a:gd name="T2" fmla="*/ 2 w 6"/>
                <a:gd name="T3" fmla="*/ 2 h 4"/>
                <a:gd name="T4" fmla="*/ 0 w 6"/>
                <a:gd name="T5" fmla="*/ 0 h 4"/>
                <a:gd name="T6" fmla="*/ 0 w 6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4"/>
                <a:gd name="T14" fmla="*/ 6 w 6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4">
                  <a:moveTo>
                    <a:pt x="0" y="0"/>
                  </a:moveTo>
                  <a:lnTo>
                    <a:pt x="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4953000" cy="758952"/>
          </a:xfrm>
        </p:spPr>
        <p:txBody>
          <a:bodyPr/>
          <a:lstStyle/>
          <a:p>
            <a:r>
              <a:rPr lang="en-US" dirty="0" smtClean="0"/>
              <a:t>Homework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Before the next class, you should complete the following homework problems in chapter 1:</a:t>
            </a:r>
          </a:p>
          <a:p>
            <a:pPr lvl="1"/>
            <a:r>
              <a:rPr lang="en-US" dirty="0" smtClean="0"/>
              <a:t>3, 4, 7, and 11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533400"/>
            <a:ext cx="4724400" cy="75895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Example:  Ponderosa </a:t>
            </a:r>
            <a:br>
              <a:rPr lang="en-US" sz="3600" dirty="0" smtClean="0"/>
            </a:br>
            <a:r>
              <a:rPr lang="en-US" sz="3600" dirty="0" smtClean="0"/>
              <a:t>Development Corp.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Question:</a:t>
            </a:r>
          </a:p>
          <a:p>
            <a:pPr>
              <a:buNone/>
            </a:pPr>
            <a:r>
              <a:rPr lang="en-US" dirty="0" smtClean="0"/>
              <a:t>		What is the breakeven point for monthly sales of the houses?</a:t>
            </a:r>
          </a:p>
          <a:p>
            <a:r>
              <a:rPr lang="en-US" dirty="0" smtClean="0"/>
              <a:t>Answer:</a:t>
            </a:r>
          </a:p>
          <a:p>
            <a:pPr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52400" y="0"/>
            <a:ext cx="1544637" cy="1484313"/>
            <a:chOff x="3701" y="2524"/>
            <a:chExt cx="1291" cy="1441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701" y="3513"/>
              <a:ext cx="511" cy="216"/>
            </a:xfrm>
            <a:custGeom>
              <a:avLst/>
              <a:gdLst>
                <a:gd name="T0" fmla="*/ 60 w 1021"/>
                <a:gd name="T1" fmla="*/ 0 h 432"/>
                <a:gd name="T2" fmla="*/ 0 w 1021"/>
                <a:gd name="T3" fmla="*/ 21 h 432"/>
                <a:gd name="T4" fmla="*/ 67 w 1021"/>
                <a:gd name="T5" fmla="*/ 42 h 432"/>
                <a:gd name="T6" fmla="*/ 132 w 1021"/>
                <a:gd name="T7" fmla="*/ 72 h 432"/>
                <a:gd name="T8" fmla="*/ 225 w 1021"/>
                <a:gd name="T9" fmla="*/ 102 h 432"/>
                <a:gd name="T10" fmla="*/ 205 w 1021"/>
                <a:gd name="T11" fmla="*/ 114 h 432"/>
                <a:gd name="T12" fmla="*/ 319 w 1021"/>
                <a:gd name="T13" fmla="*/ 144 h 432"/>
                <a:gd name="T14" fmla="*/ 412 w 1021"/>
                <a:gd name="T15" fmla="*/ 165 h 432"/>
                <a:gd name="T16" fmla="*/ 468 w 1021"/>
                <a:gd name="T17" fmla="*/ 186 h 432"/>
                <a:gd name="T18" fmla="*/ 507 w 1021"/>
                <a:gd name="T19" fmla="*/ 216 h 432"/>
                <a:gd name="T20" fmla="*/ 511 w 1021"/>
                <a:gd name="T21" fmla="*/ 177 h 432"/>
                <a:gd name="T22" fmla="*/ 447 w 1021"/>
                <a:gd name="T23" fmla="*/ 141 h 432"/>
                <a:gd name="T24" fmla="*/ 246 w 1021"/>
                <a:gd name="T25" fmla="*/ 81 h 432"/>
                <a:gd name="T26" fmla="*/ 60 w 1021"/>
                <a:gd name="T27" fmla="*/ 0 h 432"/>
                <a:gd name="T28" fmla="*/ 60 w 1021"/>
                <a:gd name="T29" fmla="*/ 0 h 4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21"/>
                <a:gd name="T46" fmla="*/ 0 h 432"/>
                <a:gd name="T47" fmla="*/ 1021 w 1021"/>
                <a:gd name="T48" fmla="*/ 432 h 4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21" h="432">
                  <a:moveTo>
                    <a:pt x="120" y="0"/>
                  </a:moveTo>
                  <a:lnTo>
                    <a:pt x="0" y="42"/>
                  </a:lnTo>
                  <a:lnTo>
                    <a:pt x="133" y="84"/>
                  </a:lnTo>
                  <a:lnTo>
                    <a:pt x="264" y="143"/>
                  </a:lnTo>
                  <a:lnTo>
                    <a:pt x="450" y="203"/>
                  </a:lnTo>
                  <a:lnTo>
                    <a:pt x="409" y="228"/>
                  </a:lnTo>
                  <a:lnTo>
                    <a:pt x="637" y="287"/>
                  </a:lnTo>
                  <a:lnTo>
                    <a:pt x="823" y="329"/>
                  </a:lnTo>
                  <a:lnTo>
                    <a:pt x="935" y="371"/>
                  </a:lnTo>
                  <a:lnTo>
                    <a:pt x="1013" y="432"/>
                  </a:lnTo>
                  <a:lnTo>
                    <a:pt x="1021" y="354"/>
                  </a:lnTo>
                  <a:lnTo>
                    <a:pt x="893" y="281"/>
                  </a:lnTo>
                  <a:lnTo>
                    <a:pt x="492" y="16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66A3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691" y="2852"/>
              <a:ext cx="249" cy="777"/>
            </a:xfrm>
            <a:custGeom>
              <a:avLst/>
              <a:gdLst>
                <a:gd name="T0" fmla="*/ 90 w 498"/>
                <a:gd name="T1" fmla="*/ 51 h 1553"/>
                <a:gd name="T2" fmla="*/ 216 w 498"/>
                <a:gd name="T3" fmla="*/ 0 h 1553"/>
                <a:gd name="T4" fmla="*/ 183 w 498"/>
                <a:gd name="T5" fmla="*/ 135 h 1553"/>
                <a:gd name="T6" fmla="*/ 213 w 498"/>
                <a:gd name="T7" fmla="*/ 255 h 1553"/>
                <a:gd name="T8" fmla="*/ 228 w 498"/>
                <a:gd name="T9" fmla="*/ 318 h 1553"/>
                <a:gd name="T10" fmla="*/ 249 w 498"/>
                <a:gd name="T11" fmla="*/ 354 h 1553"/>
                <a:gd name="T12" fmla="*/ 240 w 498"/>
                <a:gd name="T13" fmla="*/ 411 h 1553"/>
                <a:gd name="T14" fmla="*/ 238 w 498"/>
                <a:gd name="T15" fmla="*/ 534 h 1553"/>
                <a:gd name="T16" fmla="*/ 249 w 498"/>
                <a:gd name="T17" fmla="*/ 591 h 1553"/>
                <a:gd name="T18" fmla="*/ 240 w 498"/>
                <a:gd name="T19" fmla="*/ 657 h 1553"/>
                <a:gd name="T20" fmla="*/ 210 w 498"/>
                <a:gd name="T21" fmla="*/ 675 h 1553"/>
                <a:gd name="T22" fmla="*/ 174 w 498"/>
                <a:gd name="T23" fmla="*/ 693 h 1553"/>
                <a:gd name="T24" fmla="*/ 174 w 498"/>
                <a:gd name="T25" fmla="*/ 739 h 1553"/>
                <a:gd name="T26" fmla="*/ 124 w 498"/>
                <a:gd name="T27" fmla="*/ 750 h 1553"/>
                <a:gd name="T28" fmla="*/ 83 w 498"/>
                <a:gd name="T29" fmla="*/ 765 h 1553"/>
                <a:gd name="T30" fmla="*/ 51 w 498"/>
                <a:gd name="T31" fmla="*/ 775 h 1553"/>
                <a:gd name="T32" fmla="*/ 27 w 498"/>
                <a:gd name="T33" fmla="*/ 777 h 1553"/>
                <a:gd name="T34" fmla="*/ 0 w 498"/>
                <a:gd name="T35" fmla="*/ 768 h 1553"/>
                <a:gd name="T36" fmla="*/ 6 w 498"/>
                <a:gd name="T37" fmla="*/ 728 h 1553"/>
                <a:gd name="T38" fmla="*/ 19 w 498"/>
                <a:gd name="T39" fmla="*/ 653 h 1553"/>
                <a:gd name="T40" fmla="*/ 32 w 498"/>
                <a:gd name="T41" fmla="*/ 582 h 1553"/>
                <a:gd name="T42" fmla="*/ 39 w 498"/>
                <a:gd name="T43" fmla="*/ 550 h 1553"/>
                <a:gd name="T44" fmla="*/ 78 w 498"/>
                <a:gd name="T45" fmla="*/ 441 h 1553"/>
                <a:gd name="T46" fmla="*/ 83 w 498"/>
                <a:gd name="T47" fmla="*/ 359 h 1553"/>
                <a:gd name="T48" fmla="*/ 87 w 498"/>
                <a:gd name="T49" fmla="*/ 267 h 1553"/>
                <a:gd name="T50" fmla="*/ 90 w 498"/>
                <a:gd name="T51" fmla="*/ 51 h 1553"/>
                <a:gd name="T52" fmla="*/ 90 w 498"/>
                <a:gd name="T53" fmla="*/ 51 h 155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98"/>
                <a:gd name="T82" fmla="*/ 0 h 1553"/>
                <a:gd name="T83" fmla="*/ 498 w 498"/>
                <a:gd name="T84" fmla="*/ 1553 h 155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98" h="1553">
                  <a:moveTo>
                    <a:pt x="180" y="101"/>
                  </a:moveTo>
                  <a:lnTo>
                    <a:pt x="431" y="0"/>
                  </a:lnTo>
                  <a:lnTo>
                    <a:pt x="366" y="270"/>
                  </a:lnTo>
                  <a:lnTo>
                    <a:pt x="425" y="509"/>
                  </a:lnTo>
                  <a:lnTo>
                    <a:pt x="456" y="635"/>
                  </a:lnTo>
                  <a:lnTo>
                    <a:pt x="498" y="707"/>
                  </a:lnTo>
                  <a:lnTo>
                    <a:pt x="480" y="821"/>
                  </a:lnTo>
                  <a:lnTo>
                    <a:pt x="475" y="1068"/>
                  </a:lnTo>
                  <a:lnTo>
                    <a:pt x="498" y="1182"/>
                  </a:lnTo>
                  <a:lnTo>
                    <a:pt x="480" y="1313"/>
                  </a:lnTo>
                  <a:lnTo>
                    <a:pt x="420" y="1350"/>
                  </a:lnTo>
                  <a:lnTo>
                    <a:pt x="347" y="1386"/>
                  </a:lnTo>
                  <a:lnTo>
                    <a:pt x="347" y="1477"/>
                  </a:lnTo>
                  <a:lnTo>
                    <a:pt x="247" y="1500"/>
                  </a:lnTo>
                  <a:lnTo>
                    <a:pt x="165" y="1530"/>
                  </a:lnTo>
                  <a:lnTo>
                    <a:pt x="102" y="1549"/>
                  </a:lnTo>
                  <a:lnTo>
                    <a:pt x="53" y="1553"/>
                  </a:lnTo>
                  <a:lnTo>
                    <a:pt x="0" y="1536"/>
                  </a:lnTo>
                  <a:lnTo>
                    <a:pt x="11" y="1456"/>
                  </a:lnTo>
                  <a:lnTo>
                    <a:pt x="38" y="1306"/>
                  </a:lnTo>
                  <a:lnTo>
                    <a:pt x="64" y="1163"/>
                  </a:lnTo>
                  <a:lnTo>
                    <a:pt x="77" y="1099"/>
                  </a:lnTo>
                  <a:lnTo>
                    <a:pt x="155" y="882"/>
                  </a:lnTo>
                  <a:lnTo>
                    <a:pt x="165" y="717"/>
                  </a:lnTo>
                  <a:lnTo>
                    <a:pt x="174" y="534"/>
                  </a:lnTo>
                  <a:lnTo>
                    <a:pt x="180" y="101"/>
                  </a:lnTo>
                  <a:close/>
                </a:path>
              </a:pathLst>
            </a:custGeom>
            <a:solidFill>
              <a:srgbClr val="FFE5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4808" y="3402"/>
              <a:ext cx="93" cy="99"/>
            </a:xfrm>
            <a:custGeom>
              <a:avLst/>
              <a:gdLst>
                <a:gd name="T0" fmla="*/ 18 w 187"/>
                <a:gd name="T1" fmla="*/ 0 h 197"/>
                <a:gd name="T2" fmla="*/ 0 w 187"/>
                <a:gd name="T3" fmla="*/ 21 h 197"/>
                <a:gd name="T4" fmla="*/ 15 w 187"/>
                <a:gd name="T5" fmla="*/ 99 h 197"/>
                <a:gd name="T6" fmla="*/ 69 w 187"/>
                <a:gd name="T7" fmla="*/ 96 h 197"/>
                <a:gd name="T8" fmla="*/ 93 w 187"/>
                <a:gd name="T9" fmla="*/ 54 h 197"/>
                <a:gd name="T10" fmla="*/ 78 w 187"/>
                <a:gd name="T11" fmla="*/ 15 h 197"/>
                <a:gd name="T12" fmla="*/ 18 w 187"/>
                <a:gd name="T13" fmla="*/ 0 h 197"/>
                <a:gd name="T14" fmla="*/ 18 w 187"/>
                <a:gd name="T15" fmla="*/ 0 h 19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7"/>
                <a:gd name="T25" fmla="*/ 0 h 197"/>
                <a:gd name="T26" fmla="*/ 187 w 187"/>
                <a:gd name="T27" fmla="*/ 197 h 19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7" h="197">
                  <a:moveTo>
                    <a:pt x="36" y="0"/>
                  </a:moveTo>
                  <a:lnTo>
                    <a:pt x="0" y="41"/>
                  </a:lnTo>
                  <a:lnTo>
                    <a:pt x="31" y="197"/>
                  </a:lnTo>
                  <a:lnTo>
                    <a:pt x="139" y="192"/>
                  </a:lnTo>
                  <a:lnTo>
                    <a:pt x="187" y="108"/>
                  </a:lnTo>
                  <a:lnTo>
                    <a:pt x="156" y="3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727" y="2723"/>
              <a:ext cx="174" cy="132"/>
            </a:xfrm>
            <a:custGeom>
              <a:avLst/>
              <a:gdLst>
                <a:gd name="T0" fmla="*/ 0 w 348"/>
                <a:gd name="T1" fmla="*/ 29 h 265"/>
                <a:gd name="T2" fmla="*/ 60 w 348"/>
                <a:gd name="T3" fmla="*/ 50 h 265"/>
                <a:gd name="T4" fmla="*/ 54 w 348"/>
                <a:gd name="T5" fmla="*/ 18 h 265"/>
                <a:gd name="T6" fmla="*/ 72 w 348"/>
                <a:gd name="T7" fmla="*/ 0 h 265"/>
                <a:gd name="T8" fmla="*/ 117 w 348"/>
                <a:gd name="T9" fmla="*/ 12 h 265"/>
                <a:gd name="T10" fmla="*/ 111 w 348"/>
                <a:gd name="T11" fmla="*/ 50 h 265"/>
                <a:gd name="T12" fmla="*/ 135 w 348"/>
                <a:gd name="T13" fmla="*/ 72 h 265"/>
                <a:gd name="T14" fmla="*/ 171 w 348"/>
                <a:gd name="T15" fmla="*/ 75 h 265"/>
                <a:gd name="T16" fmla="*/ 174 w 348"/>
                <a:gd name="T17" fmla="*/ 99 h 265"/>
                <a:gd name="T18" fmla="*/ 123 w 348"/>
                <a:gd name="T19" fmla="*/ 132 h 265"/>
                <a:gd name="T20" fmla="*/ 15 w 348"/>
                <a:gd name="T21" fmla="*/ 132 h 265"/>
                <a:gd name="T22" fmla="*/ 0 w 348"/>
                <a:gd name="T23" fmla="*/ 90 h 265"/>
                <a:gd name="T24" fmla="*/ 0 w 348"/>
                <a:gd name="T25" fmla="*/ 29 h 265"/>
                <a:gd name="T26" fmla="*/ 0 w 348"/>
                <a:gd name="T27" fmla="*/ 29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48"/>
                <a:gd name="T43" fmla="*/ 0 h 265"/>
                <a:gd name="T44" fmla="*/ 348 w 348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48" h="265">
                  <a:moveTo>
                    <a:pt x="0" y="59"/>
                  </a:moveTo>
                  <a:lnTo>
                    <a:pt x="120" y="101"/>
                  </a:lnTo>
                  <a:lnTo>
                    <a:pt x="108" y="36"/>
                  </a:lnTo>
                  <a:lnTo>
                    <a:pt x="144" y="0"/>
                  </a:lnTo>
                  <a:lnTo>
                    <a:pt x="234" y="25"/>
                  </a:lnTo>
                  <a:lnTo>
                    <a:pt x="222" y="101"/>
                  </a:lnTo>
                  <a:lnTo>
                    <a:pt x="270" y="145"/>
                  </a:lnTo>
                  <a:lnTo>
                    <a:pt x="342" y="150"/>
                  </a:lnTo>
                  <a:lnTo>
                    <a:pt x="348" y="198"/>
                  </a:lnTo>
                  <a:lnTo>
                    <a:pt x="247" y="265"/>
                  </a:lnTo>
                  <a:lnTo>
                    <a:pt x="30" y="265"/>
                  </a:lnTo>
                  <a:lnTo>
                    <a:pt x="0" y="181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832" y="2930"/>
              <a:ext cx="60" cy="57"/>
            </a:xfrm>
            <a:custGeom>
              <a:avLst/>
              <a:gdLst>
                <a:gd name="T0" fmla="*/ 0 w 119"/>
                <a:gd name="T1" fmla="*/ 0 h 114"/>
                <a:gd name="T2" fmla="*/ 42 w 119"/>
                <a:gd name="T3" fmla="*/ 3 h 114"/>
                <a:gd name="T4" fmla="*/ 60 w 119"/>
                <a:gd name="T5" fmla="*/ 29 h 114"/>
                <a:gd name="T6" fmla="*/ 42 w 119"/>
                <a:gd name="T7" fmla="*/ 57 h 114"/>
                <a:gd name="T8" fmla="*/ 9 w 119"/>
                <a:gd name="T9" fmla="*/ 57 h 114"/>
                <a:gd name="T10" fmla="*/ 0 w 119"/>
                <a:gd name="T11" fmla="*/ 0 h 114"/>
                <a:gd name="T12" fmla="*/ 0 w 119"/>
                <a:gd name="T13" fmla="*/ 0 h 1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14"/>
                <a:gd name="T23" fmla="*/ 119 w 119"/>
                <a:gd name="T24" fmla="*/ 114 h 1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14">
                  <a:moveTo>
                    <a:pt x="0" y="0"/>
                  </a:moveTo>
                  <a:lnTo>
                    <a:pt x="83" y="5"/>
                  </a:lnTo>
                  <a:lnTo>
                    <a:pt x="119" y="59"/>
                  </a:lnTo>
                  <a:lnTo>
                    <a:pt x="83" y="114"/>
                  </a:lnTo>
                  <a:lnTo>
                    <a:pt x="17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835" y="3044"/>
              <a:ext cx="69" cy="87"/>
            </a:xfrm>
            <a:custGeom>
              <a:avLst/>
              <a:gdLst>
                <a:gd name="T0" fmla="*/ 21 w 137"/>
                <a:gd name="T1" fmla="*/ 0 h 173"/>
                <a:gd name="T2" fmla="*/ 0 w 137"/>
                <a:gd name="T3" fmla="*/ 21 h 173"/>
                <a:gd name="T4" fmla="*/ 6 w 137"/>
                <a:gd name="T5" fmla="*/ 72 h 173"/>
                <a:gd name="T6" fmla="*/ 45 w 137"/>
                <a:gd name="T7" fmla="*/ 87 h 173"/>
                <a:gd name="T8" fmla="*/ 69 w 137"/>
                <a:gd name="T9" fmla="*/ 63 h 173"/>
                <a:gd name="T10" fmla="*/ 21 w 137"/>
                <a:gd name="T11" fmla="*/ 0 h 173"/>
                <a:gd name="T12" fmla="*/ 21 w 137"/>
                <a:gd name="T13" fmla="*/ 0 h 1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7"/>
                <a:gd name="T22" fmla="*/ 0 h 173"/>
                <a:gd name="T23" fmla="*/ 137 w 137"/>
                <a:gd name="T24" fmla="*/ 173 h 1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7" h="173">
                  <a:moveTo>
                    <a:pt x="42" y="0"/>
                  </a:moveTo>
                  <a:lnTo>
                    <a:pt x="0" y="42"/>
                  </a:lnTo>
                  <a:lnTo>
                    <a:pt x="12" y="144"/>
                  </a:lnTo>
                  <a:lnTo>
                    <a:pt x="90" y="173"/>
                  </a:lnTo>
                  <a:lnTo>
                    <a:pt x="137" y="12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4856" y="3236"/>
              <a:ext cx="87" cy="114"/>
            </a:xfrm>
            <a:custGeom>
              <a:avLst/>
              <a:gdLst>
                <a:gd name="T0" fmla="*/ 63 w 173"/>
                <a:gd name="T1" fmla="*/ 0 h 228"/>
                <a:gd name="T2" fmla="*/ 12 w 173"/>
                <a:gd name="T3" fmla="*/ 15 h 228"/>
                <a:gd name="T4" fmla="*/ 5 w 173"/>
                <a:gd name="T5" fmla="*/ 36 h 228"/>
                <a:gd name="T6" fmla="*/ 0 w 173"/>
                <a:gd name="T7" fmla="*/ 70 h 228"/>
                <a:gd name="T8" fmla="*/ 7 w 173"/>
                <a:gd name="T9" fmla="*/ 83 h 228"/>
                <a:gd name="T10" fmla="*/ 17 w 173"/>
                <a:gd name="T11" fmla="*/ 97 h 228"/>
                <a:gd name="T12" fmla="*/ 34 w 173"/>
                <a:gd name="T13" fmla="*/ 114 h 228"/>
                <a:gd name="T14" fmla="*/ 75 w 173"/>
                <a:gd name="T15" fmla="*/ 114 h 228"/>
                <a:gd name="T16" fmla="*/ 87 w 173"/>
                <a:gd name="T17" fmla="*/ 78 h 228"/>
                <a:gd name="T18" fmla="*/ 75 w 173"/>
                <a:gd name="T19" fmla="*/ 27 h 228"/>
                <a:gd name="T20" fmla="*/ 63 w 173"/>
                <a:gd name="T21" fmla="*/ 0 h 228"/>
                <a:gd name="T22" fmla="*/ 63 w 173"/>
                <a:gd name="T23" fmla="*/ 0 h 2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73"/>
                <a:gd name="T37" fmla="*/ 0 h 228"/>
                <a:gd name="T38" fmla="*/ 173 w 173"/>
                <a:gd name="T39" fmla="*/ 228 h 2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73" h="228">
                  <a:moveTo>
                    <a:pt x="126" y="0"/>
                  </a:moveTo>
                  <a:lnTo>
                    <a:pt x="23" y="30"/>
                  </a:lnTo>
                  <a:lnTo>
                    <a:pt x="10" y="72"/>
                  </a:lnTo>
                  <a:lnTo>
                    <a:pt x="0" y="139"/>
                  </a:lnTo>
                  <a:lnTo>
                    <a:pt x="14" y="165"/>
                  </a:lnTo>
                  <a:lnTo>
                    <a:pt x="34" y="194"/>
                  </a:lnTo>
                  <a:lnTo>
                    <a:pt x="67" y="228"/>
                  </a:lnTo>
                  <a:lnTo>
                    <a:pt x="150" y="228"/>
                  </a:lnTo>
                  <a:lnTo>
                    <a:pt x="173" y="156"/>
                  </a:lnTo>
                  <a:lnTo>
                    <a:pt x="150" y="5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703" y="2852"/>
              <a:ext cx="216" cy="693"/>
            </a:xfrm>
            <a:custGeom>
              <a:avLst/>
              <a:gdLst>
                <a:gd name="T0" fmla="*/ 39 w 432"/>
                <a:gd name="T1" fmla="*/ 3 h 1386"/>
                <a:gd name="T2" fmla="*/ 105 w 432"/>
                <a:gd name="T3" fmla="*/ 11 h 1386"/>
                <a:gd name="T4" fmla="*/ 204 w 432"/>
                <a:gd name="T5" fmla="*/ 0 h 1386"/>
                <a:gd name="T6" fmla="*/ 216 w 432"/>
                <a:gd name="T7" fmla="*/ 50 h 1386"/>
                <a:gd name="T8" fmla="*/ 111 w 432"/>
                <a:gd name="T9" fmla="*/ 84 h 1386"/>
                <a:gd name="T10" fmla="*/ 114 w 432"/>
                <a:gd name="T11" fmla="*/ 291 h 1386"/>
                <a:gd name="T12" fmla="*/ 96 w 432"/>
                <a:gd name="T13" fmla="*/ 387 h 1386"/>
                <a:gd name="T14" fmla="*/ 45 w 432"/>
                <a:gd name="T15" fmla="*/ 522 h 1386"/>
                <a:gd name="T16" fmla="*/ 27 w 432"/>
                <a:gd name="T17" fmla="*/ 693 h 1386"/>
                <a:gd name="T18" fmla="*/ 0 w 432"/>
                <a:gd name="T19" fmla="*/ 503 h 1386"/>
                <a:gd name="T20" fmla="*/ 3 w 432"/>
                <a:gd name="T21" fmla="*/ 441 h 1386"/>
                <a:gd name="T22" fmla="*/ 34 w 432"/>
                <a:gd name="T23" fmla="*/ 330 h 1386"/>
                <a:gd name="T24" fmla="*/ 27 w 432"/>
                <a:gd name="T25" fmla="*/ 84 h 1386"/>
                <a:gd name="T26" fmla="*/ 39 w 432"/>
                <a:gd name="T27" fmla="*/ 3 h 1386"/>
                <a:gd name="T28" fmla="*/ 39 w 432"/>
                <a:gd name="T29" fmla="*/ 3 h 138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2"/>
                <a:gd name="T46" fmla="*/ 0 h 1386"/>
                <a:gd name="T47" fmla="*/ 432 w 432"/>
                <a:gd name="T48" fmla="*/ 1386 h 138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2" h="1386">
                  <a:moveTo>
                    <a:pt x="78" y="6"/>
                  </a:moveTo>
                  <a:lnTo>
                    <a:pt x="209" y="23"/>
                  </a:lnTo>
                  <a:lnTo>
                    <a:pt x="407" y="0"/>
                  </a:lnTo>
                  <a:lnTo>
                    <a:pt x="432" y="101"/>
                  </a:lnTo>
                  <a:lnTo>
                    <a:pt x="223" y="167"/>
                  </a:lnTo>
                  <a:lnTo>
                    <a:pt x="228" y="582"/>
                  </a:lnTo>
                  <a:lnTo>
                    <a:pt x="192" y="774"/>
                  </a:lnTo>
                  <a:lnTo>
                    <a:pt x="90" y="1044"/>
                  </a:lnTo>
                  <a:lnTo>
                    <a:pt x="53" y="1386"/>
                  </a:lnTo>
                  <a:lnTo>
                    <a:pt x="0" y="1007"/>
                  </a:lnTo>
                  <a:lnTo>
                    <a:pt x="6" y="882"/>
                  </a:lnTo>
                  <a:lnTo>
                    <a:pt x="67" y="660"/>
                  </a:lnTo>
                  <a:lnTo>
                    <a:pt x="53" y="167"/>
                  </a:lnTo>
                  <a:lnTo>
                    <a:pt x="78" y="6"/>
                  </a:lnTo>
                  <a:close/>
                </a:path>
              </a:pathLst>
            </a:custGeom>
            <a:solidFill>
              <a:srgbClr val="A38C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4109" y="2524"/>
              <a:ext cx="600" cy="328"/>
            </a:xfrm>
            <a:custGeom>
              <a:avLst/>
              <a:gdLst>
                <a:gd name="T0" fmla="*/ 327 w 1200"/>
                <a:gd name="T1" fmla="*/ 0 h 656"/>
                <a:gd name="T2" fmla="*/ 276 w 1200"/>
                <a:gd name="T3" fmla="*/ 100 h 656"/>
                <a:gd name="T4" fmla="*/ 213 w 1200"/>
                <a:gd name="T5" fmla="*/ 165 h 656"/>
                <a:gd name="T6" fmla="*/ 249 w 1200"/>
                <a:gd name="T7" fmla="*/ 174 h 656"/>
                <a:gd name="T8" fmla="*/ 162 w 1200"/>
                <a:gd name="T9" fmla="*/ 228 h 656"/>
                <a:gd name="T10" fmla="*/ 130 w 1200"/>
                <a:gd name="T11" fmla="*/ 174 h 656"/>
                <a:gd name="T12" fmla="*/ 171 w 1200"/>
                <a:gd name="T13" fmla="*/ 180 h 656"/>
                <a:gd name="T14" fmla="*/ 126 w 1200"/>
                <a:gd name="T15" fmla="*/ 123 h 656"/>
                <a:gd name="T16" fmla="*/ 90 w 1200"/>
                <a:gd name="T17" fmla="*/ 36 h 656"/>
                <a:gd name="T18" fmla="*/ 87 w 1200"/>
                <a:gd name="T19" fmla="*/ 108 h 656"/>
                <a:gd name="T20" fmla="*/ 0 w 1200"/>
                <a:gd name="T21" fmla="*/ 177 h 656"/>
                <a:gd name="T22" fmla="*/ 67 w 1200"/>
                <a:gd name="T23" fmla="*/ 189 h 656"/>
                <a:gd name="T24" fmla="*/ 12 w 1200"/>
                <a:gd name="T25" fmla="*/ 295 h 656"/>
                <a:gd name="T26" fmla="*/ 96 w 1200"/>
                <a:gd name="T27" fmla="*/ 303 h 656"/>
                <a:gd name="T28" fmla="*/ 295 w 1200"/>
                <a:gd name="T29" fmla="*/ 310 h 656"/>
                <a:gd name="T30" fmla="*/ 426 w 1200"/>
                <a:gd name="T31" fmla="*/ 319 h 656"/>
                <a:gd name="T32" fmla="*/ 600 w 1200"/>
                <a:gd name="T33" fmla="*/ 328 h 656"/>
                <a:gd name="T34" fmla="*/ 547 w 1200"/>
                <a:gd name="T35" fmla="*/ 280 h 656"/>
                <a:gd name="T36" fmla="*/ 586 w 1200"/>
                <a:gd name="T37" fmla="*/ 277 h 656"/>
                <a:gd name="T38" fmla="*/ 543 w 1200"/>
                <a:gd name="T39" fmla="*/ 228 h 656"/>
                <a:gd name="T40" fmla="*/ 519 w 1200"/>
                <a:gd name="T41" fmla="*/ 142 h 656"/>
                <a:gd name="T42" fmla="*/ 498 w 1200"/>
                <a:gd name="T43" fmla="*/ 67 h 656"/>
                <a:gd name="T44" fmla="*/ 486 w 1200"/>
                <a:gd name="T45" fmla="*/ 126 h 656"/>
                <a:gd name="T46" fmla="*/ 449 w 1200"/>
                <a:gd name="T47" fmla="*/ 189 h 656"/>
                <a:gd name="T48" fmla="*/ 486 w 1200"/>
                <a:gd name="T49" fmla="*/ 177 h 656"/>
                <a:gd name="T50" fmla="*/ 462 w 1200"/>
                <a:gd name="T51" fmla="*/ 240 h 656"/>
                <a:gd name="T52" fmla="*/ 426 w 1200"/>
                <a:gd name="T53" fmla="*/ 274 h 656"/>
                <a:gd name="T54" fmla="*/ 390 w 1200"/>
                <a:gd name="T55" fmla="*/ 286 h 656"/>
                <a:gd name="T56" fmla="*/ 348 w 1200"/>
                <a:gd name="T57" fmla="*/ 232 h 656"/>
                <a:gd name="T58" fmla="*/ 402 w 1200"/>
                <a:gd name="T59" fmla="*/ 240 h 656"/>
                <a:gd name="T60" fmla="*/ 375 w 1200"/>
                <a:gd name="T61" fmla="*/ 198 h 656"/>
                <a:gd name="T62" fmla="*/ 431 w 1200"/>
                <a:gd name="T63" fmla="*/ 211 h 656"/>
                <a:gd name="T64" fmla="*/ 384 w 1200"/>
                <a:gd name="T65" fmla="*/ 150 h 656"/>
                <a:gd name="T66" fmla="*/ 351 w 1200"/>
                <a:gd name="T67" fmla="*/ 84 h 656"/>
                <a:gd name="T68" fmla="*/ 327 w 1200"/>
                <a:gd name="T69" fmla="*/ 0 h 656"/>
                <a:gd name="T70" fmla="*/ 327 w 1200"/>
                <a:gd name="T71" fmla="*/ 0 h 65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00"/>
                <a:gd name="T109" fmla="*/ 0 h 656"/>
                <a:gd name="T110" fmla="*/ 1200 w 1200"/>
                <a:gd name="T111" fmla="*/ 656 h 65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00" h="656">
                  <a:moveTo>
                    <a:pt x="654" y="0"/>
                  </a:moveTo>
                  <a:lnTo>
                    <a:pt x="552" y="200"/>
                  </a:lnTo>
                  <a:lnTo>
                    <a:pt x="426" y="331"/>
                  </a:lnTo>
                  <a:lnTo>
                    <a:pt x="498" y="348"/>
                  </a:lnTo>
                  <a:lnTo>
                    <a:pt x="325" y="456"/>
                  </a:lnTo>
                  <a:lnTo>
                    <a:pt x="259" y="348"/>
                  </a:lnTo>
                  <a:lnTo>
                    <a:pt x="342" y="361"/>
                  </a:lnTo>
                  <a:lnTo>
                    <a:pt x="253" y="247"/>
                  </a:lnTo>
                  <a:lnTo>
                    <a:pt x="181" y="72"/>
                  </a:lnTo>
                  <a:lnTo>
                    <a:pt x="175" y="217"/>
                  </a:lnTo>
                  <a:lnTo>
                    <a:pt x="0" y="355"/>
                  </a:lnTo>
                  <a:lnTo>
                    <a:pt x="133" y="378"/>
                  </a:lnTo>
                  <a:lnTo>
                    <a:pt x="25" y="589"/>
                  </a:lnTo>
                  <a:lnTo>
                    <a:pt x="192" y="606"/>
                  </a:lnTo>
                  <a:lnTo>
                    <a:pt x="590" y="620"/>
                  </a:lnTo>
                  <a:lnTo>
                    <a:pt x="852" y="637"/>
                  </a:lnTo>
                  <a:lnTo>
                    <a:pt x="1200" y="656"/>
                  </a:lnTo>
                  <a:lnTo>
                    <a:pt x="1093" y="559"/>
                  </a:lnTo>
                  <a:lnTo>
                    <a:pt x="1171" y="553"/>
                  </a:lnTo>
                  <a:lnTo>
                    <a:pt x="1086" y="456"/>
                  </a:lnTo>
                  <a:lnTo>
                    <a:pt x="1038" y="283"/>
                  </a:lnTo>
                  <a:lnTo>
                    <a:pt x="996" y="133"/>
                  </a:lnTo>
                  <a:lnTo>
                    <a:pt x="972" y="253"/>
                  </a:lnTo>
                  <a:lnTo>
                    <a:pt x="899" y="378"/>
                  </a:lnTo>
                  <a:lnTo>
                    <a:pt x="972" y="355"/>
                  </a:lnTo>
                  <a:lnTo>
                    <a:pt x="924" y="481"/>
                  </a:lnTo>
                  <a:lnTo>
                    <a:pt x="852" y="547"/>
                  </a:lnTo>
                  <a:lnTo>
                    <a:pt x="780" y="572"/>
                  </a:lnTo>
                  <a:lnTo>
                    <a:pt x="696" y="464"/>
                  </a:lnTo>
                  <a:lnTo>
                    <a:pt x="804" y="481"/>
                  </a:lnTo>
                  <a:lnTo>
                    <a:pt x="751" y="397"/>
                  </a:lnTo>
                  <a:lnTo>
                    <a:pt x="863" y="422"/>
                  </a:lnTo>
                  <a:lnTo>
                    <a:pt x="768" y="300"/>
                  </a:lnTo>
                  <a:lnTo>
                    <a:pt x="702" y="169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rgbClr val="66C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738" y="3254"/>
              <a:ext cx="992" cy="631"/>
            </a:xfrm>
            <a:custGeom>
              <a:avLst/>
              <a:gdLst>
                <a:gd name="T0" fmla="*/ 52 w 1984"/>
                <a:gd name="T1" fmla="*/ 0 h 1260"/>
                <a:gd name="T2" fmla="*/ 57 w 1984"/>
                <a:gd name="T3" fmla="*/ 148 h 1260"/>
                <a:gd name="T4" fmla="*/ 0 w 1984"/>
                <a:gd name="T5" fmla="*/ 195 h 1260"/>
                <a:gd name="T6" fmla="*/ 24 w 1984"/>
                <a:gd name="T7" fmla="*/ 259 h 1260"/>
                <a:gd name="T8" fmla="*/ 432 w 1984"/>
                <a:gd name="T9" fmla="*/ 418 h 1260"/>
                <a:gd name="T10" fmla="*/ 475 w 1984"/>
                <a:gd name="T11" fmla="*/ 436 h 1260"/>
                <a:gd name="T12" fmla="*/ 471 w 1984"/>
                <a:gd name="T13" fmla="*/ 475 h 1260"/>
                <a:gd name="T14" fmla="*/ 432 w 1984"/>
                <a:gd name="T15" fmla="*/ 493 h 1260"/>
                <a:gd name="T16" fmla="*/ 438 w 1984"/>
                <a:gd name="T17" fmla="*/ 520 h 1260"/>
                <a:gd name="T18" fmla="*/ 681 w 1984"/>
                <a:gd name="T19" fmla="*/ 631 h 1260"/>
                <a:gd name="T20" fmla="*/ 792 w 1984"/>
                <a:gd name="T21" fmla="*/ 553 h 1260"/>
                <a:gd name="T22" fmla="*/ 846 w 1984"/>
                <a:gd name="T23" fmla="*/ 496 h 1260"/>
                <a:gd name="T24" fmla="*/ 906 w 1984"/>
                <a:gd name="T25" fmla="*/ 428 h 1260"/>
                <a:gd name="T26" fmla="*/ 978 w 1984"/>
                <a:gd name="T27" fmla="*/ 376 h 1260"/>
                <a:gd name="T28" fmla="*/ 992 w 1984"/>
                <a:gd name="T29" fmla="*/ 262 h 1260"/>
                <a:gd name="T30" fmla="*/ 945 w 1984"/>
                <a:gd name="T31" fmla="*/ 168 h 1260"/>
                <a:gd name="T32" fmla="*/ 456 w 1984"/>
                <a:gd name="T33" fmla="*/ 109 h 1260"/>
                <a:gd name="T34" fmla="*/ 333 w 1984"/>
                <a:gd name="T35" fmla="*/ 78 h 1260"/>
                <a:gd name="T36" fmla="*/ 109 w 1984"/>
                <a:gd name="T37" fmla="*/ 141 h 1260"/>
                <a:gd name="T38" fmla="*/ 88 w 1984"/>
                <a:gd name="T39" fmla="*/ 0 h 1260"/>
                <a:gd name="T40" fmla="*/ 52 w 1984"/>
                <a:gd name="T41" fmla="*/ 0 h 1260"/>
                <a:gd name="T42" fmla="*/ 52 w 1984"/>
                <a:gd name="T43" fmla="*/ 0 h 12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984"/>
                <a:gd name="T67" fmla="*/ 0 h 1260"/>
                <a:gd name="T68" fmla="*/ 1984 w 1984"/>
                <a:gd name="T69" fmla="*/ 1260 h 126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984" h="1260">
                  <a:moveTo>
                    <a:pt x="103" y="0"/>
                  </a:moveTo>
                  <a:lnTo>
                    <a:pt x="114" y="295"/>
                  </a:lnTo>
                  <a:lnTo>
                    <a:pt x="0" y="390"/>
                  </a:lnTo>
                  <a:lnTo>
                    <a:pt x="48" y="517"/>
                  </a:lnTo>
                  <a:lnTo>
                    <a:pt x="863" y="835"/>
                  </a:lnTo>
                  <a:lnTo>
                    <a:pt x="949" y="871"/>
                  </a:lnTo>
                  <a:lnTo>
                    <a:pt x="941" y="949"/>
                  </a:lnTo>
                  <a:lnTo>
                    <a:pt x="863" y="985"/>
                  </a:lnTo>
                  <a:lnTo>
                    <a:pt x="876" y="1038"/>
                  </a:lnTo>
                  <a:lnTo>
                    <a:pt x="1361" y="1260"/>
                  </a:lnTo>
                  <a:lnTo>
                    <a:pt x="1583" y="1105"/>
                  </a:lnTo>
                  <a:lnTo>
                    <a:pt x="1692" y="990"/>
                  </a:lnTo>
                  <a:lnTo>
                    <a:pt x="1812" y="854"/>
                  </a:lnTo>
                  <a:lnTo>
                    <a:pt x="1956" y="751"/>
                  </a:lnTo>
                  <a:lnTo>
                    <a:pt x="1984" y="523"/>
                  </a:lnTo>
                  <a:lnTo>
                    <a:pt x="1889" y="336"/>
                  </a:lnTo>
                  <a:lnTo>
                    <a:pt x="912" y="217"/>
                  </a:lnTo>
                  <a:lnTo>
                    <a:pt x="665" y="156"/>
                  </a:lnTo>
                  <a:lnTo>
                    <a:pt x="217" y="281"/>
                  </a:lnTo>
                  <a:lnTo>
                    <a:pt x="1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FFDB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834" y="2858"/>
              <a:ext cx="893" cy="540"/>
            </a:xfrm>
            <a:custGeom>
              <a:avLst/>
              <a:gdLst>
                <a:gd name="T0" fmla="*/ 885 w 1787"/>
                <a:gd name="T1" fmla="*/ 26 h 1080"/>
                <a:gd name="T2" fmla="*/ 677 w 1787"/>
                <a:gd name="T3" fmla="*/ 30 h 1080"/>
                <a:gd name="T4" fmla="*/ 275 w 1787"/>
                <a:gd name="T5" fmla="*/ 0 h 1080"/>
                <a:gd name="T6" fmla="*/ 216 w 1787"/>
                <a:gd name="T7" fmla="*/ 246 h 1080"/>
                <a:gd name="T8" fmla="*/ 93 w 1787"/>
                <a:gd name="T9" fmla="*/ 327 h 1080"/>
                <a:gd name="T10" fmla="*/ 0 w 1787"/>
                <a:gd name="T11" fmla="*/ 366 h 1080"/>
                <a:gd name="T12" fmla="*/ 114 w 1787"/>
                <a:gd name="T13" fmla="*/ 384 h 1080"/>
                <a:gd name="T14" fmla="*/ 339 w 1787"/>
                <a:gd name="T15" fmla="*/ 288 h 1080"/>
                <a:gd name="T16" fmla="*/ 177 w 1787"/>
                <a:gd name="T17" fmla="*/ 396 h 1080"/>
                <a:gd name="T18" fmla="*/ 350 w 1787"/>
                <a:gd name="T19" fmla="*/ 420 h 1080"/>
                <a:gd name="T20" fmla="*/ 524 w 1787"/>
                <a:gd name="T21" fmla="*/ 330 h 1080"/>
                <a:gd name="T22" fmla="*/ 392 w 1787"/>
                <a:gd name="T23" fmla="*/ 432 h 1080"/>
                <a:gd name="T24" fmla="*/ 527 w 1787"/>
                <a:gd name="T25" fmla="*/ 453 h 1080"/>
                <a:gd name="T26" fmla="*/ 701 w 1787"/>
                <a:gd name="T27" fmla="*/ 378 h 1080"/>
                <a:gd name="T28" fmla="*/ 566 w 1787"/>
                <a:gd name="T29" fmla="*/ 471 h 1080"/>
                <a:gd name="T30" fmla="*/ 776 w 1787"/>
                <a:gd name="T31" fmla="*/ 502 h 1080"/>
                <a:gd name="T32" fmla="*/ 807 w 1787"/>
                <a:gd name="T33" fmla="*/ 540 h 1080"/>
                <a:gd name="T34" fmla="*/ 869 w 1787"/>
                <a:gd name="T35" fmla="*/ 498 h 1080"/>
                <a:gd name="T36" fmla="*/ 872 w 1787"/>
                <a:gd name="T37" fmla="*/ 435 h 1080"/>
                <a:gd name="T38" fmla="*/ 893 w 1787"/>
                <a:gd name="T39" fmla="*/ 354 h 1080"/>
                <a:gd name="T40" fmla="*/ 885 w 1787"/>
                <a:gd name="T41" fmla="*/ 26 h 1080"/>
                <a:gd name="T42" fmla="*/ 885 w 1787"/>
                <a:gd name="T43" fmla="*/ 26 h 10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87"/>
                <a:gd name="T67" fmla="*/ 0 h 1080"/>
                <a:gd name="T68" fmla="*/ 1787 w 1787"/>
                <a:gd name="T69" fmla="*/ 1080 h 10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87" h="1080">
                  <a:moveTo>
                    <a:pt x="1770" y="53"/>
                  </a:moveTo>
                  <a:lnTo>
                    <a:pt x="1355" y="61"/>
                  </a:lnTo>
                  <a:lnTo>
                    <a:pt x="551" y="0"/>
                  </a:lnTo>
                  <a:lnTo>
                    <a:pt x="432" y="493"/>
                  </a:lnTo>
                  <a:lnTo>
                    <a:pt x="186" y="654"/>
                  </a:lnTo>
                  <a:lnTo>
                    <a:pt x="0" y="732"/>
                  </a:lnTo>
                  <a:lnTo>
                    <a:pt x="228" y="768"/>
                  </a:lnTo>
                  <a:lnTo>
                    <a:pt x="679" y="576"/>
                  </a:lnTo>
                  <a:lnTo>
                    <a:pt x="354" y="793"/>
                  </a:lnTo>
                  <a:lnTo>
                    <a:pt x="701" y="841"/>
                  </a:lnTo>
                  <a:lnTo>
                    <a:pt x="1049" y="660"/>
                  </a:lnTo>
                  <a:lnTo>
                    <a:pt x="785" y="865"/>
                  </a:lnTo>
                  <a:lnTo>
                    <a:pt x="1055" y="907"/>
                  </a:lnTo>
                  <a:lnTo>
                    <a:pt x="1403" y="757"/>
                  </a:lnTo>
                  <a:lnTo>
                    <a:pt x="1133" y="943"/>
                  </a:lnTo>
                  <a:lnTo>
                    <a:pt x="1553" y="1004"/>
                  </a:lnTo>
                  <a:lnTo>
                    <a:pt x="1614" y="1080"/>
                  </a:lnTo>
                  <a:lnTo>
                    <a:pt x="1739" y="996"/>
                  </a:lnTo>
                  <a:lnTo>
                    <a:pt x="1745" y="871"/>
                  </a:lnTo>
                  <a:lnTo>
                    <a:pt x="1787" y="709"/>
                  </a:lnTo>
                  <a:lnTo>
                    <a:pt x="1770" y="53"/>
                  </a:lnTo>
                  <a:close/>
                </a:path>
              </a:pathLst>
            </a:custGeom>
            <a:solidFill>
              <a:srgbClr val="FF737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3846" y="3309"/>
              <a:ext cx="884" cy="309"/>
            </a:xfrm>
            <a:custGeom>
              <a:avLst/>
              <a:gdLst>
                <a:gd name="T0" fmla="*/ 192 w 1767"/>
                <a:gd name="T1" fmla="*/ 0 h 618"/>
                <a:gd name="T2" fmla="*/ 195 w 1767"/>
                <a:gd name="T3" fmla="*/ 34 h 618"/>
                <a:gd name="T4" fmla="*/ 45 w 1767"/>
                <a:gd name="T5" fmla="*/ 81 h 618"/>
                <a:gd name="T6" fmla="*/ 117 w 1767"/>
                <a:gd name="T7" fmla="*/ 102 h 618"/>
                <a:gd name="T8" fmla="*/ 0 w 1767"/>
                <a:gd name="T9" fmla="*/ 123 h 618"/>
                <a:gd name="T10" fmla="*/ 0 w 1767"/>
                <a:gd name="T11" fmla="*/ 164 h 618"/>
                <a:gd name="T12" fmla="*/ 156 w 1767"/>
                <a:gd name="T13" fmla="*/ 138 h 618"/>
                <a:gd name="T14" fmla="*/ 318 w 1767"/>
                <a:gd name="T15" fmla="*/ 174 h 618"/>
                <a:gd name="T16" fmla="*/ 315 w 1767"/>
                <a:gd name="T17" fmla="*/ 73 h 618"/>
                <a:gd name="T18" fmla="*/ 366 w 1767"/>
                <a:gd name="T19" fmla="*/ 89 h 618"/>
                <a:gd name="T20" fmla="*/ 377 w 1767"/>
                <a:gd name="T21" fmla="*/ 186 h 618"/>
                <a:gd name="T22" fmla="*/ 450 w 1767"/>
                <a:gd name="T23" fmla="*/ 204 h 618"/>
                <a:gd name="T24" fmla="*/ 377 w 1767"/>
                <a:gd name="T25" fmla="*/ 216 h 618"/>
                <a:gd name="T26" fmla="*/ 384 w 1767"/>
                <a:gd name="T27" fmla="*/ 273 h 618"/>
                <a:gd name="T28" fmla="*/ 510 w 1767"/>
                <a:gd name="T29" fmla="*/ 225 h 618"/>
                <a:gd name="T30" fmla="*/ 759 w 1767"/>
                <a:gd name="T31" fmla="*/ 309 h 618"/>
                <a:gd name="T32" fmla="*/ 756 w 1767"/>
                <a:gd name="T33" fmla="*/ 141 h 618"/>
                <a:gd name="T34" fmla="*/ 810 w 1767"/>
                <a:gd name="T35" fmla="*/ 148 h 618"/>
                <a:gd name="T36" fmla="*/ 803 w 1767"/>
                <a:gd name="T37" fmla="*/ 286 h 618"/>
                <a:gd name="T38" fmla="*/ 884 w 1767"/>
                <a:gd name="T39" fmla="*/ 237 h 618"/>
                <a:gd name="T40" fmla="*/ 873 w 1767"/>
                <a:gd name="T41" fmla="*/ 39 h 618"/>
                <a:gd name="T42" fmla="*/ 795 w 1767"/>
                <a:gd name="T43" fmla="*/ 89 h 618"/>
                <a:gd name="T44" fmla="*/ 333 w 1767"/>
                <a:gd name="T45" fmla="*/ 3 h 618"/>
                <a:gd name="T46" fmla="*/ 192 w 1767"/>
                <a:gd name="T47" fmla="*/ 0 h 618"/>
                <a:gd name="T48" fmla="*/ 192 w 1767"/>
                <a:gd name="T49" fmla="*/ 0 h 61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767"/>
                <a:gd name="T76" fmla="*/ 0 h 618"/>
                <a:gd name="T77" fmla="*/ 1767 w 1767"/>
                <a:gd name="T78" fmla="*/ 618 h 61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767" h="618">
                  <a:moveTo>
                    <a:pt x="384" y="0"/>
                  </a:moveTo>
                  <a:lnTo>
                    <a:pt x="389" y="67"/>
                  </a:lnTo>
                  <a:lnTo>
                    <a:pt x="89" y="162"/>
                  </a:lnTo>
                  <a:lnTo>
                    <a:pt x="234" y="204"/>
                  </a:lnTo>
                  <a:lnTo>
                    <a:pt x="0" y="246"/>
                  </a:lnTo>
                  <a:lnTo>
                    <a:pt x="0" y="329"/>
                  </a:lnTo>
                  <a:lnTo>
                    <a:pt x="312" y="276"/>
                  </a:lnTo>
                  <a:lnTo>
                    <a:pt x="635" y="348"/>
                  </a:lnTo>
                  <a:lnTo>
                    <a:pt x="629" y="145"/>
                  </a:lnTo>
                  <a:lnTo>
                    <a:pt x="732" y="179"/>
                  </a:lnTo>
                  <a:lnTo>
                    <a:pt x="754" y="373"/>
                  </a:lnTo>
                  <a:lnTo>
                    <a:pt x="899" y="409"/>
                  </a:lnTo>
                  <a:lnTo>
                    <a:pt x="754" y="432"/>
                  </a:lnTo>
                  <a:lnTo>
                    <a:pt x="768" y="546"/>
                  </a:lnTo>
                  <a:lnTo>
                    <a:pt x="1019" y="451"/>
                  </a:lnTo>
                  <a:lnTo>
                    <a:pt x="1517" y="618"/>
                  </a:lnTo>
                  <a:lnTo>
                    <a:pt x="1511" y="282"/>
                  </a:lnTo>
                  <a:lnTo>
                    <a:pt x="1619" y="295"/>
                  </a:lnTo>
                  <a:lnTo>
                    <a:pt x="1606" y="571"/>
                  </a:lnTo>
                  <a:lnTo>
                    <a:pt x="1767" y="474"/>
                  </a:lnTo>
                  <a:lnTo>
                    <a:pt x="1745" y="78"/>
                  </a:lnTo>
                  <a:lnTo>
                    <a:pt x="1589" y="179"/>
                  </a:lnTo>
                  <a:lnTo>
                    <a:pt x="665" y="6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448" y="3627"/>
              <a:ext cx="294" cy="255"/>
            </a:xfrm>
            <a:custGeom>
              <a:avLst/>
              <a:gdLst>
                <a:gd name="T0" fmla="*/ 162 w 587"/>
                <a:gd name="T1" fmla="*/ 84 h 510"/>
                <a:gd name="T2" fmla="*/ 120 w 587"/>
                <a:gd name="T3" fmla="*/ 94 h 510"/>
                <a:gd name="T4" fmla="*/ 120 w 587"/>
                <a:gd name="T5" fmla="*/ 147 h 510"/>
                <a:gd name="T6" fmla="*/ 69 w 587"/>
                <a:gd name="T7" fmla="*/ 156 h 510"/>
                <a:gd name="T8" fmla="*/ 57 w 587"/>
                <a:gd name="T9" fmla="*/ 195 h 510"/>
                <a:gd name="T10" fmla="*/ 0 w 587"/>
                <a:gd name="T11" fmla="*/ 210 h 510"/>
                <a:gd name="T12" fmla="*/ 3 w 587"/>
                <a:gd name="T13" fmla="*/ 255 h 510"/>
                <a:gd name="T14" fmla="*/ 87 w 587"/>
                <a:gd name="T15" fmla="*/ 222 h 510"/>
                <a:gd name="T16" fmla="*/ 108 w 587"/>
                <a:gd name="T17" fmla="*/ 177 h 510"/>
                <a:gd name="T18" fmla="*/ 141 w 587"/>
                <a:gd name="T19" fmla="*/ 180 h 510"/>
                <a:gd name="T20" fmla="*/ 150 w 587"/>
                <a:gd name="T21" fmla="*/ 130 h 510"/>
                <a:gd name="T22" fmla="*/ 207 w 587"/>
                <a:gd name="T23" fmla="*/ 105 h 510"/>
                <a:gd name="T24" fmla="*/ 231 w 587"/>
                <a:gd name="T25" fmla="*/ 63 h 510"/>
                <a:gd name="T26" fmla="*/ 294 w 587"/>
                <a:gd name="T27" fmla="*/ 0 h 510"/>
                <a:gd name="T28" fmla="*/ 198 w 587"/>
                <a:gd name="T29" fmla="*/ 9 h 510"/>
                <a:gd name="T30" fmla="*/ 195 w 587"/>
                <a:gd name="T31" fmla="*/ 55 h 510"/>
                <a:gd name="T32" fmla="*/ 192 w 587"/>
                <a:gd name="T33" fmla="*/ 72 h 510"/>
                <a:gd name="T34" fmla="*/ 162 w 587"/>
                <a:gd name="T35" fmla="*/ 84 h 510"/>
                <a:gd name="T36" fmla="*/ 162 w 587"/>
                <a:gd name="T37" fmla="*/ 84 h 5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87"/>
                <a:gd name="T58" fmla="*/ 0 h 510"/>
                <a:gd name="T59" fmla="*/ 587 w 587"/>
                <a:gd name="T60" fmla="*/ 510 h 5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87" h="510">
                  <a:moveTo>
                    <a:pt x="323" y="168"/>
                  </a:moveTo>
                  <a:lnTo>
                    <a:pt x="239" y="187"/>
                  </a:lnTo>
                  <a:lnTo>
                    <a:pt x="239" y="293"/>
                  </a:lnTo>
                  <a:lnTo>
                    <a:pt x="137" y="312"/>
                  </a:lnTo>
                  <a:lnTo>
                    <a:pt x="114" y="390"/>
                  </a:lnTo>
                  <a:lnTo>
                    <a:pt x="0" y="420"/>
                  </a:lnTo>
                  <a:lnTo>
                    <a:pt x="6" y="510"/>
                  </a:lnTo>
                  <a:lnTo>
                    <a:pt x="173" y="443"/>
                  </a:lnTo>
                  <a:lnTo>
                    <a:pt x="215" y="354"/>
                  </a:lnTo>
                  <a:lnTo>
                    <a:pt x="281" y="360"/>
                  </a:lnTo>
                  <a:lnTo>
                    <a:pt x="300" y="259"/>
                  </a:lnTo>
                  <a:lnTo>
                    <a:pt x="414" y="209"/>
                  </a:lnTo>
                  <a:lnTo>
                    <a:pt x="462" y="126"/>
                  </a:lnTo>
                  <a:lnTo>
                    <a:pt x="587" y="0"/>
                  </a:lnTo>
                  <a:lnTo>
                    <a:pt x="395" y="17"/>
                  </a:lnTo>
                  <a:lnTo>
                    <a:pt x="390" y="109"/>
                  </a:lnTo>
                  <a:lnTo>
                    <a:pt x="384" y="143"/>
                  </a:lnTo>
                  <a:lnTo>
                    <a:pt x="323" y="168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4454" y="3381"/>
              <a:ext cx="63" cy="86"/>
            </a:xfrm>
            <a:custGeom>
              <a:avLst/>
              <a:gdLst>
                <a:gd name="T0" fmla="*/ 0 w 126"/>
                <a:gd name="T1" fmla="*/ 5 h 173"/>
                <a:gd name="T2" fmla="*/ 3 w 126"/>
                <a:gd name="T3" fmla="*/ 86 h 173"/>
                <a:gd name="T4" fmla="*/ 55 w 126"/>
                <a:gd name="T5" fmla="*/ 86 h 173"/>
                <a:gd name="T6" fmla="*/ 63 w 126"/>
                <a:gd name="T7" fmla="*/ 0 h 173"/>
                <a:gd name="T8" fmla="*/ 0 w 126"/>
                <a:gd name="T9" fmla="*/ 5 h 173"/>
                <a:gd name="T10" fmla="*/ 0 w 126"/>
                <a:gd name="T11" fmla="*/ 5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"/>
                <a:gd name="T19" fmla="*/ 0 h 173"/>
                <a:gd name="T20" fmla="*/ 126 w 126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" h="173">
                  <a:moveTo>
                    <a:pt x="0" y="11"/>
                  </a:moveTo>
                  <a:lnTo>
                    <a:pt x="6" y="173"/>
                  </a:lnTo>
                  <a:lnTo>
                    <a:pt x="109" y="173"/>
                  </a:lnTo>
                  <a:lnTo>
                    <a:pt x="126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3A3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4361" y="2550"/>
              <a:ext cx="198" cy="293"/>
            </a:xfrm>
            <a:custGeom>
              <a:avLst/>
              <a:gdLst>
                <a:gd name="T0" fmla="*/ 84 w 395"/>
                <a:gd name="T1" fmla="*/ 0 h 586"/>
                <a:gd name="T2" fmla="*/ 58 w 395"/>
                <a:gd name="T3" fmla="*/ 93 h 586"/>
                <a:gd name="T4" fmla="*/ 0 w 395"/>
                <a:gd name="T5" fmla="*/ 173 h 586"/>
                <a:gd name="T6" fmla="*/ 33 w 395"/>
                <a:gd name="T7" fmla="*/ 181 h 586"/>
                <a:gd name="T8" fmla="*/ 0 w 395"/>
                <a:gd name="T9" fmla="*/ 264 h 586"/>
                <a:gd name="T10" fmla="*/ 174 w 395"/>
                <a:gd name="T11" fmla="*/ 293 h 586"/>
                <a:gd name="T12" fmla="*/ 96 w 395"/>
                <a:gd name="T13" fmla="*/ 206 h 586"/>
                <a:gd name="T14" fmla="*/ 150 w 395"/>
                <a:gd name="T15" fmla="*/ 215 h 586"/>
                <a:gd name="T16" fmla="*/ 124 w 395"/>
                <a:gd name="T17" fmla="*/ 173 h 586"/>
                <a:gd name="T18" fmla="*/ 198 w 395"/>
                <a:gd name="T19" fmla="*/ 163 h 586"/>
                <a:gd name="T20" fmla="*/ 98 w 395"/>
                <a:gd name="T21" fmla="*/ 111 h 586"/>
                <a:gd name="T22" fmla="*/ 84 w 395"/>
                <a:gd name="T23" fmla="*/ 0 h 586"/>
                <a:gd name="T24" fmla="*/ 84 w 395"/>
                <a:gd name="T25" fmla="*/ 0 h 58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5"/>
                <a:gd name="T40" fmla="*/ 0 h 586"/>
                <a:gd name="T41" fmla="*/ 395 w 395"/>
                <a:gd name="T42" fmla="*/ 586 h 58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5" h="586">
                  <a:moveTo>
                    <a:pt x="167" y="0"/>
                  </a:moveTo>
                  <a:lnTo>
                    <a:pt x="116" y="187"/>
                  </a:lnTo>
                  <a:lnTo>
                    <a:pt x="0" y="346"/>
                  </a:lnTo>
                  <a:lnTo>
                    <a:pt x="65" y="362"/>
                  </a:lnTo>
                  <a:lnTo>
                    <a:pt x="0" y="527"/>
                  </a:lnTo>
                  <a:lnTo>
                    <a:pt x="348" y="586"/>
                  </a:lnTo>
                  <a:lnTo>
                    <a:pt x="192" y="413"/>
                  </a:lnTo>
                  <a:lnTo>
                    <a:pt x="300" y="430"/>
                  </a:lnTo>
                  <a:lnTo>
                    <a:pt x="247" y="346"/>
                  </a:lnTo>
                  <a:lnTo>
                    <a:pt x="395" y="327"/>
                  </a:lnTo>
                  <a:lnTo>
                    <a:pt x="196" y="22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099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789" y="3244"/>
              <a:ext cx="46" cy="63"/>
            </a:xfrm>
            <a:custGeom>
              <a:avLst/>
              <a:gdLst>
                <a:gd name="T0" fmla="*/ 0 w 93"/>
                <a:gd name="T1" fmla="*/ 0 h 126"/>
                <a:gd name="T2" fmla="*/ 2 w 93"/>
                <a:gd name="T3" fmla="*/ 46 h 126"/>
                <a:gd name="T4" fmla="*/ 46 w 93"/>
                <a:gd name="T5" fmla="*/ 63 h 126"/>
                <a:gd name="T6" fmla="*/ 36 w 93"/>
                <a:gd name="T7" fmla="*/ 11 h 126"/>
                <a:gd name="T8" fmla="*/ 0 w 93"/>
                <a:gd name="T9" fmla="*/ 0 h 126"/>
                <a:gd name="T10" fmla="*/ 0 w 93"/>
                <a:gd name="T11" fmla="*/ 0 h 1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26"/>
                <a:gd name="T20" fmla="*/ 93 w 93"/>
                <a:gd name="T21" fmla="*/ 126 h 1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26">
                  <a:moveTo>
                    <a:pt x="0" y="0"/>
                  </a:moveTo>
                  <a:lnTo>
                    <a:pt x="4" y="91"/>
                  </a:lnTo>
                  <a:lnTo>
                    <a:pt x="93" y="126"/>
                  </a:lnTo>
                  <a:lnTo>
                    <a:pt x="7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3758" y="3474"/>
              <a:ext cx="485" cy="223"/>
            </a:xfrm>
            <a:custGeom>
              <a:avLst/>
              <a:gdLst>
                <a:gd name="T0" fmla="*/ 0 w 971"/>
                <a:gd name="T1" fmla="*/ 0 h 447"/>
                <a:gd name="T2" fmla="*/ 480 w 971"/>
                <a:gd name="T3" fmla="*/ 160 h 447"/>
                <a:gd name="T4" fmla="*/ 485 w 971"/>
                <a:gd name="T5" fmla="*/ 198 h 447"/>
                <a:gd name="T6" fmla="*/ 457 w 971"/>
                <a:gd name="T7" fmla="*/ 196 h 447"/>
                <a:gd name="T8" fmla="*/ 448 w 971"/>
                <a:gd name="T9" fmla="*/ 223 h 447"/>
                <a:gd name="T10" fmla="*/ 127 w 971"/>
                <a:gd name="T11" fmla="*/ 94 h 447"/>
                <a:gd name="T12" fmla="*/ 4 w 971"/>
                <a:gd name="T13" fmla="*/ 39 h 447"/>
                <a:gd name="T14" fmla="*/ 0 w 971"/>
                <a:gd name="T15" fmla="*/ 0 h 447"/>
                <a:gd name="T16" fmla="*/ 0 w 971"/>
                <a:gd name="T17" fmla="*/ 0 h 4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1"/>
                <a:gd name="T28" fmla="*/ 0 h 447"/>
                <a:gd name="T29" fmla="*/ 971 w 971"/>
                <a:gd name="T30" fmla="*/ 447 h 4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1" h="447">
                  <a:moveTo>
                    <a:pt x="0" y="0"/>
                  </a:moveTo>
                  <a:lnTo>
                    <a:pt x="960" y="321"/>
                  </a:lnTo>
                  <a:lnTo>
                    <a:pt x="971" y="397"/>
                  </a:lnTo>
                  <a:lnTo>
                    <a:pt x="914" y="392"/>
                  </a:lnTo>
                  <a:lnTo>
                    <a:pt x="897" y="447"/>
                  </a:lnTo>
                  <a:lnTo>
                    <a:pt x="255" y="188"/>
                  </a:lnTo>
                  <a:lnTo>
                    <a:pt x="8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4695" y="2840"/>
              <a:ext cx="54" cy="480"/>
            </a:xfrm>
            <a:custGeom>
              <a:avLst/>
              <a:gdLst>
                <a:gd name="T0" fmla="*/ 48 w 108"/>
                <a:gd name="T1" fmla="*/ 8 h 960"/>
                <a:gd name="T2" fmla="*/ 41 w 108"/>
                <a:gd name="T3" fmla="*/ 108 h 960"/>
                <a:gd name="T4" fmla="*/ 54 w 108"/>
                <a:gd name="T5" fmla="*/ 305 h 960"/>
                <a:gd name="T6" fmla="*/ 54 w 108"/>
                <a:gd name="T7" fmla="*/ 341 h 960"/>
                <a:gd name="T8" fmla="*/ 54 w 108"/>
                <a:gd name="T9" fmla="*/ 381 h 960"/>
                <a:gd name="T10" fmla="*/ 48 w 108"/>
                <a:gd name="T11" fmla="*/ 396 h 960"/>
                <a:gd name="T12" fmla="*/ 35 w 108"/>
                <a:gd name="T13" fmla="*/ 428 h 960"/>
                <a:gd name="T14" fmla="*/ 21 w 108"/>
                <a:gd name="T15" fmla="*/ 459 h 960"/>
                <a:gd name="T16" fmla="*/ 14 w 108"/>
                <a:gd name="T17" fmla="*/ 476 h 960"/>
                <a:gd name="T18" fmla="*/ 5 w 108"/>
                <a:gd name="T19" fmla="*/ 480 h 960"/>
                <a:gd name="T20" fmla="*/ 0 w 108"/>
                <a:gd name="T21" fmla="*/ 472 h 960"/>
                <a:gd name="T22" fmla="*/ 7 w 108"/>
                <a:gd name="T23" fmla="*/ 425 h 960"/>
                <a:gd name="T24" fmla="*/ 16 w 108"/>
                <a:gd name="T25" fmla="*/ 380 h 960"/>
                <a:gd name="T26" fmla="*/ 15 w 108"/>
                <a:gd name="T27" fmla="*/ 295 h 960"/>
                <a:gd name="T28" fmla="*/ 15 w 108"/>
                <a:gd name="T29" fmla="*/ 188 h 960"/>
                <a:gd name="T30" fmla="*/ 20 w 108"/>
                <a:gd name="T31" fmla="*/ 83 h 960"/>
                <a:gd name="T32" fmla="*/ 26 w 108"/>
                <a:gd name="T33" fmla="*/ 39 h 960"/>
                <a:gd name="T34" fmla="*/ 35 w 108"/>
                <a:gd name="T35" fmla="*/ 6 h 960"/>
                <a:gd name="T36" fmla="*/ 42 w 108"/>
                <a:gd name="T37" fmla="*/ 0 h 960"/>
                <a:gd name="T38" fmla="*/ 48 w 108"/>
                <a:gd name="T39" fmla="*/ 8 h 960"/>
                <a:gd name="T40" fmla="*/ 48 w 108"/>
                <a:gd name="T41" fmla="*/ 8 h 9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8"/>
                <a:gd name="T64" fmla="*/ 0 h 960"/>
                <a:gd name="T65" fmla="*/ 108 w 108"/>
                <a:gd name="T66" fmla="*/ 960 h 96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8" h="960">
                  <a:moveTo>
                    <a:pt x="95" y="15"/>
                  </a:moveTo>
                  <a:lnTo>
                    <a:pt x="82" y="215"/>
                  </a:lnTo>
                  <a:lnTo>
                    <a:pt x="108" y="610"/>
                  </a:lnTo>
                  <a:lnTo>
                    <a:pt x="107" y="681"/>
                  </a:lnTo>
                  <a:lnTo>
                    <a:pt x="108" y="761"/>
                  </a:lnTo>
                  <a:lnTo>
                    <a:pt x="95" y="791"/>
                  </a:lnTo>
                  <a:lnTo>
                    <a:pt x="69" y="856"/>
                  </a:lnTo>
                  <a:lnTo>
                    <a:pt x="42" y="918"/>
                  </a:lnTo>
                  <a:lnTo>
                    <a:pt x="27" y="951"/>
                  </a:lnTo>
                  <a:lnTo>
                    <a:pt x="10" y="960"/>
                  </a:lnTo>
                  <a:lnTo>
                    <a:pt x="0" y="943"/>
                  </a:lnTo>
                  <a:lnTo>
                    <a:pt x="15" y="850"/>
                  </a:lnTo>
                  <a:lnTo>
                    <a:pt x="32" y="759"/>
                  </a:lnTo>
                  <a:lnTo>
                    <a:pt x="31" y="589"/>
                  </a:lnTo>
                  <a:lnTo>
                    <a:pt x="31" y="375"/>
                  </a:lnTo>
                  <a:lnTo>
                    <a:pt x="40" y="166"/>
                  </a:lnTo>
                  <a:lnTo>
                    <a:pt x="51" y="78"/>
                  </a:lnTo>
                  <a:lnTo>
                    <a:pt x="69" y="12"/>
                  </a:lnTo>
                  <a:lnTo>
                    <a:pt x="84" y="0"/>
                  </a:lnTo>
                  <a:lnTo>
                    <a:pt x="95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4894" y="2847"/>
              <a:ext cx="98" cy="631"/>
            </a:xfrm>
            <a:custGeom>
              <a:avLst/>
              <a:gdLst>
                <a:gd name="T0" fmla="*/ 23 w 196"/>
                <a:gd name="T1" fmla="*/ 7 h 1263"/>
                <a:gd name="T2" fmla="*/ 27 w 196"/>
                <a:gd name="T3" fmla="*/ 193 h 1263"/>
                <a:gd name="T4" fmla="*/ 39 w 196"/>
                <a:gd name="T5" fmla="*/ 237 h 1263"/>
                <a:gd name="T6" fmla="*/ 59 w 196"/>
                <a:gd name="T7" fmla="*/ 279 h 1263"/>
                <a:gd name="T8" fmla="*/ 81 w 196"/>
                <a:gd name="T9" fmla="*/ 323 h 1263"/>
                <a:gd name="T10" fmla="*/ 96 w 196"/>
                <a:gd name="T11" fmla="*/ 370 h 1263"/>
                <a:gd name="T12" fmla="*/ 98 w 196"/>
                <a:gd name="T13" fmla="*/ 549 h 1263"/>
                <a:gd name="T14" fmla="*/ 93 w 196"/>
                <a:gd name="T15" fmla="*/ 568 h 1263"/>
                <a:gd name="T16" fmla="*/ 78 w 196"/>
                <a:gd name="T17" fmla="*/ 605 h 1263"/>
                <a:gd name="T18" fmla="*/ 65 w 196"/>
                <a:gd name="T19" fmla="*/ 631 h 1263"/>
                <a:gd name="T20" fmla="*/ 57 w 196"/>
                <a:gd name="T21" fmla="*/ 622 h 1263"/>
                <a:gd name="T22" fmla="*/ 60 w 196"/>
                <a:gd name="T23" fmla="*/ 375 h 1263"/>
                <a:gd name="T24" fmla="*/ 47 w 196"/>
                <a:gd name="T25" fmla="*/ 329 h 1263"/>
                <a:gd name="T26" fmla="*/ 28 w 196"/>
                <a:gd name="T27" fmla="*/ 286 h 1263"/>
                <a:gd name="T28" fmla="*/ 0 w 196"/>
                <a:gd name="T29" fmla="*/ 195 h 1263"/>
                <a:gd name="T30" fmla="*/ 2 w 196"/>
                <a:gd name="T31" fmla="*/ 98 h 1263"/>
                <a:gd name="T32" fmla="*/ 10 w 196"/>
                <a:gd name="T33" fmla="*/ 6 h 1263"/>
                <a:gd name="T34" fmla="*/ 17 w 196"/>
                <a:gd name="T35" fmla="*/ 0 h 1263"/>
                <a:gd name="T36" fmla="*/ 23 w 196"/>
                <a:gd name="T37" fmla="*/ 7 h 1263"/>
                <a:gd name="T38" fmla="*/ 23 w 196"/>
                <a:gd name="T39" fmla="*/ 7 h 126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96"/>
                <a:gd name="T61" fmla="*/ 0 h 1263"/>
                <a:gd name="T62" fmla="*/ 196 w 196"/>
                <a:gd name="T63" fmla="*/ 1263 h 126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96" h="1263">
                  <a:moveTo>
                    <a:pt x="46" y="14"/>
                  </a:moveTo>
                  <a:lnTo>
                    <a:pt x="54" y="386"/>
                  </a:lnTo>
                  <a:lnTo>
                    <a:pt x="77" y="474"/>
                  </a:lnTo>
                  <a:lnTo>
                    <a:pt x="118" y="559"/>
                  </a:lnTo>
                  <a:lnTo>
                    <a:pt x="162" y="647"/>
                  </a:lnTo>
                  <a:lnTo>
                    <a:pt x="191" y="740"/>
                  </a:lnTo>
                  <a:lnTo>
                    <a:pt x="196" y="1099"/>
                  </a:lnTo>
                  <a:lnTo>
                    <a:pt x="185" y="1137"/>
                  </a:lnTo>
                  <a:lnTo>
                    <a:pt x="156" y="1210"/>
                  </a:lnTo>
                  <a:lnTo>
                    <a:pt x="130" y="1263"/>
                  </a:lnTo>
                  <a:lnTo>
                    <a:pt x="115" y="1244"/>
                  </a:lnTo>
                  <a:lnTo>
                    <a:pt x="120" y="751"/>
                  </a:lnTo>
                  <a:lnTo>
                    <a:pt x="94" y="658"/>
                  </a:lnTo>
                  <a:lnTo>
                    <a:pt x="56" y="573"/>
                  </a:lnTo>
                  <a:lnTo>
                    <a:pt x="0" y="390"/>
                  </a:lnTo>
                  <a:lnTo>
                    <a:pt x="4" y="196"/>
                  </a:lnTo>
                  <a:lnTo>
                    <a:pt x="20" y="12"/>
                  </a:lnTo>
                  <a:lnTo>
                    <a:pt x="33" y="0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4726" y="2881"/>
              <a:ext cx="101" cy="694"/>
            </a:xfrm>
            <a:custGeom>
              <a:avLst/>
              <a:gdLst>
                <a:gd name="T0" fmla="*/ 23 w 201"/>
                <a:gd name="T1" fmla="*/ 694 h 1388"/>
                <a:gd name="T2" fmla="*/ 10 w 201"/>
                <a:gd name="T3" fmla="*/ 692 h 1388"/>
                <a:gd name="T4" fmla="*/ 7 w 201"/>
                <a:gd name="T5" fmla="*/ 608 h 1388"/>
                <a:gd name="T6" fmla="*/ 0 w 201"/>
                <a:gd name="T7" fmla="*/ 521 h 1388"/>
                <a:gd name="T8" fmla="*/ 9 w 201"/>
                <a:gd name="T9" fmla="*/ 465 h 1388"/>
                <a:gd name="T10" fmla="*/ 30 w 201"/>
                <a:gd name="T11" fmla="*/ 426 h 1388"/>
                <a:gd name="T12" fmla="*/ 54 w 201"/>
                <a:gd name="T13" fmla="*/ 389 h 1388"/>
                <a:gd name="T14" fmla="*/ 75 w 201"/>
                <a:gd name="T15" fmla="*/ 345 h 1388"/>
                <a:gd name="T16" fmla="*/ 83 w 201"/>
                <a:gd name="T17" fmla="*/ 257 h 1388"/>
                <a:gd name="T18" fmla="*/ 72 w 201"/>
                <a:gd name="T19" fmla="*/ 168 h 1388"/>
                <a:gd name="T20" fmla="*/ 70 w 201"/>
                <a:gd name="T21" fmla="*/ 87 h 1388"/>
                <a:gd name="T22" fmla="*/ 71 w 201"/>
                <a:gd name="T23" fmla="*/ 9 h 1388"/>
                <a:gd name="T24" fmla="*/ 77 w 201"/>
                <a:gd name="T25" fmla="*/ 0 h 1388"/>
                <a:gd name="T26" fmla="*/ 85 w 201"/>
                <a:gd name="T27" fmla="*/ 6 h 1388"/>
                <a:gd name="T28" fmla="*/ 90 w 201"/>
                <a:gd name="T29" fmla="*/ 167 h 1388"/>
                <a:gd name="T30" fmla="*/ 101 w 201"/>
                <a:gd name="T31" fmla="*/ 353 h 1388"/>
                <a:gd name="T32" fmla="*/ 88 w 201"/>
                <a:gd name="T33" fmla="*/ 384 h 1388"/>
                <a:gd name="T34" fmla="*/ 71 w 201"/>
                <a:gd name="T35" fmla="*/ 413 h 1388"/>
                <a:gd name="T36" fmla="*/ 45 w 201"/>
                <a:gd name="T37" fmla="*/ 474 h 1388"/>
                <a:gd name="T38" fmla="*/ 39 w 201"/>
                <a:gd name="T39" fmla="*/ 596 h 1388"/>
                <a:gd name="T40" fmla="*/ 32 w 201"/>
                <a:gd name="T41" fmla="*/ 646 h 1388"/>
                <a:gd name="T42" fmla="*/ 23 w 201"/>
                <a:gd name="T43" fmla="*/ 694 h 1388"/>
                <a:gd name="T44" fmla="*/ 23 w 201"/>
                <a:gd name="T45" fmla="*/ 694 h 138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1"/>
                <a:gd name="T70" fmla="*/ 0 h 1388"/>
                <a:gd name="T71" fmla="*/ 201 w 201"/>
                <a:gd name="T72" fmla="*/ 1388 h 138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1" h="1388">
                  <a:moveTo>
                    <a:pt x="45" y="1388"/>
                  </a:moveTo>
                  <a:lnTo>
                    <a:pt x="19" y="1384"/>
                  </a:lnTo>
                  <a:lnTo>
                    <a:pt x="13" y="1215"/>
                  </a:lnTo>
                  <a:lnTo>
                    <a:pt x="0" y="1042"/>
                  </a:lnTo>
                  <a:lnTo>
                    <a:pt x="17" y="931"/>
                  </a:lnTo>
                  <a:lnTo>
                    <a:pt x="59" y="852"/>
                  </a:lnTo>
                  <a:lnTo>
                    <a:pt x="108" y="779"/>
                  </a:lnTo>
                  <a:lnTo>
                    <a:pt x="150" y="690"/>
                  </a:lnTo>
                  <a:lnTo>
                    <a:pt x="165" y="513"/>
                  </a:lnTo>
                  <a:lnTo>
                    <a:pt x="144" y="336"/>
                  </a:lnTo>
                  <a:lnTo>
                    <a:pt x="139" y="175"/>
                  </a:lnTo>
                  <a:lnTo>
                    <a:pt x="142" y="17"/>
                  </a:lnTo>
                  <a:lnTo>
                    <a:pt x="154" y="0"/>
                  </a:lnTo>
                  <a:lnTo>
                    <a:pt x="169" y="13"/>
                  </a:lnTo>
                  <a:lnTo>
                    <a:pt x="180" y="334"/>
                  </a:lnTo>
                  <a:lnTo>
                    <a:pt x="201" y="707"/>
                  </a:lnTo>
                  <a:lnTo>
                    <a:pt x="175" y="768"/>
                  </a:lnTo>
                  <a:lnTo>
                    <a:pt x="142" y="827"/>
                  </a:lnTo>
                  <a:lnTo>
                    <a:pt x="89" y="949"/>
                  </a:lnTo>
                  <a:lnTo>
                    <a:pt x="78" y="1192"/>
                  </a:lnTo>
                  <a:lnTo>
                    <a:pt x="64" y="1291"/>
                  </a:lnTo>
                  <a:lnTo>
                    <a:pt x="45" y="13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4795" y="3399"/>
              <a:ext cx="108" cy="121"/>
            </a:xfrm>
            <a:custGeom>
              <a:avLst/>
              <a:gdLst>
                <a:gd name="T0" fmla="*/ 74 w 214"/>
                <a:gd name="T1" fmla="*/ 59 h 241"/>
                <a:gd name="T2" fmla="*/ 57 w 214"/>
                <a:gd name="T3" fmla="*/ 33 h 241"/>
                <a:gd name="T4" fmla="*/ 52 w 214"/>
                <a:gd name="T5" fmla="*/ 22 h 241"/>
                <a:gd name="T6" fmla="*/ 63 w 214"/>
                <a:gd name="T7" fmla="*/ 13 h 241"/>
                <a:gd name="T8" fmla="*/ 85 w 214"/>
                <a:gd name="T9" fmla="*/ 22 h 241"/>
                <a:gd name="T10" fmla="*/ 103 w 214"/>
                <a:gd name="T11" fmla="*/ 40 h 241"/>
                <a:gd name="T12" fmla="*/ 108 w 214"/>
                <a:gd name="T13" fmla="*/ 67 h 241"/>
                <a:gd name="T14" fmla="*/ 99 w 214"/>
                <a:gd name="T15" fmla="*/ 84 h 241"/>
                <a:gd name="T16" fmla="*/ 87 w 214"/>
                <a:gd name="T17" fmla="*/ 100 h 241"/>
                <a:gd name="T18" fmla="*/ 72 w 214"/>
                <a:gd name="T19" fmla="*/ 113 h 241"/>
                <a:gd name="T20" fmla="*/ 55 w 214"/>
                <a:gd name="T21" fmla="*/ 121 h 241"/>
                <a:gd name="T22" fmla="*/ 22 w 214"/>
                <a:gd name="T23" fmla="*/ 114 h 241"/>
                <a:gd name="T24" fmla="*/ 6 w 214"/>
                <a:gd name="T25" fmla="*/ 90 h 241"/>
                <a:gd name="T26" fmla="*/ 0 w 214"/>
                <a:gd name="T27" fmla="*/ 60 h 241"/>
                <a:gd name="T28" fmla="*/ 5 w 214"/>
                <a:gd name="T29" fmla="*/ 30 h 241"/>
                <a:gd name="T30" fmla="*/ 18 w 214"/>
                <a:gd name="T31" fmla="*/ 3 h 241"/>
                <a:gd name="T32" fmla="*/ 27 w 214"/>
                <a:gd name="T33" fmla="*/ 0 h 241"/>
                <a:gd name="T34" fmla="*/ 30 w 214"/>
                <a:gd name="T35" fmla="*/ 10 h 241"/>
                <a:gd name="T36" fmla="*/ 19 w 214"/>
                <a:gd name="T37" fmla="*/ 55 h 241"/>
                <a:gd name="T38" fmla="*/ 24 w 214"/>
                <a:gd name="T39" fmla="*/ 76 h 241"/>
                <a:gd name="T40" fmla="*/ 39 w 214"/>
                <a:gd name="T41" fmla="*/ 96 h 241"/>
                <a:gd name="T42" fmla="*/ 51 w 214"/>
                <a:gd name="T43" fmla="*/ 99 h 241"/>
                <a:gd name="T44" fmla="*/ 62 w 214"/>
                <a:gd name="T45" fmla="*/ 88 h 241"/>
                <a:gd name="T46" fmla="*/ 74 w 214"/>
                <a:gd name="T47" fmla="*/ 59 h 241"/>
                <a:gd name="T48" fmla="*/ 74 w 214"/>
                <a:gd name="T49" fmla="*/ 59 h 2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14"/>
                <a:gd name="T76" fmla="*/ 0 h 241"/>
                <a:gd name="T77" fmla="*/ 214 w 214"/>
                <a:gd name="T78" fmla="*/ 241 h 2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14" h="241">
                  <a:moveTo>
                    <a:pt x="146" y="118"/>
                  </a:moveTo>
                  <a:lnTo>
                    <a:pt x="112" y="65"/>
                  </a:lnTo>
                  <a:lnTo>
                    <a:pt x="104" y="44"/>
                  </a:lnTo>
                  <a:lnTo>
                    <a:pt x="125" y="25"/>
                  </a:lnTo>
                  <a:lnTo>
                    <a:pt x="169" y="44"/>
                  </a:lnTo>
                  <a:lnTo>
                    <a:pt x="205" y="80"/>
                  </a:lnTo>
                  <a:lnTo>
                    <a:pt x="214" y="133"/>
                  </a:lnTo>
                  <a:lnTo>
                    <a:pt x="197" y="167"/>
                  </a:lnTo>
                  <a:lnTo>
                    <a:pt x="173" y="200"/>
                  </a:lnTo>
                  <a:lnTo>
                    <a:pt x="142" y="226"/>
                  </a:lnTo>
                  <a:lnTo>
                    <a:pt x="108" y="241"/>
                  </a:lnTo>
                  <a:lnTo>
                    <a:pt x="43" y="228"/>
                  </a:lnTo>
                  <a:lnTo>
                    <a:pt x="11" y="179"/>
                  </a:lnTo>
                  <a:lnTo>
                    <a:pt x="0" y="120"/>
                  </a:lnTo>
                  <a:lnTo>
                    <a:pt x="9" y="59"/>
                  </a:lnTo>
                  <a:lnTo>
                    <a:pt x="36" y="6"/>
                  </a:lnTo>
                  <a:lnTo>
                    <a:pt x="53" y="0"/>
                  </a:lnTo>
                  <a:lnTo>
                    <a:pt x="59" y="19"/>
                  </a:lnTo>
                  <a:lnTo>
                    <a:pt x="38" y="110"/>
                  </a:lnTo>
                  <a:lnTo>
                    <a:pt x="47" y="152"/>
                  </a:lnTo>
                  <a:lnTo>
                    <a:pt x="78" y="192"/>
                  </a:lnTo>
                  <a:lnTo>
                    <a:pt x="102" y="198"/>
                  </a:lnTo>
                  <a:lnTo>
                    <a:pt x="123" y="175"/>
                  </a:lnTo>
                  <a:lnTo>
                    <a:pt x="146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4841" y="3242"/>
              <a:ext cx="109" cy="132"/>
            </a:xfrm>
            <a:custGeom>
              <a:avLst/>
              <a:gdLst>
                <a:gd name="T0" fmla="*/ 71 w 218"/>
                <a:gd name="T1" fmla="*/ 132 h 265"/>
                <a:gd name="T2" fmla="*/ 38 w 218"/>
                <a:gd name="T3" fmla="*/ 125 h 265"/>
                <a:gd name="T4" fmla="*/ 13 w 218"/>
                <a:gd name="T5" fmla="*/ 94 h 265"/>
                <a:gd name="T6" fmla="*/ 0 w 218"/>
                <a:gd name="T7" fmla="*/ 54 h 265"/>
                <a:gd name="T8" fmla="*/ 2 w 218"/>
                <a:gd name="T9" fmla="*/ 36 h 265"/>
                <a:gd name="T10" fmla="*/ 11 w 218"/>
                <a:gd name="T11" fmla="*/ 22 h 265"/>
                <a:gd name="T12" fmla="*/ 26 w 218"/>
                <a:gd name="T13" fmla="*/ 9 h 265"/>
                <a:gd name="T14" fmla="*/ 46 w 218"/>
                <a:gd name="T15" fmla="*/ 0 h 265"/>
                <a:gd name="T16" fmla="*/ 86 w 218"/>
                <a:gd name="T17" fmla="*/ 2 h 265"/>
                <a:gd name="T18" fmla="*/ 105 w 218"/>
                <a:gd name="T19" fmla="*/ 29 h 265"/>
                <a:gd name="T20" fmla="*/ 109 w 218"/>
                <a:gd name="T21" fmla="*/ 64 h 265"/>
                <a:gd name="T22" fmla="*/ 103 w 218"/>
                <a:gd name="T23" fmla="*/ 79 h 265"/>
                <a:gd name="T24" fmla="*/ 90 w 218"/>
                <a:gd name="T25" fmla="*/ 84 h 265"/>
                <a:gd name="T26" fmla="*/ 77 w 218"/>
                <a:gd name="T27" fmla="*/ 80 h 265"/>
                <a:gd name="T28" fmla="*/ 70 w 218"/>
                <a:gd name="T29" fmla="*/ 65 h 265"/>
                <a:gd name="T30" fmla="*/ 66 w 218"/>
                <a:gd name="T31" fmla="*/ 30 h 265"/>
                <a:gd name="T32" fmla="*/ 48 w 218"/>
                <a:gd name="T33" fmla="*/ 32 h 265"/>
                <a:gd name="T34" fmla="*/ 32 w 218"/>
                <a:gd name="T35" fmla="*/ 45 h 265"/>
                <a:gd name="T36" fmla="*/ 25 w 218"/>
                <a:gd name="T37" fmla="*/ 64 h 265"/>
                <a:gd name="T38" fmla="*/ 28 w 218"/>
                <a:gd name="T39" fmla="*/ 87 h 265"/>
                <a:gd name="T40" fmla="*/ 43 w 218"/>
                <a:gd name="T41" fmla="*/ 108 h 265"/>
                <a:gd name="T42" fmla="*/ 68 w 218"/>
                <a:gd name="T43" fmla="*/ 119 h 265"/>
                <a:gd name="T44" fmla="*/ 76 w 218"/>
                <a:gd name="T45" fmla="*/ 124 h 265"/>
                <a:gd name="T46" fmla="*/ 71 w 218"/>
                <a:gd name="T47" fmla="*/ 132 h 265"/>
                <a:gd name="T48" fmla="*/ 71 w 218"/>
                <a:gd name="T49" fmla="*/ 132 h 2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18"/>
                <a:gd name="T76" fmla="*/ 0 h 265"/>
                <a:gd name="T77" fmla="*/ 218 w 218"/>
                <a:gd name="T78" fmla="*/ 265 h 2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18" h="265">
                  <a:moveTo>
                    <a:pt x="141" y="265"/>
                  </a:moveTo>
                  <a:lnTo>
                    <a:pt x="76" y="251"/>
                  </a:lnTo>
                  <a:lnTo>
                    <a:pt x="25" y="188"/>
                  </a:lnTo>
                  <a:lnTo>
                    <a:pt x="0" y="109"/>
                  </a:lnTo>
                  <a:lnTo>
                    <a:pt x="4" y="73"/>
                  </a:lnTo>
                  <a:lnTo>
                    <a:pt x="21" y="44"/>
                  </a:lnTo>
                  <a:lnTo>
                    <a:pt x="51" y="19"/>
                  </a:lnTo>
                  <a:lnTo>
                    <a:pt x="91" y="0"/>
                  </a:lnTo>
                  <a:lnTo>
                    <a:pt x="171" y="4"/>
                  </a:lnTo>
                  <a:lnTo>
                    <a:pt x="209" y="59"/>
                  </a:lnTo>
                  <a:lnTo>
                    <a:pt x="218" y="128"/>
                  </a:lnTo>
                  <a:lnTo>
                    <a:pt x="205" y="158"/>
                  </a:lnTo>
                  <a:lnTo>
                    <a:pt x="180" y="168"/>
                  </a:lnTo>
                  <a:lnTo>
                    <a:pt x="154" y="160"/>
                  </a:lnTo>
                  <a:lnTo>
                    <a:pt x="139" y="130"/>
                  </a:lnTo>
                  <a:lnTo>
                    <a:pt x="131" y="61"/>
                  </a:lnTo>
                  <a:lnTo>
                    <a:pt x="95" y="65"/>
                  </a:lnTo>
                  <a:lnTo>
                    <a:pt x="64" y="90"/>
                  </a:lnTo>
                  <a:lnTo>
                    <a:pt x="49" y="128"/>
                  </a:lnTo>
                  <a:lnTo>
                    <a:pt x="57" y="175"/>
                  </a:lnTo>
                  <a:lnTo>
                    <a:pt x="85" y="217"/>
                  </a:lnTo>
                  <a:lnTo>
                    <a:pt x="135" y="238"/>
                  </a:lnTo>
                  <a:lnTo>
                    <a:pt x="152" y="249"/>
                  </a:lnTo>
                  <a:lnTo>
                    <a:pt x="141" y="2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4830" y="3023"/>
              <a:ext cx="68" cy="113"/>
            </a:xfrm>
            <a:custGeom>
              <a:avLst/>
              <a:gdLst>
                <a:gd name="T0" fmla="*/ 13 w 137"/>
                <a:gd name="T1" fmla="*/ 100 h 226"/>
                <a:gd name="T2" fmla="*/ 34 w 137"/>
                <a:gd name="T3" fmla="*/ 99 h 226"/>
                <a:gd name="T4" fmla="*/ 47 w 137"/>
                <a:gd name="T5" fmla="*/ 84 h 226"/>
                <a:gd name="T6" fmla="*/ 47 w 137"/>
                <a:gd name="T7" fmla="*/ 64 h 226"/>
                <a:gd name="T8" fmla="*/ 37 w 137"/>
                <a:gd name="T9" fmla="*/ 50 h 226"/>
                <a:gd name="T10" fmla="*/ 22 w 137"/>
                <a:gd name="T11" fmla="*/ 37 h 226"/>
                <a:gd name="T12" fmla="*/ 6 w 137"/>
                <a:gd name="T13" fmla="*/ 27 h 226"/>
                <a:gd name="T14" fmla="*/ 0 w 137"/>
                <a:gd name="T15" fmla="*/ 7 h 226"/>
                <a:gd name="T16" fmla="*/ 8 w 137"/>
                <a:gd name="T17" fmla="*/ 0 h 226"/>
                <a:gd name="T18" fmla="*/ 21 w 137"/>
                <a:gd name="T19" fmla="*/ 1 h 226"/>
                <a:gd name="T20" fmla="*/ 59 w 137"/>
                <a:gd name="T21" fmla="*/ 36 h 226"/>
                <a:gd name="T22" fmla="*/ 68 w 137"/>
                <a:gd name="T23" fmla="*/ 88 h 226"/>
                <a:gd name="T24" fmla="*/ 59 w 137"/>
                <a:gd name="T25" fmla="*/ 103 h 226"/>
                <a:gd name="T26" fmla="*/ 43 w 137"/>
                <a:gd name="T27" fmla="*/ 113 h 226"/>
                <a:gd name="T28" fmla="*/ 7 w 137"/>
                <a:gd name="T29" fmla="*/ 112 h 226"/>
                <a:gd name="T30" fmla="*/ 4 w 137"/>
                <a:gd name="T31" fmla="*/ 103 h 226"/>
                <a:gd name="T32" fmla="*/ 13 w 137"/>
                <a:gd name="T33" fmla="*/ 100 h 226"/>
                <a:gd name="T34" fmla="*/ 13 w 137"/>
                <a:gd name="T35" fmla="*/ 100 h 2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7"/>
                <a:gd name="T55" fmla="*/ 0 h 226"/>
                <a:gd name="T56" fmla="*/ 137 w 137"/>
                <a:gd name="T57" fmla="*/ 226 h 2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7" h="226">
                  <a:moveTo>
                    <a:pt x="27" y="200"/>
                  </a:moveTo>
                  <a:lnTo>
                    <a:pt x="68" y="198"/>
                  </a:lnTo>
                  <a:lnTo>
                    <a:pt x="95" y="167"/>
                  </a:lnTo>
                  <a:lnTo>
                    <a:pt x="95" y="128"/>
                  </a:lnTo>
                  <a:lnTo>
                    <a:pt x="74" y="99"/>
                  </a:lnTo>
                  <a:lnTo>
                    <a:pt x="44" y="74"/>
                  </a:lnTo>
                  <a:lnTo>
                    <a:pt x="13" y="53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42" y="2"/>
                  </a:lnTo>
                  <a:lnTo>
                    <a:pt x="118" y="72"/>
                  </a:lnTo>
                  <a:lnTo>
                    <a:pt x="137" y="175"/>
                  </a:lnTo>
                  <a:lnTo>
                    <a:pt x="118" y="205"/>
                  </a:lnTo>
                  <a:lnTo>
                    <a:pt x="86" y="226"/>
                  </a:lnTo>
                  <a:lnTo>
                    <a:pt x="15" y="224"/>
                  </a:lnTo>
                  <a:lnTo>
                    <a:pt x="8" y="205"/>
                  </a:lnTo>
                  <a:lnTo>
                    <a:pt x="27" y="2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4819" y="2897"/>
              <a:ext cx="74" cy="100"/>
            </a:xfrm>
            <a:custGeom>
              <a:avLst/>
              <a:gdLst>
                <a:gd name="T0" fmla="*/ 65 w 148"/>
                <a:gd name="T1" fmla="*/ 22 h 200"/>
                <a:gd name="T2" fmla="*/ 48 w 148"/>
                <a:gd name="T3" fmla="*/ 14 h 200"/>
                <a:gd name="T4" fmla="*/ 31 w 148"/>
                <a:gd name="T5" fmla="*/ 17 h 200"/>
                <a:gd name="T6" fmla="*/ 22 w 148"/>
                <a:gd name="T7" fmla="*/ 30 h 200"/>
                <a:gd name="T8" fmla="*/ 23 w 148"/>
                <a:gd name="T9" fmla="*/ 48 h 200"/>
                <a:gd name="T10" fmla="*/ 30 w 148"/>
                <a:gd name="T11" fmla="*/ 64 h 200"/>
                <a:gd name="T12" fmla="*/ 40 w 148"/>
                <a:gd name="T13" fmla="*/ 77 h 200"/>
                <a:gd name="T14" fmla="*/ 42 w 148"/>
                <a:gd name="T15" fmla="*/ 99 h 200"/>
                <a:gd name="T16" fmla="*/ 21 w 148"/>
                <a:gd name="T17" fmla="*/ 100 h 200"/>
                <a:gd name="T18" fmla="*/ 6 w 148"/>
                <a:gd name="T19" fmla="*/ 78 h 200"/>
                <a:gd name="T20" fmla="*/ 0 w 148"/>
                <a:gd name="T21" fmla="*/ 50 h 200"/>
                <a:gd name="T22" fmla="*/ 6 w 148"/>
                <a:gd name="T23" fmla="*/ 24 h 200"/>
                <a:gd name="T24" fmla="*/ 23 w 148"/>
                <a:gd name="T25" fmla="*/ 4 h 200"/>
                <a:gd name="T26" fmla="*/ 48 w 148"/>
                <a:gd name="T27" fmla="*/ 0 h 200"/>
                <a:gd name="T28" fmla="*/ 72 w 148"/>
                <a:gd name="T29" fmla="*/ 12 h 200"/>
                <a:gd name="T30" fmla="*/ 74 w 148"/>
                <a:gd name="T31" fmla="*/ 21 h 200"/>
                <a:gd name="T32" fmla="*/ 65 w 148"/>
                <a:gd name="T33" fmla="*/ 22 h 200"/>
                <a:gd name="T34" fmla="*/ 65 w 148"/>
                <a:gd name="T35" fmla="*/ 22 h 2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"/>
                <a:gd name="T55" fmla="*/ 0 h 200"/>
                <a:gd name="T56" fmla="*/ 148 w 148"/>
                <a:gd name="T57" fmla="*/ 200 h 2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" h="200">
                  <a:moveTo>
                    <a:pt x="129" y="44"/>
                  </a:moveTo>
                  <a:lnTo>
                    <a:pt x="97" y="29"/>
                  </a:lnTo>
                  <a:lnTo>
                    <a:pt x="63" y="33"/>
                  </a:lnTo>
                  <a:lnTo>
                    <a:pt x="44" y="61"/>
                  </a:lnTo>
                  <a:lnTo>
                    <a:pt x="46" y="95"/>
                  </a:lnTo>
                  <a:lnTo>
                    <a:pt x="61" y="128"/>
                  </a:lnTo>
                  <a:lnTo>
                    <a:pt x="80" y="154"/>
                  </a:lnTo>
                  <a:lnTo>
                    <a:pt x="84" y="198"/>
                  </a:lnTo>
                  <a:lnTo>
                    <a:pt x="42" y="200"/>
                  </a:lnTo>
                  <a:lnTo>
                    <a:pt x="12" y="156"/>
                  </a:lnTo>
                  <a:lnTo>
                    <a:pt x="0" y="101"/>
                  </a:lnTo>
                  <a:lnTo>
                    <a:pt x="12" y="48"/>
                  </a:lnTo>
                  <a:lnTo>
                    <a:pt x="46" y="8"/>
                  </a:lnTo>
                  <a:lnTo>
                    <a:pt x="97" y="0"/>
                  </a:lnTo>
                  <a:lnTo>
                    <a:pt x="143" y="23"/>
                  </a:lnTo>
                  <a:lnTo>
                    <a:pt x="148" y="42"/>
                  </a:lnTo>
                  <a:lnTo>
                    <a:pt x="129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727" y="2926"/>
              <a:ext cx="60" cy="126"/>
            </a:xfrm>
            <a:custGeom>
              <a:avLst/>
              <a:gdLst>
                <a:gd name="T0" fmla="*/ 6 w 120"/>
                <a:gd name="T1" fmla="*/ 13 h 253"/>
                <a:gd name="T2" fmla="*/ 0 w 120"/>
                <a:gd name="T3" fmla="*/ 6 h 253"/>
                <a:gd name="T4" fmla="*/ 8 w 120"/>
                <a:gd name="T5" fmla="*/ 0 h 253"/>
                <a:gd name="T6" fmla="*/ 32 w 120"/>
                <a:gd name="T7" fmla="*/ 7 h 253"/>
                <a:gd name="T8" fmla="*/ 51 w 120"/>
                <a:gd name="T9" fmla="*/ 29 h 253"/>
                <a:gd name="T10" fmla="*/ 60 w 120"/>
                <a:gd name="T11" fmla="*/ 84 h 253"/>
                <a:gd name="T12" fmla="*/ 54 w 120"/>
                <a:gd name="T13" fmla="*/ 97 h 253"/>
                <a:gd name="T14" fmla="*/ 45 w 120"/>
                <a:gd name="T15" fmla="*/ 107 h 253"/>
                <a:gd name="T16" fmla="*/ 22 w 120"/>
                <a:gd name="T17" fmla="*/ 126 h 253"/>
                <a:gd name="T18" fmla="*/ 3 w 120"/>
                <a:gd name="T19" fmla="*/ 124 h 253"/>
                <a:gd name="T20" fmla="*/ 4 w 120"/>
                <a:gd name="T21" fmla="*/ 105 h 253"/>
                <a:gd name="T22" fmla="*/ 33 w 120"/>
                <a:gd name="T23" fmla="*/ 78 h 253"/>
                <a:gd name="T24" fmla="*/ 32 w 120"/>
                <a:gd name="T25" fmla="*/ 39 h 253"/>
                <a:gd name="T26" fmla="*/ 23 w 120"/>
                <a:gd name="T27" fmla="*/ 24 h 253"/>
                <a:gd name="T28" fmla="*/ 6 w 120"/>
                <a:gd name="T29" fmla="*/ 13 h 253"/>
                <a:gd name="T30" fmla="*/ 6 w 120"/>
                <a:gd name="T31" fmla="*/ 13 h 2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0"/>
                <a:gd name="T49" fmla="*/ 0 h 253"/>
                <a:gd name="T50" fmla="*/ 120 w 120"/>
                <a:gd name="T51" fmla="*/ 253 h 2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0" h="253">
                  <a:moveTo>
                    <a:pt x="11" y="27"/>
                  </a:moveTo>
                  <a:lnTo>
                    <a:pt x="0" y="12"/>
                  </a:lnTo>
                  <a:lnTo>
                    <a:pt x="15" y="0"/>
                  </a:lnTo>
                  <a:lnTo>
                    <a:pt x="64" y="15"/>
                  </a:lnTo>
                  <a:lnTo>
                    <a:pt x="101" y="59"/>
                  </a:lnTo>
                  <a:lnTo>
                    <a:pt x="120" y="168"/>
                  </a:lnTo>
                  <a:lnTo>
                    <a:pt x="108" y="194"/>
                  </a:lnTo>
                  <a:lnTo>
                    <a:pt x="89" y="215"/>
                  </a:lnTo>
                  <a:lnTo>
                    <a:pt x="43" y="253"/>
                  </a:lnTo>
                  <a:lnTo>
                    <a:pt x="5" y="249"/>
                  </a:lnTo>
                  <a:lnTo>
                    <a:pt x="7" y="211"/>
                  </a:lnTo>
                  <a:lnTo>
                    <a:pt x="66" y="156"/>
                  </a:lnTo>
                  <a:lnTo>
                    <a:pt x="64" y="78"/>
                  </a:lnTo>
                  <a:lnTo>
                    <a:pt x="45" y="48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758" y="3131"/>
              <a:ext cx="61" cy="120"/>
            </a:xfrm>
            <a:custGeom>
              <a:avLst/>
              <a:gdLst>
                <a:gd name="T0" fmla="*/ 29 w 122"/>
                <a:gd name="T1" fmla="*/ 20 h 239"/>
                <a:gd name="T2" fmla="*/ 20 w 122"/>
                <a:gd name="T3" fmla="*/ 36 h 239"/>
                <a:gd name="T4" fmla="*/ 13 w 122"/>
                <a:gd name="T5" fmla="*/ 53 h 239"/>
                <a:gd name="T6" fmla="*/ 22 w 122"/>
                <a:gd name="T7" fmla="*/ 90 h 239"/>
                <a:gd name="T8" fmla="*/ 47 w 122"/>
                <a:gd name="T9" fmla="*/ 110 h 239"/>
                <a:gd name="T10" fmla="*/ 45 w 122"/>
                <a:gd name="T11" fmla="*/ 120 h 239"/>
                <a:gd name="T12" fmla="*/ 36 w 122"/>
                <a:gd name="T13" fmla="*/ 119 h 239"/>
                <a:gd name="T14" fmla="*/ 20 w 122"/>
                <a:gd name="T15" fmla="*/ 105 h 239"/>
                <a:gd name="T16" fmla="*/ 1 w 122"/>
                <a:gd name="T17" fmla="*/ 92 h 239"/>
                <a:gd name="T18" fmla="*/ 0 w 122"/>
                <a:gd name="T19" fmla="*/ 32 h 239"/>
                <a:gd name="T20" fmla="*/ 8 w 122"/>
                <a:gd name="T21" fmla="*/ 3 h 239"/>
                <a:gd name="T22" fmla="*/ 27 w 122"/>
                <a:gd name="T23" fmla="*/ 0 h 239"/>
                <a:gd name="T24" fmla="*/ 58 w 122"/>
                <a:gd name="T25" fmla="*/ 20 h 239"/>
                <a:gd name="T26" fmla="*/ 61 w 122"/>
                <a:gd name="T27" fmla="*/ 30 h 239"/>
                <a:gd name="T28" fmla="*/ 52 w 122"/>
                <a:gd name="T29" fmla="*/ 32 h 239"/>
                <a:gd name="T30" fmla="*/ 29 w 122"/>
                <a:gd name="T31" fmla="*/ 20 h 239"/>
                <a:gd name="T32" fmla="*/ 29 w 122"/>
                <a:gd name="T33" fmla="*/ 20 h 2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"/>
                <a:gd name="T52" fmla="*/ 0 h 239"/>
                <a:gd name="T53" fmla="*/ 122 w 122"/>
                <a:gd name="T54" fmla="*/ 239 h 23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" h="239">
                  <a:moveTo>
                    <a:pt x="58" y="40"/>
                  </a:moveTo>
                  <a:lnTo>
                    <a:pt x="40" y="72"/>
                  </a:lnTo>
                  <a:lnTo>
                    <a:pt x="25" y="106"/>
                  </a:lnTo>
                  <a:lnTo>
                    <a:pt x="44" y="179"/>
                  </a:lnTo>
                  <a:lnTo>
                    <a:pt x="94" y="220"/>
                  </a:lnTo>
                  <a:lnTo>
                    <a:pt x="90" y="239"/>
                  </a:lnTo>
                  <a:lnTo>
                    <a:pt x="71" y="237"/>
                  </a:lnTo>
                  <a:lnTo>
                    <a:pt x="39" y="209"/>
                  </a:lnTo>
                  <a:lnTo>
                    <a:pt x="2" y="184"/>
                  </a:lnTo>
                  <a:lnTo>
                    <a:pt x="0" y="64"/>
                  </a:lnTo>
                  <a:lnTo>
                    <a:pt x="16" y="6"/>
                  </a:lnTo>
                  <a:lnTo>
                    <a:pt x="54" y="0"/>
                  </a:lnTo>
                  <a:lnTo>
                    <a:pt x="116" y="40"/>
                  </a:lnTo>
                  <a:lnTo>
                    <a:pt x="122" y="59"/>
                  </a:lnTo>
                  <a:lnTo>
                    <a:pt x="103" y="63"/>
                  </a:lnTo>
                  <a:lnTo>
                    <a:pt x="58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4081" y="2802"/>
              <a:ext cx="654" cy="58"/>
            </a:xfrm>
            <a:custGeom>
              <a:avLst/>
              <a:gdLst>
                <a:gd name="T0" fmla="*/ 648 w 1310"/>
                <a:gd name="T1" fmla="*/ 58 h 116"/>
                <a:gd name="T2" fmla="*/ 414 w 1310"/>
                <a:gd name="T3" fmla="*/ 56 h 116"/>
                <a:gd name="T4" fmla="*/ 154 w 1310"/>
                <a:gd name="T5" fmla="*/ 43 h 116"/>
                <a:gd name="T6" fmla="*/ 15 w 1310"/>
                <a:gd name="T7" fmla="*/ 28 h 116"/>
                <a:gd name="T8" fmla="*/ 0 w 1310"/>
                <a:gd name="T9" fmla="*/ 15 h 116"/>
                <a:gd name="T10" fmla="*/ 13 w 1310"/>
                <a:gd name="T11" fmla="*/ 0 h 116"/>
                <a:gd name="T12" fmla="*/ 82 w 1310"/>
                <a:gd name="T13" fmla="*/ 4 h 116"/>
                <a:gd name="T14" fmla="*/ 156 w 1310"/>
                <a:gd name="T15" fmla="*/ 13 h 116"/>
                <a:gd name="T16" fmla="*/ 412 w 1310"/>
                <a:gd name="T17" fmla="*/ 23 h 116"/>
                <a:gd name="T18" fmla="*/ 492 w 1310"/>
                <a:gd name="T19" fmla="*/ 35 h 116"/>
                <a:gd name="T20" fmla="*/ 572 w 1310"/>
                <a:gd name="T21" fmla="*/ 47 h 116"/>
                <a:gd name="T22" fmla="*/ 646 w 1310"/>
                <a:gd name="T23" fmla="*/ 45 h 116"/>
                <a:gd name="T24" fmla="*/ 654 w 1310"/>
                <a:gd name="T25" fmla="*/ 51 h 116"/>
                <a:gd name="T26" fmla="*/ 648 w 1310"/>
                <a:gd name="T27" fmla="*/ 58 h 116"/>
                <a:gd name="T28" fmla="*/ 648 w 1310"/>
                <a:gd name="T29" fmla="*/ 58 h 1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10"/>
                <a:gd name="T46" fmla="*/ 0 h 116"/>
                <a:gd name="T47" fmla="*/ 1310 w 1310"/>
                <a:gd name="T48" fmla="*/ 116 h 1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10" h="116">
                  <a:moveTo>
                    <a:pt x="1298" y="116"/>
                  </a:moveTo>
                  <a:lnTo>
                    <a:pt x="829" y="112"/>
                  </a:lnTo>
                  <a:lnTo>
                    <a:pt x="308" y="86"/>
                  </a:lnTo>
                  <a:lnTo>
                    <a:pt x="31" y="55"/>
                  </a:lnTo>
                  <a:lnTo>
                    <a:pt x="0" y="30"/>
                  </a:lnTo>
                  <a:lnTo>
                    <a:pt x="27" y="0"/>
                  </a:lnTo>
                  <a:lnTo>
                    <a:pt x="164" y="8"/>
                  </a:lnTo>
                  <a:lnTo>
                    <a:pt x="312" y="25"/>
                  </a:lnTo>
                  <a:lnTo>
                    <a:pt x="825" y="46"/>
                  </a:lnTo>
                  <a:lnTo>
                    <a:pt x="985" y="69"/>
                  </a:lnTo>
                  <a:lnTo>
                    <a:pt x="1145" y="93"/>
                  </a:lnTo>
                  <a:lnTo>
                    <a:pt x="1293" y="89"/>
                  </a:lnTo>
                  <a:lnTo>
                    <a:pt x="1310" y="101"/>
                  </a:lnTo>
                  <a:lnTo>
                    <a:pt x="1298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3986" y="2797"/>
              <a:ext cx="114" cy="327"/>
            </a:xfrm>
            <a:custGeom>
              <a:avLst/>
              <a:gdLst>
                <a:gd name="T0" fmla="*/ 114 w 228"/>
                <a:gd name="T1" fmla="*/ 15 h 654"/>
                <a:gd name="T2" fmla="*/ 104 w 228"/>
                <a:gd name="T3" fmla="*/ 69 h 654"/>
                <a:gd name="T4" fmla="*/ 85 w 228"/>
                <a:gd name="T5" fmla="*/ 134 h 654"/>
                <a:gd name="T6" fmla="*/ 64 w 228"/>
                <a:gd name="T7" fmla="*/ 198 h 654"/>
                <a:gd name="T8" fmla="*/ 45 w 228"/>
                <a:gd name="T9" fmla="*/ 252 h 654"/>
                <a:gd name="T10" fmla="*/ 37 w 228"/>
                <a:gd name="T11" fmla="*/ 269 h 654"/>
                <a:gd name="T12" fmla="*/ 22 w 228"/>
                <a:gd name="T13" fmla="*/ 302 h 654"/>
                <a:gd name="T14" fmla="*/ 7 w 228"/>
                <a:gd name="T15" fmla="*/ 327 h 654"/>
                <a:gd name="T16" fmla="*/ 0 w 228"/>
                <a:gd name="T17" fmla="*/ 318 h 654"/>
                <a:gd name="T18" fmla="*/ 7 w 228"/>
                <a:gd name="T19" fmla="*/ 280 h 654"/>
                <a:gd name="T20" fmla="*/ 17 w 228"/>
                <a:gd name="T21" fmla="*/ 242 h 654"/>
                <a:gd name="T22" fmla="*/ 40 w 228"/>
                <a:gd name="T23" fmla="*/ 176 h 654"/>
                <a:gd name="T24" fmla="*/ 62 w 228"/>
                <a:gd name="T25" fmla="*/ 110 h 654"/>
                <a:gd name="T26" fmla="*/ 75 w 228"/>
                <a:gd name="T27" fmla="*/ 58 h 654"/>
                <a:gd name="T28" fmla="*/ 91 w 228"/>
                <a:gd name="T29" fmla="*/ 9 h 654"/>
                <a:gd name="T30" fmla="*/ 97 w 228"/>
                <a:gd name="T31" fmla="*/ 1 h 654"/>
                <a:gd name="T32" fmla="*/ 106 w 228"/>
                <a:gd name="T33" fmla="*/ 0 h 654"/>
                <a:gd name="T34" fmla="*/ 114 w 228"/>
                <a:gd name="T35" fmla="*/ 15 h 654"/>
                <a:gd name="T36" fmla="*/ 114 w 228"/>
                <a:gd name="T37" fmla="*/ 15 h 65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28"/>
                <a:gd name="T58" fmla="*/ 0 h 654"/>
                <a:gd name="T59" fmla="*/ 228 w 228"/>
                <a:gd name="T60" fmla="*/ 654 h 65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28" h="654">
                  <a:moveTo>
                    <a:pt x="228" y="30"/>
                  </a:moveTo>
                  <a:lnTo>
                    <a:pt x="207" y="138"/>
                  </a:lnTo>
                  <a:lnTo>
                    <a:pt x="169" y="268"/>
                  </a:lnTo>
                  <a:lnTo>
                    <a:pt x="128" y="397"/>
                  </a:lnTo>
                  <a:lnTo>
                    <a:pt x="90" y="505"/>
                  </a:lnTo>
                  <a:lnTo>
                    <a:pt x="74" y="538"/>
                  </a:lnTo>
                  <a:lnTo>
                    <a:pt x="44" y="604"/>
                  </a:lnTo>
                  <a:lnTo>
                    <a:pt x="14" y="654"/>
                  </a:lnTo>
                  <a:lnTo>
                    <a:pt x="0" y="636"/>
                  </a:lnTo>
                  <a:lnTo>
                    <a:pt x="14" y="560"/>
                  </a:lnTo>
                  <a:lnTo>
                    <a:pt x="33" y="484"/>
                  </a:lnTo>
                  <a:lnTo>
                    <a:pt x="80" y="353"/>
                  </a:lnTo>
                  <a:lnTo>
                    <a:pt x="124" y="220"/>
                  </a:lnTo>
                  <a:lnTo>
                    <a:pt x="150" y="117"/>
                  </a:lnTo>
                  <a:lnTo>
                    <a:pt x="181" y="17"/>
                  </a:lnTo>
                  <a:lnTo>
                    <a:pt x="194" y="1"/>
                  </a:lnTo>
                  <a:lnTo>
                    <a:pt x="211" y="0"/>
                  </a:lnTo>
                  <a:lnTo>
                    <a:pt x="228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3746" y="3111"/>
              <a:ext cx="252" cy="128"/>
            </a:xfrm>
            <a:custGeom>
              <a:avLst/>
              <a:gdLst>
                <a:gd name="T0" fmla="*/ 252 w 504"/>
                <a:gd name="T1" fmla="*/ 10 h 257"/>
                <a:gd name="T2" fmla="*/ 234 w 504"/>
                <a:gd name="T3" fmla="*/ 29 h 257"/>
                <a:gd name="T4" fmla="*/ 219 w 504"/>
                <a:gd name="T5" fmla="*/ 41 h 257"/>
                <a:gd name="T6" fmla="*/ 203 w 504"/>
                <a:gd name="T7" fmla="*/ 53 h 257"/>
                <a:gd name="T8" fmla="*/ 170 w 504"/>
                <a:gd name="T9" fmla="*/ 75 h 257"/>
                <a:gd name="T10" fmla="*/ 145 w 504"/>
                <a:gd name="T11" fmla="*/ 87 h 257"/>
                <a:gd name="T12" fmla="*/ 29 w 504"/>
                <a:gd name="T13" fmla="*/ 119 h 257"/>
                <a:gd name="T14" fmla="*/ 10 w 504"/>
                <a:gd name="T15" fmla="*/ 128 h 257"/>
                <a:gd name="T16" fmla="*/ 0 w 504"/>
                <a:gd name="T17" fmla="*/ 124 h 257"/>
                <a:gd name="T18" fmla="*/ 4 w 504"/>
                <a:gd name="T19" fmla="*/ 116 h 257"/>
                <a:gd name="T20" fmla="*/ 31 w 504"/>
                <a:gd name="T21" fmla="*/ 101 h 257"/>
                <a:gd name="T22" fmla="*/ 68 w 504"/>
                <a:gd name="T23" fmla="*/ 88 h 257"/>
                <a:gd name="T24" fmla="*/ 136 w 504"/>
                <a:gd name="T25" fmla="*/ 66 h 257"/>
                <a:gd name="T26" fmla="*/ 178 w 504"/>
                <a:gd name="T27" fmla="*/ 47 h 257"/>
                <a:gd name="T28" fmla="*/ 218 w 504"/>
                <a:gd name="T29" fmla="*/ 23 h 257"/>
                <a:gd name="T30" fmla="*/ 229 w 504"/>
                <a:gd name="T31" fmla="*/ 11 h 257"/>
                <a:gd name="T32" fmla="*/ 242 w 504"/>
                <a:gd name="T33" fmla="*/ 1 h 257"/>
                <a:gd name="T34" fmla="*/ 251 w 504"/>
                <a:gd name="T35" fmla="*/ 0 h 257"/>
                <a:gd name="T36" fmla="*/ 252 w 504"/>
                <a:gd name="T37" fmla="*/ 10 h 257"/>
                <a:gd name="T38" fmla="*/ 252 w 504"/>
                <a:gd name="T39" fmla="*/ 10 h 25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04"/>
                <a:gd name="T61" fmla="*/ 0 h 257"/>
                <a:gd name="T62" fmla="*/ 504 w 504"/>
                <a:gd name="T63" fmla="*/ 257 h 25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04" h="257">
                  <a:moveTo>
                    <a:pt x="504" y="21"/>
                  </a:moveTo>
                  <a:lnTo>
                    <a:pt x="468" y="59"/>
                  </a:lnTo>
                  <a:lnTo>
                    <a:pt x="437" y="82"/>
                  </a:lnTo>
                  <a:lnTo>
                    <a:pt x="405" y="106"/>
                  </a:lnTo>
                  <a:lnTo>
                    <a:pt x="339" y="150"/>
                  </a:lnTo>
                  <a:lnTo>
                    <a:pt x="289" y="175"/>
                  </a:lnTo>
                  <a:lnTo>
                    <a:pt x="57" y="239"/>
                  </a:lnTo>
                  <a:lnTo>
                    <a:pt x="19" y="257"/>
                  </a:lnTo>
                  <a:lnTo>
                    <a:pt x="0" y="249"/>
                  </a:lnTo>
                  <a:lnTo>
                    <a:pt x="8" y="232"/>
                  </a:lnTo>
                  <a:lnTo>
                    <a:pt x="61" y="203"/>
                  </a:lnTo>
                  <a:lnTo>
                    <a:pt x="135" y="177"/>
                  </a:lnTo>
                  <a:lnTo>
                    <a:pt x="272" y="133"/>
                  </a:lnTo>
                  <a:lnTo>
                    <a:pt x="356" y="95"/>
                  </a:lnTo>
                  <a:lnTo>
                    <a:pt x="435" y="46"/>
                  </a:lnTo>
                  <a:lnTo>
                    <a:pt x="458" y="23"/>
                  </a:lnTo>
                  <a:lnTo>
                    <a:pt x="483" y="2"/>
                  </a:lnTo>
                  <a:lnTo>
                    <a:pt x="502" y="0"/>
                  </a:lnTo>
                  <a:lnTo>
                    <a:pt x="50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3754" y="3225"/>
              <a:ext cx="876" cy="183"/>
            </a:xfrm>
            <a:custGeom>
              <a:avLst/>
              <a:gdLst>
                <a:gd name="T0" fmla="*/ 3 w 1753"/>
                <a:gd name="T1" fmla="*/ 0 h 365"/>
                <a:gd name="T2" fmla="*/ 58 w 1753"/>
                <a:gd name="T3" fmla="*/ 13 h 365"/>
                <a:gd name="T4" fmla="*/ 114 w 1753"/>
                <a:gd name="T5" fmla="*/ 24 h 365"/>
                <a:gd name="T6" fmla="*/ 226 w 1753"/>
                <a:gd name="T7" fmla="*/ 44 h 365"/>
                <a:gd name="T8" fmla="*/ 338 w 1753"/>
                <a:gd name="T9" fmla="*/ 63 h 365"/>
                <a:gd name="T10" fmla="*/ 449 w 1753"/>
                <a:gd name="T11" fmla="*/ 84 h 365"/>
                <a:gd name="T12" fmla="*/ 542 w 1753"/>
                <a:gd name="T13" fmla="*/ 109 h 365"/>
                <a:gd name="T14" fmla="*/ 588 w 1753"/>
                <a:gd name="T15" fmla="*/ 121 h 365"/>
                <a:gd name="T16" fmla="*/ 635 w 1753"/>
                <a:gd name="T17" fmla="*/ 132 h 365"/>
                <a:gd name="T18" fmla="*/ 753 w 1753"/>
                <a:gd name="T19" fmla="*/ 145 h 365"/>
                <a:gd name="T20" fmla="*/ 857 w 1753"/>
                <a:gd name="T21" fmla="*/ 162 h 365"/>
                <a:gd name="T22" fmla="*/ 876 w 1753"/>
                <a:gd name="T23" fmla="*/ 175 h 365"/>
                <a:gd name="T24" fmla="*/ 870 w 1753"/>
                <a:gd name="T25" fmla="*/ 182 h 365"/>
                <a:gd name="T26" fmla="*/ 800 w 1753"/>
                <a:gd name="T27" fmla="*/ 183 h 365"/>
                <a:gd name="T28" fmla="*/ 628 w 1753"/>
                <a:gd name="T29" fmla="*/ 161 h 365"/>
                <a:gd name="T30" fmla="*/ 550 w 1753"/>
                <a:gd name="T31" fmla="*/ 145 h 365"/>
                <a:gd name="T32" fmla="*/ 471 w 1753"/>
                <a:gd name="T33" fmla="*/ 128 h 365"/>
                <a:gd name="T34" fmla="*/ 392 w 1753"/>
                <a:gd name="T35" fmla="*/ 110 h 365"/>
                <a:gd name="T36" fmla="*/ 314 w 1753"/>
                <a:gd name="T37" fmla="*/ 92 h 365"/>
                <a:gd name="T38" fmla="*/ 235 w 1753"/>
                <a:gd name="T39" fmla="*/ 72 h 365"/>
                <a:gd name="T40" fmla="*/ 156 w 1753"/>
                <a:gd name="T41" fmla="*/ 53 h 365"/>
                <a:gd name="T42" fmla="*/ 78 w 1753"/>
                <a:gd name="T43" fmla="*/ 33 h 365"/>
                <a:gd name="T44" fmla="*/ 0 w 1753"/>
                <a:gd name="T45" fmla="*/ 14 h 365"/>
                <a:gd name="T46" fmla="*/ 3 w 1753"/>
                <a:gd name="T47" fmla="*/ 0 h 365"/>
                <a:gd name="T48" fmla="*/ 3 w 1753"/>
                <a:gd name="T49" fmla="*/ 0 h 3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753"/>
                <a:gd name="T76" fmla="*/ 0 h 365"/>
                <a:gd name="T77" fmla="*/ 1753 w 1753"/>
                <a:gd name="T78" fmla="*/ 365 h 3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753" h="365">
                  <a:moveTo>
                    <a:pt x="6" y="0"/>
                  </a:moveTo>
                  <a:lnTo>
                    <a:pt x="116" y="25"/>
                  </a:lnTo>
                  <a:lnTo>
                    <a:pt x="229" y="48"/>
                  </a:lnTo>
                  <a:lnTo>
                    <a:pt x="453" y="88"/>
                  </a:lnTo>
                  <a:lnTo>
                    <a:pt x="677" y="126"/>
                  </a:lnTo>
                  <a:lnTo>
                    <a:pt x="899" y="167"/>
                  </a:lnTo>
                  <a:lnTo>
                    <a:pt x="1084" y="217"/>
                  </a:lnTo>
                  <a:lnTo>
                    <a:pt x="1177" y="241"/>
                  </a:lnTo>
                  <a:lnTo>
                    <a:pt x="1270" y="264"/>
                  </a:lnTo>
                  <a:lnTo>
                    <a:pt x="1506" y="289"/>
                  </a:lnTo>
                  <a:lnTo>
                    <a:pt x="1715" y="323"/>
                  </a:lnTo>
                  <a:lnTo>
                    <a:pt x="1753" y="350"/>
                  </a:lnTo>
                  <a:lnTo>
                    <a:pt x="1740" y="363"/>
                  </a:lnTo>
                  <a:lnTo>
                    <a:pt x="1601" y="365"/>
                  </a:lnTo>
                  <a:lnTo>
                    <a:pt x="1257" y="321"/>
                  </a:lnTo>
                  <a:lnTo>
                    <a:pt x="1101" y="289"/>
                  </a:lnTo>
                  <a:lnTo>
                    <a:pt x="943" y="255"/>
                  </a:lnTo>
                  <a:lnTo>
                    <a:pt x="785" y="219"/>
                  </a:lnTo>
                  <a:lnTo>
                    <a:pt x="628" y="183"/>
                  </a:lnTo>
                  <a:lnTo>
                    <a:pt x="470" y="143"/>
                  </a:lnTo>
                  <a:lnTo>
                    <a:pt x="312" y="105"/>
                  </a:lnTo>
                  <a:lnTo>
                    <a:pt x="156" y="65"/>
                  </a:lnTo>
                  <a:lnTo>
                    <a:pt x="0" y="2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4044" y="3117"/>
              <a:ext cx="685" cy="156"/>
            </a:xfrm>
            <a:custGeom>
              <a:avLst/>
              <a:gdLst>
                <a:gd name="T0" fmla="*/ 18 w 1371"/>
                <a:gd name="T1" fmla="*/ 0 h 312"/>
                <a:gd name="T2" fmla="*/ 95 w 1371"/>
                <a:gd name="T3" fmla="*/ 11 h 312"/>
                <a:gd name="T4" fmla="*/ 198 w 1371"/>
                <a:gd name="T5" fmla="*/ 29 h 312"/>
                <a:gd name="T6" fmla="*/ 298 w 1371"/>
                <a:gd name="T7" fmla="*/ 48 h 312"/>
                <a:gd name="T8" fmla="*/ 365 w 1371"/>
                <a:gd name="T9" fmla="*/ 62 h 312"/>
                <a:gd name="T10" fmla="*/ 435 w 1371"/>
                <a:gd name="T11" fmla="*/ 75 h 312"/>
                <a:gd name="T12" fmla="*/ 526 w 1371"/>
                <a:gd name="T13" fmla="*/ 89 h 312"/>
                <a:gd name="T14" fmla="*/ 676 w 1371"/>
                <a:gd name="T15" fmla="*/ 127 h 312"/>
                <a:gd name="T16" fmla="*/ 685 w 1371"/>
                <a:gd name="T17" fmla="*/ 147 h 312"/>
                <a:gd name="T18" fmla="*/ 678 w 1371"/>
                <a:gd name="T19" fmla="*/ 154 h 312"/>
                <a:gd name="T20" fmla="*/ 666 w 1371"/>
                <a:gd name="T21" fmla="*/ 156 h 312"/>
                <a:gd name="T22" fmla="*/ 614 w 1371"/>
                <a:gd name="T23" fmla="*/ 142 h 312"/>
                <a:gd name="T24" fmla="*/ 561 w 1371"/>
                <a:gd name="T25" fmla="*/ 125 h 312"/>
                <a:gd name="T26" fmla="*/ 461 w 1371"/>
                <a:gd name="T27" fmla="*/ 104 h 312"/>
                <a:gd name="T28" fmla="*/ 360 w 1371"/>
                <a:gd name="T29" fmla="*/ 85 h 312"/>
                <a:gd name="T30" fmla="*/ 283 w 1371"/>
                <a:gd name="T31" fmla="*/ 67 h 312"/>
                <a:gd name="T32" fmla="*/ 188 w 1371"/>
                <a:gd name="T33" fmla="*/ 44 h 312"/>
                <a:gd name="T34" fmla="*/ 93 w 1371"/>
                <a:gd name="T35" fmla="*/ 24 h 312"/>
                <a:gd name="T36" fmla="*/ 14 w 1371"/>
                <a:gd name="T37" fmla="*/ 12 h 312"/>
                <a:gd name="T38" fmla="*/ 0 w 1371"/>
                <a:gd name="T39" fmla="*/ 7 h 312"/>
                <a:gd name="T40" fmla="*/ 18 w 1371"/>
                <a:gd name="T41" fmla="*/ 0 h 312"/>
                <a:gd name="T42" fmla="*/ 18 w 1371"/>
                <a:gd name="T43" fmla="*/ 0 h 3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371"/>
                <a:gd name="T67" fmla="*/ 0 h 312"/>
                <a:gd name="T68" fmla="*/ 1371 w 1371"/>
                <a:gd name="T69" fmla="*/ 312 h 3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371" h="312">
                  <a:moveTo>
                    <a:pt x="36" y="0"/>
                  </a:moveTo>
                  <a:lnTo>
                    <a:pt x="190" y="23"/>
                  </a:lnTo>
                  <a:lnTo>
                    <a:pt x="397" y="59"/>
                  </a:lnTo>
                  <a:lnTo>
                    <a:pt x="597" y="97"/>
                  </a:lnTo>
                  <a:lnTo>
                    <a:pt x="730" y="124"/>
                  </a:lnTo>
                  <a:lnTo>
                    <a:pt x="871" y="149"/>
                  </a:lnTo>
                  <a:lnTo>
                    <a:pt x="1053" y="179"/>
                  </a:lnTo>
                  <a:lnTo>
                    <a:pt x="1352" y="255"/>
                  </a:lnTo>
                  <a:lnTo>
                    <a:pt x="1371" y="293"/>
                  </a:lnTo>
                  <a:lnTo>
                    <a:pt x="1357" y="308"/>
                  </a:lnTo>
                  <a:lnTo>
                    <a:pt x="1333" y="312"/>
                  </a:lnTo>
                  <a:lnTo>
                    <a:pt x="1228" y="284"/>
                  </a:lnTo>
                  <a:lnTo>
                    <a:pt x="1122" y="251"/>
                  </a:lnTo>
                  <a:lnTo>
                    <a:pt x="922" y="209"/>
                  </a:lnTo>
                  <a:lnTo>
                    <a:pt x="721" y="170"/>
                  </a:lnTo>
                  <a:lnTo>
                    <a:pt x="567" y="133"/>
                  </a:lnTo>
                  <a:lnTo>
                    <a:pt x="376" y="88"/>
                  </a:lnTo>
                  <a:lnTo>
                    <a:pt x="186" y="48"/>
                  </a:lnTo>
                  <a:lnTo>
                    <a:pt x="29" y="25"/>
                  </a:lnTo>
                  <a:lnTo>
                    <a:pt x="0" y="1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4170" y="2866"/>
              <a:ext cx="82" cy="284"/>
            </a:xfrm>
            <a:custGeom>
              <a:avLst/>
              <a:gdLst>
                <a:gd name="T0" fmla="*/ 82 w 163"/>
                <a:gd name="T1" fmla="*/ 9 h 569"/>
                <a:gd name="T2" fmla="*/ 71 w 163"/>
                <a:gd name="T3" fmla="*/ 48 h 569"/>
                <a:gd name="T4" fmla="*/ 58 w 163"/>
                <a:gd name="T5" fmla="*/ 87 h 569"/>
                <a:gd name="T6" fmla="*/ 29 w 163"/>
                <a:gd name="T7" fmla="*/ 233 h 569"/>
                <a:gd name="T8" fmla="*/ 21 w 163"/>
                <a:gd name="T9" fmla="*/ 276 h 569"/>
                <a:gd name="T10" fmla="*/ 9 w 163"/>
                <a:gd name="T11" fmla="*/ 284 h 569"/>
                <a:gd name="T12" fmla="*/ 0 w 163"/>
                <a:gd name="T13" fmla="*/ 272 h 569"/>
                <a:gd name="T14" fmla="*/ 9 w 163"/>
                <a:gd name="T15" fmla="*/ 223 h 569"/>
                <a:gd name="T16" fmla="*/ 18 w 163"/>
                <a:gd name="T17" fmla="*/ 182 h 569"/>
                <a:gd name="T18" fmla="*/ 30 w 163"/>
                <a:gd name="T19" fmla="*/ 137 h 569"/>
                <a:gd name="T20" fmla="*/ 42 w 163"/>
                <a:gd name="T21" fmla="*/ 91 h 569"/>
                <a:gd name="T22" fmla="*/ 53 w 163"/>
                <a:gd name="T23" fmla="*/ 51 h 569"/>
                <a:gd name="T24" fmla="*/ 69 w 163"/>
                <a:gd name="T25" fmla="*/ 4 h 569"/>
                <a:gd name="T26" fmla="*/ 78 w 163"/>
                <a:gd name="T27" fmla="*/ 0 h 569"/>
                <a:gd name="T28" fmla="*/ 82 w 163"/>
                <a:gd name="T29" fmla="*/ 9 h 569"/>
                <a:gd name="T30" fmla="*/ 82 w 163"/>
                <a:gd name="T31" fmla="*/ 9 h 56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3"/>
                <a:gd name="T49" fmla="*/ 0 h 569"/>
                <a:gd name="T50" fmla="*/ 163 w 163"/>
                <a:gd name="T51" fmla="*/ 569 h 56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3" h="569">
                  <a:moveTo>
                    <a:pt x="163" y="18"/>
                  </a:moveTo>
                  <a:lnTo>
                    <a:pt x="142" y="96"/>
                  </a:lnTo>
                  <a:lnTo>
                    <a:pt x="116" y="175"/>
                  </a:lnTo>
                  <a:lnTo>
                    <a:pt x="57" y="466"/>
                  </a:lnTo>
                  <a:lnTo>
                    <a:pt x="42" y="552"/>
                  </a:lnTo>
                  <a:lnTo>
                    <a:pt x="17" y="569"/>
                  </a:lnTo>
                  <a:lnTo>
                    <a:pt x="0" y="544"/>
                  </a:lnTo>
                  <a:lnTo>
                    <a:pt x="17" y="447"/>
                  </a:lnTo>
                  <a:lnTo>
                    <a:pt x="36" y="365"/>
                  </a:lnTo>
                  <a:lnTo>
                    <a:pt x="59" y="274"/>
                  </a:lnTo>
                  <a:lnTo>
                    <a:pt x="84" y="183"/>
                  </a:lnTo>
                  <a:lnTo>
                    <a:pt x="106" y="103"/>
                  </a:lnTo>
                  <a:lnTo>
                    <a:pt x="137" y="8"/>
                  </a:lnTo>
                  <a:lnTo>
                    <a:pt x="156" y="0"/>
                  </a:lnTo>
                  <a:lnTo>
                    <a:pt x="16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4370" y="2900"/>
              <a:ext cx="64" cy="291"/>
            </a:xfrm>
            <a:custGeom>
              <a:avLst/>
              <a:gdLst>
                <a:gd name="T0" fmla="*/ 64 w 129"/>
                <a:gd name="T1" fmla="*/ 11 h 582"/>
                <a:gd name="T2" fmla="*/ 41 w 129"/>
                <a:gd name="T3" fmla="*/ 123 h 582"/>
                <a:gd name="T4" fmla="*/ 26 w 129"/>
                <a:gd name="T5" fmla="*/ 279 h 582"/>
                <a:gd name="T6" fmla="*/ 21 w 129"/>
                <a:gd name="T7" fmla="*/ 288 h 582"/>
                <a:gd name="T8" fmla="*/ 12 w 129"/>
                <a:gd name="T9" fmla="*/ 291 h 582"/>
                <a:gd name="T10" fmla="*/ 0 w 129"/>
                <a:gd name="T11" fmla="*/ 276 h 582"/>
                <a:gd name="T12" fmla="*/ 9 w 129"/>
                <a:gd name="T13" fmla="*/ 197 h 582"/>
                <a:gd name="T14" fmla="*/ 26 w 129"/>
                <a:gd name="T15" fmla="*/ 120 h 582"/>
                <a:gd name="T16" fmla="*/ 44 w 129"/>
                <a:gd name="T17" fmla="*/ 7 h 582"/>
                <a:gd name="T18" fmla="*/ 48 w 129"/>
                <a:gd name="T19" fmla="*/ 1 h 582"/>
                <a:gd name="T20" fmla="*/ 56 w 129"/>
                <a:gd name="T21" fmla="*/ 0 h 582"/>
                <a:gd name="T22" fmla="*/ 64 w 129"/>
                <a:gd name="T23" fmla="*/ 11 h 582"/>
                <a:gd name="T24" fmla="*/ 64 w 129"/>
                <a:gd name="T25" fmla="*/ 11 h 5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9"/>
                <a:gd name="T40" fmla="*/ 0 h 582"/>
                <a:gd name="T41" fmla="*/ 129 w 129"/>
                <a:gd name="T42" fmla="*/ 582 h 58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9" h="582">
                  <a:moveTo>
                    <a:pt x="129" y="23"/>
                  </a:moveTo>
                  <a:lnTo>
                    <a:pt x="82" y="247"/>
                  </a:lnTo>
                  <a:lnTo>
                    <a:pt x="53" y="557"/>
                  </a:lnTo>
                  <a:lnTo>
                    <a:pt x="42" y="576"/>
                  </a:lnTo>
                  <a:lnTo>
                    <a:pt x="25" y="582"/>
                  </a:lnTo>
                  <a:lnTo>
                    <a:pt x="0" y="551"/>
                  </a:lnTo>
                  <a:lnTo>
                    <a:pt x="19" y="395"/>
                  </a:lnTo>
                  <a:lnTo>
                    <a:pt x="53" y="241"/>
                  </a:lnTo>
                  <a:lnTo>
                    <a:pt x="88" y="15"/>
                  </a:lnTo>
                  <a:lnTo>
                    <a:pt x="97" y="2"/>
                  </a:lnTo>
                  <a:lnTo>
                    <a:pt x="112" y="0"/>
                  </a:lnTo>
                  <a:lnTo>
                    <a:pt x="129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4557" y="2903"/>
              <a:ext cx="70" cy="325"/>
            </a:xfrm>
            <a:custGeom>
              <a:avLst/>
              <a:gdLst>
                <a:gd name="T0" fmla="*/ 70 w 140"/>
                <a:gd name="T1" fmla="*/ 14 h 650"/>
                <a:gd name="T2" fmla="*/ 62 w 140"/>
                <a:gd name="T3" fmla="*/ 58 h 650"/>
                <a:gd name="T4" fmla="*/ 51 w 140"/>
                <a:gd name="T5" fmla="*/ 105 h 650"/>
                <a:gd name="T6" fmla="*/ 47 w 140"/>
                <a:gd name="T7" fmla="*/ 212 h 650"/>
                <a:gd name="T8" fmla="*/ 41 w 140"/>
                <a:gd name="T9" fmla="*/ 266 h 650"/>
                <a:gd name="T10" fmla="*/ 28 w 140"/>
                <a:gd name="T11" fmla="*/ 316 h 650"/>
                <a:gd name="T12" fmla="*/ 19 w 140"/>
                <a:gd name="T13" fmla="*/ 324 h 650"/>
                <a:gd name="T14" fmla="*/ 9 w 140"/>
                <a:gd name="T15" fmla="*/ 325 h 650"/>
                <a:gd name="T16" fmla="*/ 0 w 140"/>
                <a:gd name="T17" fmla="*/ 306 h 650"/>
                <a:gd name="T18" fmla="*/ 18 w 140"/>
                <a:gd name="T19" fmla="*/ 239 h 650"/>
                <a:gd name="T20" fmla="*/ 38 w 140"/>
                <a:gd name="T21" fmla="*/ 104 h 650"/>
                <a:gd name="T22" fmla="*/ 46 w 140"/>
                <a:gd name="T23" fmla="*/ 11 h 650"/>
                <a:gd name="T24" fmla="*/ 51 w 140"/>
                <a:gd name="T25" fmla="*/ 3 h 650"/>
                <a:gd name="T26" fmla="*/ 59 w 140"/>
                <a:gd name="T27" fmla="*/ 0 h 650"/>
                <a:gd name="T28" fmla="*/ 70 w 140"/>
                <a:gd name="T29" fmla="*/ 14 h 650"/>
                <a:gd name="T30" fmla="*/ 70 w 140"/>
                <a:gd name="T31" fmla="*/ 14 h 6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0"/>
                <a:gd name="T49" fmla="*/ 0 h 650"/>
                <a:gd name="T50" fmla="*/ 140 w 140"/>
                <a:gd name="T51" fmla="*/ 650 h 6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0" h="650">
                  <a:moveTo>
                    <a:pt x="140" y="28"/>
                  </a:moveTo>
                  <a:lnTo>
                    <a:pt x="125" y="116"/>
                  </a:lnTo>
                  <a:lnTo>
                    <a:pt x="102" y="211"/>
                  </a:lnTo>
                  <a:lnTo>
                    <a:pt x="95" y="424"/>
                  </a:lnTo>
                  <a:lnTo>
                    <a:pt x="83" y="532"/>
                  </a:lnTo>
                  <a:lnTo>
                    <a:pt x="57" y="631"/>
                  </a:lnTo>
                  <a:lnTo>
                    <a:pt x="39" y="648"/>
                  </a:lnTo>
                  <a:lnTo>
                    <a:pt x="19" y="650"/>
                  </a:lnTo>
                  <a:lnTo>
                    <a:pt x="0" y="612"/>
                  </a:lnTo>
                  <a:lnTo>
                    <a:pt x="36" y="479"/>
                  </a:lnTo>
                  <a:lnTo>
                    <a:pt x="76" y="209"/>
                  </a:lnTo>
                  <a:lnTo>
                    <a:pt x="93" y="22"/>
                  </a:lnTo>
                  <a:lnTo>
                    <a:pt x="102" y="5"/>
                  </a:lnTo>
                  <a:lnTo>
                    <a:pt x="119" y="0"/>
                  </a:lnTo>
                  <a:lnTo>
                    <a:pt x="140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031" y="3140"/>
              <a:ext cx="148" cy="86"/>
            </a:xfrm>
            <a:custGeom>
              <a:avLst/>
              <a:gdLst>
                <a:gd name="T0" fmla="*/ 147 w 295"/>
                <a:gd name="T1" fmla="*/ 11 h 171"/>
                <a:gd name="T2" fmla="*/ 125 w 295"/>
                <a:gd name="T3" fmla="*/ 27 h 171"/>
                <a:gd name="T4" fmla="*/ 106 w 295"/>
                <a:gd name="T5" fmla="*/ 37 h 171"/>
                <a:gd name="T6" fmla="*/ 85 w 295"/>
                <a:gd name="T7" fmla="*/ 50 h 171"/>
                <a:gd name="T8" fmla="*/ 42 w 295"/>
                <a:gd name="T9" fmla="*/ 72 h 171"/>
                <a:gd name="T10" fmla="*/ 15 w 295"/>
                <a:gd name="T11" fmla="*/ 86 h 171"/>
                <a:gd name="T12" fmla="*/ 0 w 295"/>
                <a:gd name="T13" fmla="*/ 82 h 171"/>
                <a:gd name="T14" fmla="*/ 4 w 295"/>
                <a:gd name="T15" fmla="*/ 69 h 171"/>
                <a:gd name="T16" fmla="*/ 25 w 295"/>
                <a:gd name="T17" fmla="*/ 55 h 171"/>
                <a:gd name="T18" fmla="*/ 50 w 295"/>
                <a:gd name="T19" fmla="*/ 45 h 171"/>
                <a:gd name="T20" fmla="*/ 97 w 295"/>
                <a:gd name="T21" fmla="*/ 26 h 171"/>
                <a:gd name="T22" fmla="*/ 118 w 295"/>
                <a:gd name="T23" fmla="*/ 13 h 171"/>
                <a:gd name="T24" fmla="*/ 138 w 295"/>
                <a:gd name="T25" fmla="*/ 0 h 171"/>
                <a:gd name="T26" fmla="*/ 148 w 295"/>
                <a:gd name="T27" fmla="*/ 1 h 171"/>
                <a:gd name="T28" fmla="*/ 147 w 295"/>
                <a:gd name="T29" fmla="*/ 11 h 171"/>
                <a:gd name="T30" fmla="*/ 147 w 295"/>
                <a:gd name="T31" fmla="*/ 11 h 17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5"/>
                <a:gd name="T49" fmla="*/ 0 h 171"/>
                <a:gd name="T50" fmla="*/ 295 w 295"/>
                <a:gd name="T51" fmla="*/ 171 h 17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5" h="171">
                  <a:moveTo>
                    <a:pt x="293" y="21"/>
                  </a:moveTo>
                  <a:lnTo>
                    <a:pt x="249" y="53"/>
                  </a:lnTo>
                  <a:lnTo>
                    <a:pt x="211" y="74"/>
                  </a:lnTo>
                  <a:lnTo>
                    <a:pt x="170" y="99"/>
                  </a:lnTo>
                  <a:lnTo>
                    <a:pt x="84" y="144"/>
                  </a:lnTo>
                  <a:lnTo>
                    <a:pt x="29" y="171"/>
                  </a:lnTo>
                  <a:lnTo>
                    <a:pt x="0" y="163"/>
                  </a:lnTo>
                  <a:lnTo>
                    <a:pt x="8" y="137"/>
                  </a:lnTo>
                  <a:lnTo>
                    <a:pt x="50" y="110"/>
                  </a:lnTo>
                  <a:lnTo>
                    <a:pt x="99" y="89"/>
                  </a:lnTo>
                  <a:lnTo>
                    <a:pt x="194" y="51"/>
                  </a:lnTo>
                  <a:lnTo>
                    <a:pt x="236" y="25"/>
                  </a:lnTo>
                  <a:lnTo>
                    <a:pt x="276" y="0"/>
                  </a:lnTo>
                  <a:lnTo>
                    <a:pt x="295" y="2"/>
                  </a:lnTo>
                  <a:lnTo>
                    <a:pt x="29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4226" y="3165"/>
              <a:ext cx="164" cy="116"/>
            </a:xfrm>
            <a:custGeom>
              <a:avLst/>
              <a:gdLst>
                <a:gd name="T0" fmla="*/ 164 w 329"/>
                <a:gd name="T1" fmla="*/ 15 h 232"/>
                <a:gd name="T2" fmla="*/ 152 w 329"/>
                <a:gd name="T3" fmla="*/ 26 h 232"/>
                <a:gd name="T4" fmla="*/ 136 w 329"/>
                <a:gd name="T5" fmla="*/ 39 h 232"/>
                <a:gd name="T6" fmla="*/ 116 w 329"/>
                <a:gd name="T7" fmla="*/ 55 h 232"/>
                <a:gd name="T8" fmla="*/ 95 w 329"/>
                <a:gd name="T9" fmla="*/ 70 h 232"/>
                <a:gd name="T10" fmla="*/ 73 w 329"/>
                <a:gd name="T11" fmla="*/ 85 h 232"/>
                <a:gd name="T12" fmla="*/ 52 w 329"/>
                <a:gd name="T13" fmla="*/ 99 h 232"/>
                <a:gd name="T14" fmla="*/ 21 w 329"/>
                <a:gd name="T15" fmla="*/ 116 h 232"/>
                <a:gd name="T16" fmla="*/ 0 w 329"/>
                <a:gd name="T17" fmla="*/ 111 h 232"/>
                <a:gd name="T18" fmla="*/ 7 w 329"/>
                <a:gd name="T19" fmla="*/ 90 h 232"/>
                <a:gd name="T20" fmla="*/ 38 w 329"/>
                <a:gd name="T21" fmla="*/ 75 h 232"/>
                <a:gd name="T22" fmla="*/ 72 w 329"/>
                <a:gd name="T23" fmla="*/ 59 h 232"/>
                <a:gd name="T24" fmla="*/ 132 w 329"/>
                <a:gd name="T25" fmla="*/ 21 h 232"/>
                <a:gd name="T26" fmla="*/ 150 w 329"/>
                <a:gd name="T27" fmla="*/ 0 h 232"/>
                <a:gd name="T28" fmla="*/ 164 w 329"/>
                <a:gd name="T29" fmla="*/ 0 h 232"/>
                <a:gd name="T30" fmla="*/ 164 w 329"/>
                <a:gd name="T31" fmla="*/ 15 h 232"/>
                <a:gd name="T32" fmla="*/ 164 w 329"/>
                <a:gd name="T33" fmla="*/ 15 h 2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9"/>
                <a:gd name="T52" fmla="*/ 0 h 232"/>
                <a:gd name="T53" fmla="*/ 329 w 329"/>
                <a:gd name="T54" fmla="*/ 232 h 2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9" h="232">
                  <a:moveTo>
                    <a:pt x="329" y="31"/>
                  </a:moveTo>
                  <a:lnTo>
                    <a:pt x="304" y="52"/>
                  </a:lnTo>
                  <a:lnTo>
                    <a:pt x="272" y="78"/>
                  </a:lnTo>
                  <a:lnTo>
                    <a:pt x="232" y="109"/>
                  </a:lnTo>
                  <a:lnTo>
                    <a:pt x="190" y="139"/>
                  </a:lnTo>
                  <a:lnTo>
                    <a:pt x="146" y="169"/>
                  </a:lnTo>
                  <a:lnTo>
                    <a:pt x="105" y="198"/>
                  </a:lnTo>
                  <a:lnTo>
                    <a:pt x="42" y="232"/>
                  </a:lnTo>
                  <a:lnTo>
                    <a:pt x="0" y="221"/>
                  </a:lnTo>
                  <a:lnTo>
                    <a:pt x="15" y="179"/>
                  </a:lnTo>
                  <a:lnTo>
                    <a:pt x="76" y="149"/>
                  </a:lnTo>
                  <a:lnTo>
                    <a:pt x="145" y="118"/>
                  </a:lnTo>
                  <a:lnTo>
                    <a:pt x="264" y="42"/>
                  </a:lnTo>
                  <a:lnTo>
                    <a:pt x="300" y="0"/>
                  </a:lnTo>
                  <a:lnTo>
                    <a:pt x="329" y="0"/>
                  </a:lnTo>
                  <a:lnTo>
                    <a:pt x="329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4449" y="3207"/>
              <a:ext cx="129" cy="93"/>
            </a:xfrm>
            <a:custGeom>
              <a:avLst/>
              <a:gdLst>
                <a:gd name="T0" fmla="*/ 25 w 256"/>
                <a:gd name="T1" fmla="*/ 93 h 186"/>
                <a:gd name="T2" fmla="*/ 7 w 256"/>
                <a:gd name="T3" fmla="*/ 93 h 186"/>
                <a:gd name="T4" fmla="*/ 0 w 256"/>
                <a:gd name="T5" fmla="*/ 83 h 186"/>
                <a:gd name="T6" fmla="*/ 11 w 256"/>
                <a:gd name="T7" fmla="*/ 68 h 186"/>
                <a:gd name="T8" fmla="*/ 35 w 256"/>
                <a:gd name="T9" fmla="*/ 50 h 186"/>
                <a:gd name="T10" fmla="*/ 64 w 256"/>
                <a:gd name="T11" fmla="*/ 33 h 186"/>
                <a:gd name="T12" fmla="*/ 87 w 256"/>
                <a:gd name="T13" fmla="*/ 17 h 186"/>
                <a:gd name="T14" fmla="*/ 109 w 256"/>
                <a:gd name="T15" fmla="*/ 0 h 186"/>
                <a:gd name="T16" fmla="*/ 129 w 256"/>
                <a:gd name="T17" fmla="*/ 4 h 186"/>
                <a:gd name="T18" fmla="*/ 125 w 256"/>
                <a:gd name="T19" fmla="*/ 23 h 186"/>
                <a:gd name="T20" fmla="*/ 111 w 256"/>
                <a:gd name="T21" fmla="*/ 31 h 186"/>
                <a:gd name="T22" fmla="*/ 96 w 256"/>
                <a:gd name="T23" fmla="*/ 45 h 186"/>
                <a:gd name="T24" fmla="*/ 81 w 256"/>
                <a:gd name="T25" fmla="*/ 58 h 186"/>
                <a:gd name="T26" fmla="*/ 53 w 256"/>
                <a:gd name="T27" fmla="*/ 76 h 186"/>
                <a:gd name="T28" fmla="*/ 25 w 256"/>
                <a:gd name="T29" fmla="*/ 93 h 186"/>
                <a:gd name="T30" fmla="*/ 25 w 256"/>
                <a:gd name="T31" fmla="*/ 93 h 18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56"/>
                <a:gd name="T49" fmla="*/ 0 h 186"/>
                <a:gd name="T50" fmla="*/ 256 w 256"/>
                <a:gd name="T51" fmla="*/ 186 h 18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56" h="186">
                  <a:moveTo>
                    <a:pt x="49" y="186"/>
                  </a:moveTo>
                  <a:lnTo>
                    <a:pt x="13" y="186"/>
                  </a:lnTo>
                  <a:lnTo>
                    <a:pt x="0" y="165"/>
                  </a:lnTo>
                  <a:lnTo>
                    <a:pt x="21" y="135"/>
                  </a:lnTo>
                  <a:lnTo>
                    <a:pt x="70" y="101"/>
                  </a:lnTo>
                  <a:lnTo>
                    <a:pt x="127" y="66"/>
                  </a:lnTo>
                  <a:lnTo>
                    <a:pt x="173" y="34"/>
                  </a:lnTo>
                  <a:lnTo>
                    <a:pt x="216" y="0"/>
                  </a:lnTo>
                  <a:lnTo>
                    <a:pt x="256" y="8"/>
                  </a:lnTo>
                  <a:lnTo>
                    <a:pt x="249" y="47"/>
                  </a:lnTo>
                  <a:lnTo>
                    <a:pt x="220" y="63"/>
                  </a:lnTo>
                  <a:lnTo>
                    <a:pt x="190" y="89"/>
                  </a:lnTo>
                  <a:lnTo>
                    <a:pt x="161" y="116"/>
                  </a:lnTo>
                  <a:lnTo>
                    <a:pt x="106" y="152"/>
                  </a:lnTo>
                  <a:lnTo>
                    <a:pt x="49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818" y="3248"/>
              <a:ext cx="36" cy="232"/>
            </a:xfrm>
            <a:custGeom>
              <a:avLst/>
              <a:gdLst>
                <a:gd name="T0" fmla="*/ 27 w 70"/>
                <a:gd name="T1" fmla="*/ 10 h 464"/>
                <a:gd name="T2" fmla="*/ 36 w 70"/>
                <a:gd name="T3" fmla="*/ 195 h 464"/>
                <a:gd name="T4" fmla="*/ 34 w 70"/>
                <a:gd name="T5" fmla="*/ 223 h 464"/>
                <a:gd name="T6" fmla="*/ 24 w 70"/>
                <a:gd name="T7" fmla="*/ 232 h 464"/>
                <a:gd name="T8" fmla="*/ 15 w 70"/>
                <a:gd name="T9" fmla="*/ 223 h 464"/>
                <a:gd name="T10" fmla="*/ 3 w 70"/>
                <a:gd name="T11" fmla="*/ 84 h 464"/>
                <a:gd name="T12" fmla="*/ 4 w 70"/>
                <a:gd name="T13" fmla="*/ 38 h 464"/>
                <a:gd name="T14" fmla="*/ 0 w 70"/>
                <a:gd name="T15" fmla="*/ 6 h 464"/>
                <a:gd name="T16" fmla="*/ 12 w 70"/>
                <a:gd name="T17" fmla="*/ 0 h 464"/>
                <a:gd name="T18" fmla="*/ 27 w 70"/>
                <a:gd name="T19" fmla="*/ 10 h 464"/>
                <a:gd name="T20" fmla="*/ 27 w 70"/>
                <a:gd name="T21" fmla="*/ 10 h 4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0"/>
                <a:gd name="T34" fmla="*/ 0 h 464"/>
                <a:gd name="T35" fmla="*/ 70 w 70"/>
                <a:gd name="T36" fmla="*/ 464 h 4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0" h="464">
                  <a:moveTo>
                    <a:pt x="53" y="19"/>
                  </a:moveTo>
                  <a:lnTo>
                    <a:pt x="70" y="389"/>
                  </a:lnTo>
                  <a:lnTo>
                    <a:pt x="66" y="446"/>
                  </a:lnTo>
                  <a:lnTo>
                    <a:pt x="47" y="464"/>
                  </a:lnTo>
                  <a:lnTo>
                    <a:pt x="30" y="446"/>
                  </a:lnTo>
                  <a:lnTo>
                    <a:pt x="5" y="167"/>
                  </a:lnTo>
                  <a:lnTo>
                    <a:pt x="7" y="76"/>
                  </a:lnTo>
                  <a:lnTo>
                    <a:pt x="0" y="11"/>
                  </a:lnTo>
                  <a:lnTo>
                    <a:pt x="24" y="0"/>
                  </a:lnTo>
                  <a:lnTo>
                    <a:pt x="53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3826" y="3269"/>
              <a:ext cx="96" cy="71"/>
            </a:xfrm>
            <a:custGeom>
              <a:avLst/>
              <a:gdLst>
                <a:gd name="T0" fmla="*/ 0 w 192"/>
                <a:gd name="T1" fmla="*/ 51 h 142"/>
                <a:gd name="T2" fmla="*/ 12 w 192"/>
                <a:gd name="T3" fmla="*/ 41 h 142"/>
                <a:gd name="T4" fmla="*/ 31 w 192"/>
                <a:gd name="T5" fmla="*/ 25 h 142"/>
                <a:gd name="T6" fmla="*/ 53 w 192"/>
                <a:gd name="T7" fmla="*/ 9 h 142"/>
                <a:gd name="T8" fmla="*/ 67 w 192"/>
                <a:gd name="T9" fmla="*/ 0 h 142"/>
                <a:gd name="T10" fmla="*/ 96 w 192"/>
                <a:gd name="T11" fmla="*/ 13 h 142"/>
                <a:gd name="T12" fmla="*/ 77 w 192"/>
                <a:gd name="T13" fmla="*/ 28 h 142"/>
                <a:gd name="T14" fmla="*/ 55 w 192"/>
                <a:gd name="T15" fmla="*/ 44 h 142"/>
                <a:gd name="T16" fmla="*/ 33 w 192"/>
                <a:gd name="T17" fmla="*/ 58 h 142"/>
                <a:gd name="T18" fmla="*/ 12 w 192"/>
                <a:gd name="T19" fmla="*/ 71 h 142"/>
                <a:gd name="T20" fmla="*/ 0 w 192"/>
                <a:gd name="T21" fmla="*/ 65 h 142"/>
                <a:gd name="T22" fmla="*/ 0 w 192"/>
                <a:gd name="T23" fmla="*/ 51 h 142"/>
                <a:gd name="T24" fmla="*/ 0 w 192"/>
                <a:gd name="T25" fmla="*/ 51 h 14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142"/>
                <a:gd name="T41" fmla="*/ 192 w 192"/>
                <a:gd name="T42" fmla="*/ 142 h 14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142">
                  <a:moveTo>
                    <a:pt x="0" y="102"/>
                  </a:moveTo>
                  <a:lnTo>
                    <a:pt x="23" y="83"/>
                  </a:lnTo>
                  <a:lnTo>
                    <a:pt x="63" y="51"/>
                  </a:lnTo>
                  <a:lnTo>
                    <a:pt x="106" y="17"/>
                  </a:lnTo>
                  <a:lnTo>
                    <a:pt x="133" y="0"/>
                  </a:lnTo>
                  <a:lnTo>
                    <a:pt x="192" y="26"/>
                  </a:lnTo>
                  <a:lnTo>
                    <a:pt x="154" y="57"/>
                  </a:lnTo>
                  <a:lnTo>
                    <a:pt x="110" y="89"/>
                  </a:lnTo>
                  <a:lnTo>
                    <a:pt x="66" y="117"/>
                  </a:lnTo>
                  <a:lnTo>
                    <a:pt x="23" y="142"/>
                  </a:lnTo>
                  <a:lnTo>
                    <a:pt x="0" y="129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4072" y="3297"/>
              <a:ext cx="96" cy="111"/>
            </a:xfrm>
            <a:custGeom>
              <a:avLst/>
              <a:gdLst>
                <a:gd name="T0" fmla="*/ 17 w 192"/>
                <a:gd name="T1" fmla="*/ 5 h 222"/>
                <a:gd name="T2" fmla="*/ 46 w 192"/>
                <a:gd name="T3" fmla="*/ 42 h 222"/>
                <a:gd name="T4" fmla="*/ 68 w 192"/>
                <a:gd name="T5" fmla="*/ 63 h 222"/>
                <a:gd name="T6" fmla="*/ 90 w 192"/>
                <a:gd name="T7" fmla="*/ 86 h 222"/>
                <a:gd name="T8" fmla="*/ 96 w 192"/>
                <a:gd name="T9" fmla="*/ 111 h 222"/>
                <a:gd name="T10" fmla="*/ 76 w 192"/>
                <a:gd name="T11" fmla="*/ 111 h 222"/>
                <a:gd name="T12" fmla="*/ 57 w 192"/>
                <a:gd name="T13" fmla="*/ 92 h 222"/>
                <a:gd name="T14" fmla="*/ 35 w 192"/>
                <a:gd name="T15" fmla="*/ 66 h 222"/>
                <a:gd name="T16" fmla="*/ 13 w 192"/>
                <a:gd name="T17" fmla="*/ 38 h 222"/>
                <a:gd name="T18" fmla="*/ 0 w 192"/>
                <a:gd name="T19" fmla="*/ 14 h 222"/>
                <a:gd name="T20" fmla="*/ 3 w 192"/>
                <a:gd name="T21" fmla="*/ 0 h 222"/>
                <a:gd name="T22" fmla="*/ 17 w 192"/>
                <a:gd name="T23" fmla="*/ 5 h 222"/>
                <a:gd name="T24" fmla="*/ 17 w 192"/>
                <a:gd name="T25" fmla="*/ 5 h 2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222"/>
                <a:gd name="T41" fmla="*/ 192 w 192"/>
                <a:gd name="T42" fmla="*/ 222 h 2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222">
                  <a:moveTo>
                    <a:pt x="34" y="9"/>
                  </a:moveTo>
                  <a:lnTo>
                    <a:pt x="91" y="83"/>
                  </a:lnTo>
                  <a:lnTo>
                    <a:pt x="135" y="127"/>
                  </a:lnTo>
                  <a:lnTo>
                    <a:pt x="179" y="171"/>
                  </a:lnTo>
                  <a:lnTo>
                    <a:pt x="192" y="222"/>
                  </a:lnTo>
                  <a:lnTo>
                    <a:pt x="152" y="222"/>
                  </a:lnTo>
                  <a:lnTo>
                    <a:pt x="114" y="184"/>
                  </a:lnTo>
                  <a:lnTo>
                    <a:pt x="69" y="131"/>
                  </a:lnTo>
                  <a:lnTo>
                    <a:pt x="27" y="76"/>
                  </a:lnTo>
                  <a:lnTo>
                    <a:pt x="0" y="28"/>
                  </a:lnTo>
                  <a:lnTo>
                    <a:pt x="6" y="0"/>
                  </a:lnTo>
                  <a:lnTo>
                    <a:pt x="34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4157" y="3320"/>
              <a:ext cx="22" cy="236"/>
            </a:xfrm>
            <a:custGeom>
              <a:avLst/>
              <a:gdLst>
                <a:gd name="T0" fmla="*/ 20 w 44"/>
                <a:gd name="T1" fmla="*/ 7 h 472"/>
                <a:gd name="T2" fmla="*/ 20 w 44"/>
                <a:gd name="T3" fmla="*/ 45 h 472"/>
                <a:gd name="T4" fmla="*/ 20 w 44"/>
                <a:gd name="T5" fmla="*/ 87 h 472"/>
                <a:gd name="T6" fmla="*/ 22 w 44"/>
                <a:gd name="T7" fmla="*/ 220 h 472"/>
                <a:gd name="T8" fmla="*/ 17 w 44"/>
                <a:gd name="T9" fmla="*/ 236 h 472"/>
                <a:gd name="T10" fmla="*/ 6 w 44"/>
                <a:gd name="T11" fmla="*/ 218 h 472"/>
                <a:gd name="T12" fmla="*/ 0 w 44"/>
                <a:gd name="T13" fmla="*/ 112 h 472"/>
                <a:gd name="T14" fmla="*/ 7 w 44"/>
                <a:gd name="T15" fmla="*/ 7 h 472"/>
                <a:gd name="T16" fmla="*/ 13 w 44"/>
                <a:gd name="T17" fmla="*/ 0 h 472"/>
                <a:gd name="T18" fmla="*/ 20 w 44"/>
                <a:gd name="T19" fmla="*/ 7 h 472"/>
                <a:gd name="T20" fmla="*/ 20 w 44"/>
                <a:gd name="T21" fmla="*/ 7 h 4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472"/>
                <a:gd name="T35" fmla="*/ 44 w 44"/>
                <a:gd name="T36" fmla="*/ 472 h 4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472">
                  <a:moveTo>
                    <a:pt x="40" y="15"/>
                  </a:moveTo>
                  <a:lnTo>
                    <a:pt x="40" y="90"/>
                  </a:lnTo>
                  <a:lnTo>
                    <a:pt x="40" y="173"/>
                  </a:lnTo>
                  <a:lnTo>
                    <a:pt x="44" y="439"/>
                  </a:lnTo>
                  <a:lnTo>
                    <a:pt x="33" y="472"/>
                  </a:lnTo>
                  <a:lnTo>
                    <a:pt x="12" y="436"/>
                  </a:lnTo>
                  <a:lnTo>
                    <a:pt x="0" y="223"/>
                  </a:lnTo>
                  <a:lnTo>
                    <a:pt x="14" y="13"/>
                  </a:lnTo>
                  <a:lnTo>
                    <a:pt x="27" y="0"/>
                  </a:lnTo>
                  <a:lnTo>
                    <a:pt x="4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4193" y="3337"/>
              <a:ext cx="37" cy="245"/>
            </a:xfrm>
            <a:custGeom>
              <a:avLst/>
              <a:gdLst>
                <a:gd name="T0" fmla="*/ 35 w 74"/>
                <a:gd name="T1" fmla="*/ 9 h 491"/>
                <a:gd name="T2" fmla="*/ 28 w 74"/>
                <a:gd name="T3" fmla="*/ 32 h 491"/>
                <a:gd name="T4" fmla="*/ 29 w 74"/>
                <a:gd name="T5" fmla="*/ 126 h 491"/>
                <a:gd name="T6" fmla="*/ 37 w 74"/>
                <a:gd name="T7" fmla="*/ 231 h 491"/>
                <a:gd name="T8" fmla="*/ 34 w 74"/>
                <a:gd name="T9" fmla="*/ 240 h 491"/>
                <a:gd name="T10" fmla="*/ 26 w 74"/>
                <a:gd name="T11" fmla="*/ 245 h 491"/>
                <a:gd name="T12" fmla="*/ 12 w 74"/>
                <a:gd name="T13" fmla="*/ 235 h 491"/>
                <a:gd name="T14" fmla="*/ 9 w 74"/>
                <a:gd name="T15" fmla="*/ 173 h 491"/>
                <a:gd name="T16" fmla="*/ 7 w 74"/>
                <a:gd name="T17" fmla="*/ 110 h 491"/>
                <a:gd name="T18" fmla="*/ 1 w 74"/>
                <a:gd name="T19" fmla="*/ 29 h 491"/>
                <a:gd name="T20" fmla="*/ 0 w 74"/>
                <a:gd name="T21" fmla="*/ 12 h 491"/>
                <a:gd name="T22" fmla="*/ 5 w 74"/>
                <a:gd name="T23" fmla="*/ 4 h 491"/>
                <a:gd name="T24" fmla="*/ 19 w 74"/>
                <a:gd name="T25" fmla="*/ 0 h 491"/>
                <a:gd name="T26" fmla="*/ 35 w 74"/>
                <a:gd name="T27" fmla="*/ 9 h 491"/>
                <a:gd name="T28" fmla="*/ 35 w 74"/>
                <a:gd name="T29" fmla="*/ 9 h 49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4"/>
                <a:gd name="T46" fmla="*/ 0 h 491"/>
                <a:gd name="T47" fmla="*/ 74 w 74"/>
                <a:gd name="T48" fmla="*/ 491 h 49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4" h="491">
                  <a:moveTo>
                    <a:pt x="70" y="19"/>
                  </a:moveTo>
                  <a:lnTo>
                    <a:pt x="57" y="65"/>
                  </a:lnTo>
                  <a:lnTo>
                    <a:pt x="58" y="253"/>
                  </a:lnTo>
                  <a:lnTo>
                    <a:pt x="74" y="462"/>
                  </a:lnTo>
                  <a:lnTo>
                    <a:pt x="68" y="481"/>
                  </a:lnTo>
                  <a:lnTo>
                    <a:pt x="53" y="491"/>
                  </a:lnTo>
                  <a:lnTo>
                    <a:pt x="24" y="470"/>
                  </a:lnTo>
                  <a:lnTo>
                    <a:pt x="17" y="346"/>
                  </a:lnTo>
                  <a:lnTo>
                    <a:pt x="15" y="221"/>
                  </a:lnTo>
                  <a:lnTo>
                    <a:pt x="3" y="59"/>
                  </a:lnTo>
                  <a:lnTo>
                    <a:pt x="0" y="25"/>
                  </a:lnTo>
                  <a:lnTo>
                    <a:pt x="11" y="8"/>
                  </a:lnTo>
                  <a:lnTo>
                    <a:pt x="38" y="0"/>
                  </a:lnTo>
                  <a:lnTo>
                    <a:pt x="7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4200" y="3339"/>
              <a:ext cx="113" cy="88"/>
            </a:xfrm>
            <a:custGeom>
              <a:avLst/>
              <a:gdLst>
                <a:gd name="T0" fmla="*/ 2 w 224"/>
                <a:gd name="T1" fmla="*/ 74 h 177"/>
                <a:gd name="T2" fmla="*/ 20 w 224"/>
                <a:gd name="T3" fmla="*/ 56 h 177"/>
                <a:gd name="T4" fmla="*/ 46 w 224"/>
                <a:gd name="T5" fmla="*/ 34 h 177"/>
                <a:gd name="T6" fmla="*/ 72 w 224"/>
                <a:gd name="T7" fmla="*/ 13 h 177"/>
                <a:gd name="T8" fmla="*/ 92 w 224"/>
                <a:gd name="T9" fmla="*/ 0 h 177"/>
                <a:gd name="T10" fmla="*/ 113 w 224"/>
                <a:gd name="T11" fmla="*/ 5 h 177"/>
                <a:gd name="T12" fmla="*/ 107 w 224"/>
                <a:gd name="T13" fmla="*/ 26 h 177"/>
                <a:gd name="T14" fmla="*/ 80 w 224"/>
                <a:gd name="T15" fmla="*/ 43 h 177"/>
                <a:gd name="T16" fmla="*/ 53 w 224"/>
                <a:gd name="T17" fmla="*/ 59 h 177"/>
                <a:gd name="T18" fmla="*/ 32 w 224"/>
                <a:gd name="T19" fmla="*/ 74 h 177"/>
                <a:gd name="T20" fmla="*/ 12 w 224"/>
                <a:gd name="T21" fmla="*/ 88 h 177"/>
                <a:gd name="T22" fmla="*/ 0 w 224"/>
                <a:gd name="T23" fmla="*/ 86 h 177"/>
                <a:gd name="T24" fmla="*/ 2 w 224"/>
                <a:gd name="T25" fmla="*/ 74 h 177"/>
                <a:gd name="T26" fmla="*/ 2 w 224"/>
                <a:gd name="T27" fmla="*/ 74 h 17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4"/>
                <a:gd name="T43" fmla="*/ 0 h 177"/>
                <a:gd name="T44" fmla="*/ 224 w 224"/>
                <a:gd name="T45" fmla="*/ 177 h 17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4" h="177">
                  <a:moveTo>
                    <a:pt x="4" y="148"/>
                  </a:moveTo>
                  <a:lnTo>
                    <a:pt x="40" y="112"/>
                  </a:lnTo>
                  <a:lnTo>
                    <a:pt x="91" y="69"/>
                  </a:lnTo>
                  <a:lnTo>
                    <a:pt x="142" y="27"/>
                  </a:lnTo>
                  <a:lnTo>
                    <a:pt x="182" y="0"/>
                  </a:lnTo>
                  <a:lnTo>
                    <a:pt x="224" y="10"/>
                  </a:lnTo>
                  <a:lnTo>
                    <a:pt x="213" y="52"/>
                  </a:lnTo>
                  <a:lnTo>
                    <a:pt x="159" y="86"/>
                  </a:lnTo>
                  <a:lnTo>
                    <a:pt x="106" y="118"/>
                  </a:lnTo>
                  <a:lnTo>
                    <a:pt x="64" y="148"/>
                  </a:lnTo>
                  <a:lnTo>
                    <a:pt x="24" y="177"/>
                  </a:lnTo>
                  <a:lnTo>
                    <a:pt x="0" y="173"/>
                  </a:lnTo>
                  <a:lnTo>
                    <a:pt x="4" y="1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4519" y="3388"/>
              <a:ext cx="89" cy="116"/>
            </a:xfrm>
            <a:custGeom>
              <a:avLst/>
              <a:gdLst>
                <a:gd name="T0" fmla="*/ 21 w 178"/>
                <a:gd name="T1" fmla="*/ 6 h 234"/>
                <a:gd name="T2" fmla="*/ 37 w 178"/>
                <a:gd name="T3" fmla="*/ 31 h 234"/>
                <a:gd name="T4" fmla="*/ 54 w 178"/>
                <a:gd name="T5" fmla="*/ 55 h 234"/>
                <a:gd name="T6" fmla="*/ 72 w 178"/>
                <a:gd name="T7" fmla="*/ 79 h 234"/>
                <a:gd name="T8" fmla="*/ 89 w 178"/>
                <a:gd name="T9" fmla="*/ 104 h 234"/>
                <a:gd name="T10" fmla="*/ 88 w 178"/>
                <a:gd name="T11" fmla="*/ 116 h 234"/>
                <a:gd name="T12" fmla="*/ 76 w 178"/>
                <a:gd name="T13" fmla="*/ 115 h 234"/>
                <a:gd name="T14" fmla="*/ 48 w 178"/>
                <a:gd name="T15" fmla="*/ 91 h 234"/>
                <a:gd name="T16" fmla="*/ 22 w 178"/>
                <a:gd name="T17" fmla="*/ 55 h 234"/>
                <a:gd name="T18" fmla="*/ 0 w 178"/>
                <a:gd name="T19" fmla="*/ 15 h 234"/>
                <a:gd name="T20" fmla="*/ 6 w 178"/>
                <a:gd name="T21" fmla="*/ 0 h 234"/>
                <a:gd name="T22" fmla="*/ 21 w 178"/>
                <a:gd name="T23" fmla="*/ 6 h 234"/>
                <a:gd name="T24" fmla="*/ 21 w 178"/>
                <a:gd name="T25" fmla="*/ 6 h 2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8"/>
                <a:gd name="T40" fmla="*/ 0 h 234"/>
                <a:gd name="T41" fmla="*/ 178 w 178"/>
                <a:gd name="T42" fmla="*/ 234 h 2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8" h="234">
                  <a:moveTo>
                    <a:pt x="41" y="12"/>
                  </a:moveTo>
                  <a:lnTo>
                    <a:pt x="74" y="63"/>
                  </a:lnTo>
                  <a:lnTo>
                    <a:pt x="108" y="110"/>
                  </a:lnTo>
                  <a:lnTo>
                    <a:pt x="144" y="160"/>
                  </a:lnTo>
                  <a:lnTo>
                    <a:pt x="178" y="209"/>
                  </a:lnTo>
                  <a:lnTo>
                    <a:pt x="176" y="234"/>
                  </a:lnTo>
                  <a:lnTo>
                    <a:pt x="152" y="232"/>
                  </a:lnTo>
                  <a:lnTo>
                    <a:pt x="96" y="183"/>
                  </a:lnTo>
                  <a:lnTo>
                    <a:pt x="43" y="110"/>
                  </a:lnTo>
                  <a:lnTo>
                    <a:pt x="0" y="31"/>
                  </a:lnTo>
                  <a:lnTo>
                    <a:pt x="11" y="0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4590" y="3396"/>
              <a:ext cx="30" cy="276"/>
            </a:xfrm>
            <a:custGeom>
              <a:avLst/>
              <a:gdLst>
                <a:gd name="T0" fmla="*/ 15 w 61"/>
                <a:gd name="T1" fmla="*/ 7 h 552"/>
                <a:gd name="T2" fmla="*/ 21 w 61"/>
                <a:gd name="T3" fmla="*/ 109 h 552"/>
                <a:gd name="T4" fmla="*/ 30 w 61"/>
                <a:gd name="T5" fmla="*/ 211 h 552"/>
                <a:gd name="T6" fmla="*/ 23 w 61"/>
                <a:gd name="T7" fmla="*/ 267 h 552"/>
                <a:gd name="T8" fmla="*/ 8 w 61"/>
                <a:gd name="T9" fmla="*/ 276 h 552"/>
                <a:gd name="T10" fmla="*/ 0 w 61"/>
                <a:gd name="T11" fmla="*/ 261 h 552"/>
                <a:gd name="T12" fmla="*/ 5 w 61"/>
                <a:gd name="T13" fmla="*/ 213 h 552"/>
                <a:gd name="T14" fmla="*/ 1 w 61"/>
                <a:gd name="T15" fmla="*/ 7 h 552"/>
                <a:gd name="T16" fmla="*/ 8 w 61"/>
                <a:gd name="T17" fmla="*/ 0 h 552"/>
                <a:gd name="T18" fmla="*/ 15 w 61"/>
                <a:gd name="T19" fmla="*/ 7 h 552"/>
                <a:gd name="T20" fmla="*/ 15 w 61"/>
                <a:gd name="T21" fmla="*/ 7 h 5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1"/>
                <a:gd name="T34" fmla="*/ 0 h 552"/>
                <a:gd name="T35" fmla="*/ 61 w 61"/>
                <a:gd name="T36" fmla="*/ 552 h 55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1" h="552">
                  <a:moveTo>
                    <a:pt x="30" y="14"/>
                  </a:moveTo>
                  <a:lnTo>
                    <a:pt x="42" y="219"/>
                  </a:lnTo>
                  <a:lnTo>
                    <a:pt x="61" y="422"/>
                  </a:lnTo>
                  <a:lnTo>
                    <a:pt x="46" y="534"/>
                  </a:lnTo>
                  <a:lnTo>
                    <a:pt x="17" y="552"/>
                  </a:lnTo>
                  <a:lnTo>
                    <a:pt x="0" y="521"/>
                  </a:lnTo>
                  <a:lnTo>
                    <a:pt x="11" y="426"/>
                  </a:lnTo>
                  <a:lnTo>
                    <a:pt x="2" y="14"/>
                  </a:lnTo>
                  <a:lnTo>
                    <a:pt x="17" y="0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4631" y="3392"/>
              <a:ext cx="29" cy="297"/>
            </a:xfrm>
            <a:custGeom>
              <a:avLst/>
              <a:gdLst>
                <a:gd name="T0" fmla="*/ 22 w 59"/>
                <a:gd name="T1" fmla="*/ 7 h 593"/>
                <a:gd name="T2" fmla="*/ 29 w 59"/>
                <a:gd name="T3" fmla="*/ 141 h 593"/>
                <a:gd name="T4" fmla="*/ 24 w 59"/>
                <a:gd name="T5" fmla="*/ 285 h 593"/>
                <a:gd name="T6" fmla="*/ 21 w 59"/>
                <a:gd name="T7" fmla="*/ 294 h 593"/>
                <a:gd name="T8" fmla="*/ 12 w 59"/>
                <a:gd name="T9" fmla="*/ 297 h 593"/>
                <a:gd name="T10" fmla="*/ 0 w 59"/>
                <a:gd name="T11" fmla="*/ 285 h 593"/>
                <a:gd name="T12" fmla="*/ 5 w 59"/>
                <a:gd name="T13" fmla="*/ 193 h 593"/>
                <a:gd name="T14" fmla="*/ 12 w 59"/>
                <a:gd name="T15" fmla="*/ 101 h 593"/>
                <a:gd name="T16" fmla="*/ 8 w 59"/>
                <a:gd name="T17" fmla="*/ 8 h 593"/>
                <a:gd name="T18" fmla="*/ 14 w 59"/>
                <a:gd name="T19" fmla="*/ 0 h 593"/>
                <a:gd name="T20" fmla="*/ 22 w 59"/>
                <a:gd name="T21" fmla="*/ 7 h 593"/>
                <a:gd name="T22" fmla="*/ 22 w 59"/>
                <a:gd name="T23" fmla="*/ 7 h 5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9"/>
                <a:gd name="T37" fmla="*/ 0 h 593"/>
                <a:gd name="T38" fmla="*/ 59 w 59"/>
                <a:gd name="T39" fmla="*/ 593 h 59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9" h="593">
                  <a:moveTo>
                    <a:pt x="44" y="13"/>
                  </a:moveTo>
                  <a:lnTo>
                    <a:pt x="59" y="281"/>
                  </a:lnTo>
                  <a:lnTo>
                    <a:pt x="49" y="570"/>
                  </a:lnTo>
                  <a:lnTo>
                    <a:pt x="42" y="587"/>
                  </a:lnTo>
                  <a:lnTo>
                    <a:pt x="25" y="593"/>
                  </a:lnTo>
                  <a:lnTo>
                    <a:pt x="0" y="570"/>
                  </a:lnTo>
                  <a:lnTo>
                    <a:pt x="11" y="386"/>
                  </a:lnTo>
                  <a:lnTo>
                    <a:pt x="25" y="201"/>
                  </a:lnTo>
                  <a:lnTo>
                    <a:pt x="17" y="15"/>
                  </a:lnTo>
                  <a:lnTo>
                    <a:pt x="28" y="0"/>
                  </a:lnTo>
                  <a:lnTo>
                    <a:pt x="44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4640" y="3335"/>
              <a:ext cx="94" cy="77"/>
            </a:xfrm>
            <a:custGeom>
              <a:avLst/>
              <a:gdLst>
                <a:gd name="T0" fmla="*/ 1 w 188"/>
                <a:gd name="T1" fmla="*/ 58 h 154"/>
                <a:gd name="T2" fmla="*/ 17 w 188"/>
                <a:gd name="T3" fmla="*/ 44 h 154"/>
                <a:gd name="T4" fmla="*/ 41 w 188"/>
                <a:gd name="T5" fmla="*/ 26 h 154"/>
                <a:gd name="T6" fmla="*/ 67 w 188"/>
                <a:gd name="T7" fmla="*/ 10 h 154"/>
                <a:gd name="T8" fmla="*/ 85 w 188"/>
                <a:gd name="T9" fmla="*/ 0 h 154"/>
                <a:gd name="T10" fmla="*/ 94 w 188"/>
                <a:gd name="T11" fmla="*/ 2 h 154"/>
                <a:gd name="T12" fmla="*/ 91 w 188"/>
                <a:gd name="T13" fmla="*/ 11 h 154"/>
                <a:gd name="T14" fmla="*/ 60 w 188"/>
                <a:gd name="T15" fmla="*/ 35 h 154"/>
                <a:gd name="T16" fmla="*/ 39 w 188"/>
                <a:gd name="T17" fmla="*/ 57 h 154"/>
                <a:gd name="T18" fmla="*/ 17 w 188"/>
                <a:gd name="T19" fmla="*/ 77 h 154"/>
                <a:gd name="T20" fmla="*/ 0 w 188"/>
                <a:gd name="T21" fmla="*/ 76 h 154"/>
                <a:gd name="T22" fmla="*/ 1 w 188"/>
                <a:gd name="T23" fmla="*/ 58 h 154"/>
                <a:gd name="T24" fmla="*/ 1 w 188"/>
                <a:gd name="T25" fmla="*/ 58 h 1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88"/>
                <a:gd name="T40" fmla="*/ 0 h 154"/>
                <a:gd name="T41" fmla="*/ 188 w 188"/>
                <a:gd name="T42" fmla="*/ 154 h 1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88" h="154">
                  <a:moveTo>
                    <a:pt x="2" y="116"/>
                  </a:moveTo>
                  <a:lnTo>
                    <a:pt x="34" y="89"/>
                  </a:lnTo>
                  <a:lnTo>
                    <a:pt x="82" y="53"/>
                  </a:lnTo>
                  <a:lnTo>
                    <a:pt x="133" y="20"/>
                  </a:lnTo>
                  <a:lnTo>
                    <a:pt x="169" y="0"/>
                  </a:lnTo>
                  <a:lnTo>
                    <a:pt x="188" y="5"/>
                  </a:lnTo>
                  <a:lnTo>
                    <a:pt x="182" y="22"/>
                  </a:lnTo>
                  <a:lnTo>
                    <a:pt x="120" y="70"/>
                  </a:lnTo>
                  <a:lnTo>
                    <a:pt x="78" y="114"/>
                  </a:lnTo>
                  <a:lnTo>
                    <a:pt x="34" y="154"/>
                  </a:lnTo>
                  <a:lnTo>
                    <a:pt x="0" y="152"/>
                  </a:lnTo>
                  <a:lnTo>
                    <a:pt x="2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3745" y="3455"/>
              <a:ext cx="492" cy="176"/>
            </a:xfrm>
            <a:custGeom>
              <a:avLst/>
              <a:gdLst>
                <a:gd name="T0" fmla="*/ 9 w 985"/>
                <a:gd name="T1" fmla="*/ 0 h 352"/>
                <a:gd name="T2" fmla="*/ 46 w 985"/>
                <a:gd name="T3" fmla="*/ 13 h 352"/>
                <a:gd name="T4" fmla="*/ 82 w 985"/>
                <a:gd name="T5" fmla="*/ 28 h 352"/>
                <a:gd name="T6" fmla="*/ 118 w 985"/>
                <a:gd name="T7" fmla="*/ 44 h 352"/>
                <a:gd name="T8" fmla="*/ 155 w 985"/>
                <a:gd name="T9" fmla="*/ 57 h 352"/>
                <a:gd name="T10" fmla="*/ 229 w 985"/>
                <a:gd name="T11" fmla="*/ 75 h 352"/>
                <a:gd name="T12" fmla="*/ 328 w 985"/>
                <a:gd name="T13" fmla="*/ 100 h 352"/>
                <a:gd name="T14" fmla="*/ 423 w 985"/>
                <a:gd name="T15" fmla="*/ 125 h 352"/>
                <a:gd name="T16" fmla="*/ 484 w 985"/>
                <a:gd name="T17" fmla="*/ 150 h 352"/>
                <a:gd name="T18" fmla="*/ 492 w 985"/>
                <a:gd name="T19" fmla="*/ 169 h 352"/>
                <a:gd name="T20" fmla="*/ 473 w 985"/>
                <a:gd name="T21" fmla="*/ 176 h 352"/>
                <a:gd name="T22" fmla="*/ 422 w 985"/>
                <a:gd name="T23" fmla="*/ 159 h 352"/>
                <a:gd name="T24" fmla="*/ 395 w 985"/>
                <a:gd name="T25" fmla="*/ 148 h 352"/>
                <a:gd name="T26" fmla="*/ 370 w 985"/>
                <a:gd name="T27" fmla="*/ 138 h 352"/>
                <a:gd name="T28" fmla="*/ 328 w 985"/>
                <a:gd name="T29" fmla="*/ 125 h 352"/>
                <a:gd name="T30" fmla="*/ 281 w 985"/>
                <a:gd name="T31" fmla="*/ 112 h 352"/>
                <a:gd name="T32" fmla="*/ 231 w 985"/>
                <a:gd name="T33" fmla="*/ 99 h 352"/>
                <a:gd name="T34" fmla="*/ 180 w 985"/>
                <a:gd name="T35" fmla="*/ 85 h 352"/>
                <a:gd name="T36" fmla="*/ 130 w 985"/>
                <a:gd name="T37" fmla="*/ 69 h 352"/>
                <a:gd name="T38" fmla="*/ 83 w 985"/>
                <a:gd name="T39" fmla="*/ 51 h 352"/>
                <a:gd name="T40" fmla="*/ 40 w 985"/>
                <a:gd name="T41" fmla="*/ 34 h 352"/>
                <a:gd name="T42" fmla="*/ 4 w 985"/>
                <a:gd name="T43" fmla="*/ 12 h 352"/>
                <a:gd name="T44" fmla="*/ 0 w 985"/>
                <a:gd name="T45" fmla="*/ 3 h 352"/>
                <a:gd name="T46" fmla="*/ 9 w 985"/>
                <a:gd name="T47" fmla="*/ 0 h 352"/>
                <a:gd name="T48" fmla="*/ 9 w 985"/>
                <a:gd name="T49" fmla="*/ 0 h 3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85"/>
                <a:gd name="T76" fmla="*/ 0 h 352"/>
                <a:gd name="T77" fmla="*/ 985 w 985"/>
                <a:gd name="T78" fmla="*/ 352 h 3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85" h="352">
                  <a:moveTo>
                    <a:pt x="19" y="0"/>
                  </a:moveTo>
                  <a:lnTo>
                    <a:pt x="92" y="27"/>
                  </a:lnTo>
                  <a:lnTo>
                    <a:pt x="164" y="57"/>
                  </a:lnTo>
                  <a:lnTo>
                    <a:pt x="236" y="88"/>
                  </a:lnTo>
                  <a:lnTo>
                    <a:pt x="310" y="114"/>
                  </a:lnTo>
                  <a:lnTo>
                    <a:pt x="458" y="150"/>
                  </a:lnTo>
                  <a:lnTo>
                    <a:pt x="656" y="200"/>
                  </a:lnTo>
                  <a:lnTo>
                    <a:pt x="846" y="251"/>
                  </a:lnTo>
                  <a:lnTo>
                    <a:pt x="968" y="300"/>
                  </a:lnTo>
                  <a:lnTo>
                    <a:pt x="985" y="337"/>
                  </a:lnTo>
                  <a:lnTo>
                    <a:pt x="947" y="352"/>
                  </a:lnTo>
                  <a:lnTo>
                    <a:pt x="844" y="318"/>
                  </a:lnTo>
                  <a:lnTo>
                    <a:pt x="791" y="295"/>
                  </a:lnTo>
                  <a:lnTo>
                    <a:pt x="740" y="276"/>
                  </a:lnTo>
                  <a:lnTo>
                    <a:pt x="656" y="251"/>
                  </a:lnTo>
                  <a:lnTo>
                    <a:pt x="563" y="224"/>
                  </a:lnTo>
                  <a:lnTo>
                    <a:pt x="462" y="198"/>
                  </a:lnTo>
                  <a:lnTo>
                    <a:pt x="361" y="169"/>
                  </a:lnTo>
                  <a:lnTo>
                    <a:pt x="261" y="137"/>
                  </a:lnTo>
                  <a:lnTo>
                    <a:pt x="166" y="103"/>
                  </a:lnTo>
                  <a:lnTo>
                    <a:pt x="80" y="67"/>
                  </a:lnTo>
                  <a:lnTo>
                    <a:pt x="8" y="25"/>
                  </a:lnTo>
                  <a:lnTo>
                    <a:pt x="0" y="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3776" y="3238"/>
              <a:ext cx="30" cy="219"/>
            </a:xfrm>
            <a:custGeom>
              <a:avLst/>
              <a:gdLst>
                <a:gd name="T0" fmla="*/ 13 w 61"/>
                <a:gd name="T1" fmla="*/ 6 h 437"/>
                <a:gd name="T2" fmla="*/ 25 w 61"/>
                <a:gd name="T3" fmla="*/ 107 h 437"/>
                <a:gd name="T4" fmla="*/ 30 w 61"/>
                <a:gd name="T5" fmla="*/ 211 h 437"/>
                <a:gd name="T6" fmla="*/ 25 w 61"/>
                <a:gd name="T7" fmla="*/ 219 h 437"/>
                <a:gd name="T8" fmla="*/ 17 w 61"/>
                <a:gd name="T9" fmla="*/ 212 h 437"/>
                <a:gd name="T10" fmla="*/ 15 w 61"/>
                <a:gd name="T11" fmla="*/ 180 h 437"/>
                <a:gd name="T12" fmla="*/ 7 w 61"/>
                <a:gd name="T13" fmla="*/ 62 h 437"/>
                <a:gd name="T14" fmla="*/ 0 w 61"/>
                <a:gd name="T15" fmla="*/ 8 h 437"/>
                <a:gd name="T16" fmla="*/ 6 w 61"/>
                <a:gd name="T17" fmla="*/ 0 h 437"/>
                <a:gd name="T18" fmla="*/ 13 w 61"/>
                <a:gd name="T19" fmla="*/ 6 h 437"/>
                <a:gd name="T20" fmla="*/ 13 w 61"/>
                <a:gd name="T21" fmla="*/ 6 h 4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1"/>
                <a:gd name="T34" fmla="*/ 0 h 437"/>
                <a:gd name="T35" fmla="*/ 61 w 61"/>
                <a:gd name="T36" fmla="*/ 437 h 4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1" h="437">
                  <a:moveTo>
                    <a:pt x="27" y="11"/>
                  </a:moveTo>
                  <a:lnTo>
                    <a:pt x="50" y="214"/>
                  </a:lnTo>
                  <a:lnTo>
                    <a:pt x="61" y="422"/>
                  </a:lnTo>
                  <a:lnTo>
                    <a:pt x="50" y="437"/>
                  </a:lnTo>
                  <a:lnTo>
                    <a:pt x="34" y="424"/>
                  </a:lnTo>
                  <a:lnTo>
                    <a:pt x="31" y="359"/>
                  </a:lnTo>
                  <a:lnTo>
                    <a:pt x="15" y="123"/>
                  </a:lnTo>
                  <a:lnTo>
                    <a:pt x="0" y="15"/>
                  </a:lnTo>
                  <a:lnTo>
                    <a:pt x="12" y="0"/>
                  </a:lnTo>
                  <a:lnTo>
                    <a:pt x="27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3739" y="3405"/>
              <a:ext cx="66" cy="39"/>
            </a:xfrm>
            <a:custGeom>
              <a:avLst/>
              <a:gdLst>
                <a:gd name="T0" fmla="*/ 5 w 133"/>
                <a:gd name="T1" fmla="*/ 26 h 78"/>
                <a:gd name="T2" fmla="*/ 47 w 133"/>
                <a:gd name="T3" fmla="*/ 0 h 78"/>
                <a:gd name="T4" fmla="*/ 66 w 133"/>
                <a:gd name="T5" fmla="*/ 6 h 78"/>
                <a:gd name="T6" fmla="*/ 60 w 133"/>
                <a:gd name="T7" fmla="*/ 25 h 78"/>
                <a:gd name="T8" fmla="*/ 8 w 133"/>
                <a:gd name="T9" fmla="*/ 39 h 78"/>
                <a:gd name="T10" fmla="*/ 0 w 133"/>
                <a:gd name="T11" fmla="*/ 35 h 78"/>
                <a:gd name="T12" fmla="*/ 5 w 133"/>
                <a:gd name="T13" fmla="*/ 26 h 78"/>
                <a:gd name="T14" fmla="*/ 5 w 133"/>
                <a:gd name="T15" fmla="*/ 26 h 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3"/>
                <a:gd name="T25" fmla="*/ 0 h 78"/>
                <a:gd name="T26" fmla="*/ 133 w 133"/>
                <a:gd name="T27" fmla="*/ 78 h 7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3" h="78">
                  <a:moveTo>
                    <a:pt x="10" y="52"/>
                  </a:moveTo>
                  <a:lnTo>
                    <a:pt x="95" y="0"/>
                  </a:lnTo>
                  <a:lnTo>
                    <a:pt x="133" y="12"/>
                  </a:lnTo>
                  <a:lnTo>
                    <a:pt x="120" y="50"/>
                  </a:lnTo>
                  <a:lnTo>
                    <a:pt x="17" y="78"/>
                  </a:lnTo>
                  <a:lnTo>
                    <a:pt x="0" y="69"/>
                  </a:lnTo>
                  <a:lnTo>
                    <a:pt x="1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3828" y="3331"/>
              <a:ext cx="221" cy="82"/>
            </a:xfrm>
            <a:custGeom>
              <a:avLst/>
              <a:gdLst>
                <a:gd name="T0" fmla="*/ 10 w 443"/>
                <a:gd name="T1" fmla="*/ 54 h 163"/>
                <a:gd name="T2" fmla="*/ 61 w 443"/>
                <a:gd name="T3" fmla="*/ 47 h 163"/>
                <a:gd name="T4" fmla="*/ 111 w 443"/>
                <a:gd name="T5" fmla="*/ 29 h 163"/>
                <a:gd name="T6" fmla="*/ 161 w 443"/>
                <a:gd name="T7" fmla="*/ 13 h 163"/>
                <a:gd name="T8" fmla="*/ 212 w 443"/>
                <a:gd name="T9" fmla="*/ 0 h 163"/>
                <a:gd name="T10" fmla="*/ 221 w 443"/>
                <a:gd name="T11" fmla="*/ 4 h 163"/>
                <a:gd name="T12" fmla="*/ 216 w 443"/>
                <a:gd name="T13" fmla="*/ 14 h 163"/>
                <a:gd name="T14" fmla="*/ 198 w 443"/>
                <a:gd name="T15" fmla="*/ 22 h 163"/>
                <a:gd name="T16" fmla="*/ 169 w 443"/>
                <a:gd name="T17" fmla="*/ 34 h 163"/>
                <a:gd name="T18" fmla="*/ 118 w 443"/>
                <a:gd name="T19" fmla="*/ 53 h 163"/>
                <a:gd name="T20" fmla="*/ 35 w 443"/>
                <a:gd name="T21" fmla="*/ 73 h 163"/>
                <a:gd name="T22" fmla="*/ 15 w 443"/>
                <a:gd name="T23" fmla="*/ 82 h 163"/>
                <a:gd name="T24" fmla="*/ 4 w 443"/>
                <a:gd name="T25" fmla="*/ 80 h 163"/>
                <a:gd name="T26" fmla="*/ 0 w 443"/>
                <a:gd name="T27" fmla="*/ 71 h 163"/>
                <a:gd name="T28" fmla="*/ 1 w 443"/>
                <a:gd name="T29" fmla="*/ 59 h 163"/>
                <a:gd name="T30" fmla="*/ 10 w 443"/>
                <a:gd name="T31" fmla="*/ 54 h 163"/>
                <a:gd name="T32" fmla="*/ 10 w 443"/>
                <a:gd name="T33" fmla="*/ 54 h 1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43"/>
                <a:gd name="T52" fmla="*/ 0 h 163"/>
                <a:gd name="T53" fmla="*/ 443 w 443"/>
                <a:gd name="T54" fmla="*/ 163 h 16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43" h="163">
                  <a:moveTo>
                    <a:pt x="21" y="108"/>
                  </a:moveTo>
                  <a:lnTo>
                    <a:pt x="123" y="93"/>
                  </a:lnTo>
                  <a:lnTo>
                    <a:pt x="222" y="57"/>
                  </a:lnTo>
                  <a:lnTo>
                    <a:pt x="323" y="25"/>
                  </a:lnTo>
                  <a:lnTo>
                    <a:pt x="425" y="0"/>
                  </a:lnTo>
                  <a:lnTo>
                    <a:pt x="443" y="8"/>
                  </a:lnTo>
                  <a:lnTo>
                    <a:pt x="433" y="27"/>
                  </a:lnTo>
                  <a:lnTo>
                    <a:pt x="397" y="44"/>
                  </a:lnTo>
                  <a:lnTo>
                    <a:pt x="338" y="67"/>
                  </a:lnTo>
                  <a:lnTo>
                    <a:pt x="237" y="105"/>
                  </a:lnTo>
                  <a:lnTo>
                    <a:pt x="70" y="146"/>
                  </a:lnTo>
                  <a:lnTo>
                    <a:pt x="30" y="163"/>
                  </a:lnTo>
                  <a:lnTo>
                    <a:pt x="9" y="160"/>
                  </a:lnTo>
                  <a:lnTo>
                    <a:pt x="0" y="141"/>
                  </a:lnTo>
                  <a:lnTo>
                    <a:pt x="2" y="118"/>
                  </a:lnTo>
                  <a:lnTo>
                    <a:pt x="21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3761" y="3523"/>
              <a:ext cx="426" cy="154"/>
            </a:xfrm>
            <a:custGeom>
              <a:avLst/>
              <a:gdLst>
                <a:gd name="T0" fmla="*/ 8 w 851"/>
                <a:gd name="T1" fmla="*/ 0 h 308"/>
                <a:gd name="T2" fmla="*/ 60 w 851"/>
                <a:gd name="T3" fmla="*/ 11 h 308"/>
                <a:gd name="T4" fmla="*/ 89 w 851"/>
                <a:gd name="T5" fmla="*/ 24 h 308"/>
                <a:gd name="T6" fmla="*/ 112 w 851"/>
                <a:gd name="T7" fmla="*/ 34 h 308"/>
                <a:gd name="T8" fmla="*/ 160 w 851"/>
                <a:gd name="T9" fmla="*/ 48 h 308"/>
                <a:gd name="T10" fmla="*/ 207 w 851"/>
                <a:gd name="T11" fmla="*/ 62 h 308"/>
                <a:gd name="T12" fmla="*/ 301 w 851"/>
                <a:gd name="T13" fmla="*/ 89 h 308"/>
                <a:gd name="T14" fmla="*/ 329 w 851"/>
                <a:gd name="T15" fmla="*/ 101 h 308"/>
                <a:gd name="T16" fmla="*/ 356 w 851"/>
                <a:gd name="T17" fmla="*/ 114 h 308"/>
                <a:gd name="T18" fmla="*/ 419 w 851"/>
                <a:gd name="T19" fmla="*/ 132 h 308"/>
                <a:gd name="T20" fmla="*/ 426 w 851"/>
                <a:gd name="T21" fmla="*/ 148 h 308"/>
                <a:gd name="T22" fmla="*/ 411 w 851"/>
                <a:gd name="T23" fmla="*/ 154 h 308"/>
                <a:gd name="T24" fmla="*/ 353 w 851"/>
                <a:gd name="T25" fmla="*/ 132 h 308"/>
                <a:gd name="T26" fmla="*/ 324 w 851"/>
                <a:gd name="T27" fmla="*/ 120 h 308"/>
                <a:gd name="T28" fmla="*/ 295 w 851"/>
                <a:gd name="T29" fmla="*/ 108 h 308"/>
                <a:gd name="T30" fmla="*/ 248 w 851"/>
                <a:gd name="T31" fmla="*/ 93 h 308"/>
                <a:gd name="T32" fmla="*/ 202 w 851"/>
                <a:gd name="T33" fmla="*/ 78 h 308"/>
                <a:gd name="T34" fmla="*/ 154 w 851"/>
                <a:gd name="T35" fmla="*/ 62 h 308"/>
                <a:gd name="T36" fmla="*/ 107 w 851"/>
                <a:gd name="T37" fmla="*/ 45 h 308"/>
                <a:gd name="T38" fmla="*/ 75 w 851"/>
                <a:gd name="T39" fmla="*/ 33 h 308"/>
                <a:gd name="T40" fmla="*/ 43 w 851"/>
                <a:gd name="T41" fmla="*/ 20 h 308"/>
                <a:gd name="T42" fmla="*/ 7 w 851"/>
                <a:gd name="T43" fmla="*/ 13 h 308"/>
                <a:gd name="T44" fmla="*/ 0 w 851"/>
                <a:gd name="T45" fmla="*/ 5 h 308"/>
                <a:gd name="T46" fmla="*/ 8 w 851"/>
                <a:gd name="T47" fmla="*/ 0 h 308"/>
                <a:gd name="T48" fmla="*/ 8 w 851"/>
                <a:gd name="T49" fmla="*/ 0 h 3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51"/>
                <a:gd name="T76" fmla="*/ 0 h 308"/>
                <a:gd name="T77" fmla="*/ 851 w 851"/>
                <a:gd name="T78" fmla="*/ 308 h 3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51" h="308">
                  <a:moveTo>
                    <a:pt x="15" y="0"/>
                  </a:moveTo>
                  <a:lnTo>
                    <a:pt x="119" y="23"/>
                  </a:lnTo>
                  <a:lnTo>
                    <a:pt x="178" y="48"/>
                  </a:lnTo>
                  <a:lnTo>
                    <a:pt x="224" y="67"/>
                  </a:lnTo>
                  <a:lnTo>
                    <a:pt x="319" y="97"/>
                  </a:lnTo>
                  <a:lnTo>
                    <a:pt x="414" y="124"/>
                  </a:lnTo>
                  <a:lnTo>
                    <a:pt x="602" y="179"/>
                  </a:lnTo>
                  <a:lnTo>
                    <a:pt x="657" y="203"/>
                  </a:lnTo>
                  <a:lnTo>
                    <a:pt x="712" y="228"/>
                  </a:lnTo>
                  <a:lnTo>
                    <a:pt x="838" y="264"/>
                  </a:lnTo>
                  <a:lnTo>
                    <a:pt x="851" y="295"/>
                  </a:lnTo>
                  <a:lnTo>
                    <a:pt x="821" y="308"/>
                  </a:lnTo>
                  <a:lnTo>
                    <a:pt x="705" y="264"/>
                  </a:lnTo>
                  <a:lnTo>
                    <a:pt x="648" y="240"/>
                  </a:lnTo>
                  <a:lnTo>
                    <a:pt x="589" y="217"/>
                  </a:lnTo>
                  <a:lnTo>
                    <a:pt x="496" y="186"/>
                  </a:lnTo>
                  <a:lnTo>
                    <a:pt x="403" y="156"/>
                  </a:lnTo>
                  <a:lnTo>
                    <a:pt x="308" y="125"/>
                  </a:lnTo>
                  <a:lnTo>
                    <a:pt x="214" y="91"/>
                  </a:lnTo>
                  <a:lnTo>
                    <a:pt x="150" y="65"/>
                  </a:lnTo>
                  <a:lnTo>
                    <a:pt x="85" y="40"/>
                  </a:lnTo>
                  <a:lnTo>
                    <a:pt x="13" y="27"/>
                  </a:lnTo>
                  <a:lnTo>
                    <a:pt x="0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4033" y="3290"/>
              <a:ext cx="21" cy="134"/>
            </a:xfrm>
            <a:custGeom>
              <a:avLst/>
              <a:gdLst>
                <a:gd name="T0" fmla="*/ 13 w 42"/>
                <a:gd name="T1" fmla="*/ 6 h 268"/>
                <a:gd name="T2" fmla="*/ 21 w 42"/>
                <a:gd name="T3" fmla="*/ 126 h 268"/>
                <a:gd name="T4" fmla="*/ 13 w 42"/>
                <a:gd name="T5" fmla="*/ 134 h 268"/>
                <a:gd name="T6" fmla="*/ 6 w 42"/>
                <a:gd name="T7" fmla="*/ 126 h 268"/>
                <a:gd name="T8" fmla="*/ 4 w 42"/>
                <a:gd name="T9" fmla="*/ 113 h 268"/>
                <a:gd name="T10" fmla="*/ 5 w 42"/>
                <a:gd name="T11" fmla="*/ 50 h 268"/>
                <a:gd name="T12" fmla="*/ 0 w 42"/>
                <a:gd name="T13" fmla="*/ 8 h 268"/>
                <a:gd name="T14" fmla="*/ 5 w 42"/>
                <a:gd name="T15" fmla="*/ 0 h 268"/>
                <a:gd name="T16" fmla="*/ 13 w 42"/>
                <a:gd name="T17" fmla="*/ 6 h 268"/>
                <a:gd name="T18" fmla="*/ 13 w 42"/>
                <a:gd name="T19" fmla="*/ 6 h 2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"/>
                <a:gd name="T31" fmla="*/ 0 h 268"/>
                <a:gd name="T32" fmla="*/ 42 w 42"/>
                <a:gd name="T33" fmla="*/ 268 h 2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" h="268">
                  <a:moveTo>
                    <a:pt x="27" y="12"/>
                  </a:moveTo>
                  <a:lnTo>
                    <a:pt x="42" y="253"/>
                  </a:lnTo>
                  <a:lnTo>
                    <a:pt x="27" y="268"/>
                  </a:lnTo>
                  <a:lnTo>
                    <a:pt x="12" y="253"/>
                  </a:lnTo>
                  <a:lnTo>
                    <a:pt x="8" y="227"/>
                  </a:lnTo>
                  <a:lnTo>
                    <a:pt x="10" y="101"/>
                  </a:lnTo>
                  <a:lnTo>
                    <a:pt x="0" y="17"/>
                  </a:lnTo>
                  <a:lnTo>
                    <a:pt x="10" y="0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4050" y="3400"/>
              <a:ext cx="93" cy="41"/>
            </a:xfrm>
            <a:custGeom>
              <a:avLst/>
              <a:gdLst>
                <a:gd name="T0" fmla="*/ 8 w 187"/>
                <a:gd name="T1" fmla="*/ 0 h 82"/>
                <a:gd name="T2" fmla="*/ 49 w 187"/>
                <a:gd name="T3" fmla="*/ 10 h 82"/>
                <a:gd name="T4" fmla="*/ 88 w 187"/>
                <a:gd name="T5" fmla="*/ 24 h 82"/>
                <a:gd name="T6" fmla="*/ 93 w 187"/>
                <a:gd name="T7" fmla="*/ 36 h 82"/>
                <a:gd name="T8" fmla="*/ 82 w 187"/>
                <a:gd name="T9" fmla="*/ 41 h 82"/>
                <a:gd name="T10" fmla="*/ 39 w 187"/>
                <a:gd name="T11" fmla="*/ 23 h 82"/>
                <a:gd name="T12" fmla="*/ 5 w 187"/>
                <a:gd name="T13" fmla="*/ 13 h 82"/>
                <a:gd name="T14" fmla="*/ 0 w 187"/>
                <a:gd name="T15" fmla="*/ 5 h 82"/>
                <a:gd name="T16" fmla="*/ 8 w 187"/>
                <a:gd name="T17" fmla="*/ 0 h 82"/>
                <a:gd name="T18" fmla="*/ 8 w 187"/>
                <a:gd name="T19" fmla="*/ 0 h 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7"/>
                <a:gd name="T31" fmla="*/ 0 h 82"/>
                <a:gd name="T32" fmla="*/ 187 w 187"/>
                <a:gd name="T33" fmla="*/ 82 h 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7" h="82">
                  <a:moveTo>
                    <a:pt x="16" y="0"/>
                  </a:moveTo>
                  <a:lnTo>
                    <a:pt x="99" y="21"/>
                  </a:lnTo>
                  <a:lnTo>
                    <a:pt x="177" y="49"/>
                  </a:lnTo>
                  <a:lnTo>
                    <a:pt x="187" y="72"/>
                  </a:lnTo>
                  <a:lnTo>
                    <a:pt x="164" y="82"/>
                  </a:lnTo>
                  <a:lnTo>
                    <a:pt x="78" y="47"/>
                  </a:lnTo>
                  <a:lnTo>
                    <a:pt x="10" y="26"/>
                  </a:lnTo>
                  <a:lnTo>
                    <a:pt x="0" y="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4211" y="3451"/>
              <a:ext cx="210" cy="65"/>
            </a:xfrm>
            <a:custGeom>
              <a:avLst/>
              <a:gdLst>
                <a:gd name="T0" fmla="*/ 9 w 420"/>
                <a:gd name="T1" fmla="*/ 0 h 129"/>
                <a:gd name="T2" fmla="*/ 62 w 420"/>
                <a:gd name="T3" fmla="*/ 12 h 129"/>
                <a:gd name="T4" fmla="*/ 118 w 420"/>
                <a:gd name="T5" fmla="*/ 29 h 129"/>
                <a:gd name="T6" fmla="*/ 157 w 420"/>
                <a:gd name="T7" fmla="*/ 45 h 129"/>
                <a:gd name="T8" fmla="*/ 198 w 420"/>
                <a:gd name="T9" fmla="*/ 43 h 129"/>
                <a:gd name="T10" fmla="*/ 210 w 420"/>
                <a:gd name="T11" fmla="*/ 46 h 129"/>
                <a:gd name="T12" fmla="*/ 206 w 420"/>
                <a:gd name="T13" fmla="*/ 58 h 129"/>
                <a:gd name="T14" fmla="*/ 184 w 420"/>
                <a:gd name="T15" fmla="*/ 65 h 129"/>
                <a:gd name="T16" fmla="*/ 160 w 420"/>
                <a:gd name="T17" fmla="*/ 61 h 129"/>
                <a:gd name="T18" fmla="*/ 114 w 420"/>
                <a:gd name="T19" fmla="*/ 44 h 129"/>
                <a:gd name="T20" fmla="*/ 56 w 420"/>
                <a:gd name="T21" fmla="*/ 28 h 129"/>
                <a:gd name="T22" fmla="*/ 6 w 420"/>
                <a:gd name="T23" fmla="*/ 13 h 129"/>
                <a:gd name="T24" fmla="*/ 0 w 420"/>
                <a:gd name="T25" fmla="*/ 5 h 129"/>
                <a:gd name="T26" fmla="*/ 9 w 420"/>
                <a:gd name="T27" fmla="*/ 0 h 129"/>
                <a:gd name="T28" fmla="*/ 9 w 420"/>
                <a:gd name="T29" fmla="*/ 0 h 1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0"/>
                <a:gd name="T46" fmla="*/ 0 h 129"/>
                <a:gd name="T47" fmla="*/ 420 w 420"/>
                <a:gd name="T48" fmla="*/ 129 h 12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0" h="129">
                  <a:moveTo>
                    <a:pt x="17" y="0"/>
                  </a:moveTo>
                  <a:lnTo>
                    <a:pt x="125" y="24"/>
                  </a:lnTo>
                  <a:lnTo>
                    <a:pt x="237" y="58"/>
                  </a:lnTo>
                  <a:lnTo>
                    <a:pt x="313" y="89"/>
                  </a:lnTo>
                  <a:lnTo>
                    <a:pt x="395" y="85"/>
                  </a:lnTo>
                  <a:lnTo>
                    <a:pt x="420" y="91"/>
                  </a:lnTo>
                  <a:lnTo>
                    <a:pt x="412" y="115"/>
                  </a:lnTo>
                  <a:lnTo>
                    <a:pt x="368" y="129"/>
                  </a:lnTo>
                  <a:lnTo>
                    <a:pt x="319" y="121"/>
                  </a:lnTo>
                  <a:lnTo>
                    <a:pt x="228" y="87"/>
                  </a:lnTo>
                  <a:lnTo>
                    <a:pt x="112" y="55"/>
                  </a:lnTo>
                  <a:lnTo>
                    <a:pt x="11" y="26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4402" y="3379"/>
              <a:ext cx="25" cy="138"/>
            </a:xfrm>
            <a:custGeom>
              <a:avLst/>
              <a:gdLst>
                <a:gd name="T0" fmla="*/ 18 w 49"/>
                <a:gd name="T1" fmla="*/ 5 h 276"/>
                <a:gd name="T2" fmla="*/ 25 w 49"/>
                <a:gd name="T3" fmla="*/ 63 h 276"/>
                <a:gd name="T4" fmla="*/ 23 w 49"/>
                <a:gd name="T5" fmla="*/ 125 h 276"/>
                <a:gd name="T6" fmla="*/ 12 w 49"/>
                <a:gd name="T7" fmla="*/ 138 h 276"/>
                <a:gd name="T8" fmla="*/ 0 w 49"/>
                <a:gd name="T9" fmla="*/ 127 h 276"/>
                <a:gd name="T10" fmla="*/ 2 w 49"/>
                <a:gd name="T11" fmla="*/ 89 h 276"/>
                <a:gd name="T12" fmla="*/ 9 w 49"/>
                <a:gd name="T13" fmla="*/ 52 h 276"/>
                <a:gd name="T14" fmla="*/ 5 w 49"/>
                <a:gd name="T15" fmla="*/ 9 h 276"/>
                <a:gd name="T16" fmla="*/ 10 w 49"/>
                <a:gd name="T17" fmla="*/ 0 h 276"/>
                <a:gd name="T18" fmla="*/ 18 w 49"/>
                <a:gd name="T19" fmla="*/ 5 h 276"/>
                <a:gd name="T20" fmla="*/ 18 w 49"/>
                <a:gd name="T21" fmla="*/ 5 h 2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9"/>
                <a:gd name="T34" fmla="*/ 0 h 276"/>
                <a:gd name="T35" fmla="*/ 49 w 49"/>
                <a:gd name="T36" fmla="*/ 276 h 2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9" h="276">
                  <a:moveTo>
                    <a:pt x="36" y="10"/>
                  </a:moveTo>
                  <a:lnTo>
                    <a:pt x="49" y="127"/>
                  </a:lnTo>
                  <a:lnTo>
                    <a:pt x="45" y="251"/>
                  </a:lnTo>
                  <a:lnTo>
                    <a:pt x="23" y="276"/>
                  </a:lnTo>
                  <a:lnTo>
                    <a:pt x="0" y="255"/>
                  </a:lnTo>
                  <a:lnTo>
                    <a:pt x="4" y="179"/>
                  </a:lnTo>
                  <a:lnTo>
                    <a:pt x="17" y="105"/>
                  </a:lnTo>
                  <a:lnTo>
                    <a:pt x="9" y="17"/>
                  </a:lnTo>
                  <a:lnTo>
                    <a:pt x="19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4427" y="3485"/>
              <a:ext cx="117" cy="58"/>
            </a:xfrm>
            <a:custGeom>
              <a:avLst/>
              <a:gdLst>
                <a:gd name="T0" fmla="*/ 14 w 236"/>
                <a:gd name="T1" fmla="*/ 0 h 118"/>
                <a:gd name="T2" fmla="*/ 29 w 236"/>
                <a:gd name="T3" fmla="*/ 10 h 118"/>
                <a:gd name="T4" fmla="*/ 68 w 236"/>
                <a:gd name="T5" fmla="*/ 23 h 118"/>
                <a:gd name="T6" fmla="*/ 111 w 236"/>
                <a:gd name="T7" fmla="*/ 35 h 118"/>
                <a:gd name="T8" fmla="*/ 117 w 236"/>
                <a:gd name="T9" fmla="*/ 52 h 118"/>
                <a:gd name="T10" fmla="*/ 100 w 236"/>
                <a:gd name="T11" fmla="*/ 58 h 118"/>
                <a:gd name="T12" fmla="*/ 62 w 236"/>
                <a:gd name="T13" fmla="*/ 39 h 118"/>
                <a:gd name="T14" fmla="*/ 43 w 236"/>
                <a:gd name="T15" fmla="*/ 29 h 118"/>
                <a:gd name="T16" fmla="*/ 25 w 236"/>
                <a:gd name="T17" fmla="*/ 24 h 118"/>
                <a:gd name="T18" fmla="*/ 6 w 236"/>
                <a:gd name="T19" fmla="*/ 22 h 118"/>
                <a:gd name="T20" fmla="*/ 0 w 236"/>
                <a:gd name="T21" fmla="*/ 7 h 118"/>
                <a:gd name="T22" fmla="*/ 6 w 236"/>
                <a:gd name="T23" fmla="*/ 0 h 118"/>
                <a:gd name="T24" fmla="*/ 14 w 236"/>
                <a:gd name="T25" fmla="*/ 0 h 118"/>
                <a:gd name="T26" fmla="*/ 14 w 236"/>
                <a:gd name="T27" fmla="*/ 0 h 1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36"/>
                <a:gd name="T43" fmla="*/ 0 h 118"/>
                <a:gd name="T44" fmla="*/ 236 w 236"/>
                <a:gd name="T45" fmla="*/ 118 h 1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36" h="118">
                  <a:moveTo>
                    <a:pt x="29" y="0"/>
                  </a:moveTo>
                  <a:lnTo>
                    <a:pt x="59" y="21"/>
                  </a:lnTo>
                  <a:lnTo>
                    <a:pt x="137" y="46"/>
                  </a:lnTo>
                  <a:lnTo>
                    <a:pt x="223" y="72"/>
                  </a:lnTo>
                  <a:lnTo>
                    <a:pt x="236" y="105"/>
                  </a:lnTo>
                  <a:lnTo>
                    <a:pt x="202" y="118"/>
                  </a:lnTo>
                  <a:lnTo>
                    <a:pt x="126" y="80"/>
                  </a:lnTo>
                  <a:lnTo>
                    <a:pt x="86" y="59"/>
                  </a:lnTo>
                  <a:lnTo>
                    <a:pt x="51" y="48"/>
                  </a:lnTo>
                  <a:lnTo>
                    <a:pt x="13" y="44"/>
                  </a:lnTo>
                  <a:lnTo>
                    <a:pt x="0" y="15"/>
                  </a:lnTo>
                  <a:lnTo>
                    <a:pt x="12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4538" y="3405"/>
              <a:ext cx="63" cy="182"/>
            </a:xfrm>
            <a:custGeom>
              <a:avLst/>
              <a:gdLst>
                <a:gd name="T0" fmla="*/ 25 w 127"/>
                <a:gd name="T1" fmla="*/ 157 h 365"/>
                <a:gd name="T2" fmla="*/ 57 w 127"/>
                <a:gd name="T3" fmla="*/ 172 h 365"/>
                <a:gd name="T4" fmla="*/ 63 w 127"/>
                <a:gd name="T5" fmla="*/ 182 h 365"/>
                <a:gd name="T6" fmla="*/ 12 w 127"/>
                <a:gd name="T7" fmla="*/ 175 h 365"/>
                <a:gd name="T8" fmla="*/ 1 w 127"/>
                <a:gd name="T9" fmla="*/ 141 h 365"/>
                <a:gd name="T10" fmla="*/ 2 w 127"/>
                <a:gd name="T11" fmla="*/ 104 h 365"/>
                <a:gd name="T12" fmla="*/ 0 w 127"/>
                <a:gd name="T13" fmla="*/ 12 h 365"/>
                <a:gd name="T14" fmla="*/ 3 w 127"/>
                <a:gd name="T15" fmla="*/ 3 h 365"/>
                <a:gd name="T16" fmla="*/ 12 w 127"/>
                <a:gd name="T17" fmla="*/ 0 h 365"/>
                <a:gd name="T18" fmla="*/ 24 w 127"/>
                <a:gd name="T19" fmla="*/ 12 h 365"/>
                <a:gd name="T20" fmla="*/ 17 w 127"/>
                <a:gd name="T21" fmla="*/ 87 h 365"/>
                <a:gd name="T22" fmla="*/ 16 w 127"/>
                <a:gd name="T23" fmla="*/ 127 h 365"/>
                <a:gd name="T24" fmla="*/ 25 w 127"/>
                <a:gd name="T25" fmla="*/ 157 h 365"/>
                <a:gd name="T26" fmla="*/ 25 w 127"/>
                <a:gd name="T27" fmla="*/ 157 h 3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7"/>
                <a:gd name="T43" fmla="*/ 0 h 365"/>
                <a:gd name="T44" fmla="*/ 127 w 127"/>
                <a:gd name="T45" fmla="*/ 365 h 3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7" h="365">
                  <a:moveTo>
                    <a:pt x="51" y="314"/>
                  </a:moveTo>
                  <a:lnTo>
                    <a:pt x="115" y="344"/>
                  </a:lnTo>
                  <a:lnTo>
                    <a:pt x="127" y="365"/>
                  </a:lnTo>
                  <a:lnTo>
                    <a:pt x="24" y="350"/>
                  </a:lnTo>
                  <a:lnTo>
                    <a:pt x="3" y="282"/>
                  </a:lnTo>
                  <a:lnTo>
                    <a:pt x="5" y="209"/>
                  </a:lnTo>
                  <a:lnTo>
                    <a:pt x="0" y="25"/>
                  </a:lnTo>
                  <a:lnTo>
                    <a:pt x="7" y="6"/>
                  </a:lnTo>
                  <a:lnTo>
                    <a:pt x="24" y="0"/>
                  </a:lnTo>
                  <a:lnTo>
                    <a:pt x="49" y="25"/>
                  </a:lnTo>
                  <a:lnTo>
                    <a:pt x="34" y="175"/>
                  </a:lnTo>
                  <a:lnTo>
                    <a:pt x="32" y="255"/>
                  </a:lnTo>
                  <a:lnTo>
                    <a:pt x="51" y="3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4441" y="3386"/>
              <a:ext cx="85" cy="100"/>
            </a:xfrm>
            <a:custGeom>
              <a:avLst/>
              <a:gdLst>
                <a:gd name="T0" fmla="*/ 20 w 171"/>
                <a:gd name="T1" fmla="*/ 74 h 202"/>
                <a:gd name="T2" fmla="*/ 35 w 171"/>
                <a:gd name="T3" fmla="*/ 78 h 202"/>
                <a:gd name="T4" fmla="*/ 50 w 171"/>
                <a:gd name="T5" fmla="*/ 77 h 202"/>
                <a:gd name="T6" fmla="*/ 60 w 171"/>
                <a:gd name="T7" fmla="*/ 51 h 202"/>
                <a:gd name="T8" fmla="*/ 58 w 171"/>
                <a:gd name="T9" fmla="*/ 20 h 202"/>
                <a:gd name="T10" fmla="*/ 61 w 171"/>
                <a:gd name="T11" fmla="*/ 9 h 202"/>
                <a:gd name="T12" fmla="*/ 71 w 171"/>
                <a:gd name="T13" fmla="*/ 7 h 202"/>
                <a:gd name="T14" fmla="*/ 84 w 171"/>
                <a:gd name="T15" fmla="*/ 20 h 202"/>
                <a:gd name="T16" fmla="*/ 85 w 171"/>
                <a:gd name="T17" fmla="*/ 42 h 202"/>
                <a:gd name="T18" fmla="*/ 84 w 171"/>
                <a:gd name="T19" fmla="*/ 63 h 202"/>
                <a:gd name="T20" fmla="*/ 79 w 171"/>
                <a:gd name="T21" fmla="*/ 84 h 202"/>
                <a:gd name="T22" fmla="*/ 64 w 171"/>
                <a:gd name="T23" fmla="*/ 100 h 202"/>
                <a:gd name="T24" fmla="*/ 38 w 171"/>
                <a:gd name="T25" fmla="*/ 100 h 202"/>
                <a:gd name="T26" fmla="*/ 10 w 171"/>
                <a:gd name="T27" fmla="*/ 92 h 202"/>
                <a:gd name="T28" fmla="*/ 0 w 171"/>
                <a:gd name="T29" fmla="*/ 82 h 202"/>
                <a:gd name="T30" fmla="*/ 9 w 171"/>
                <a:gd name="T31" fmla="*/ 7 h 202"/>
                <a:gd name="T32" fmla="*/ 17 w 171"/>
                <a:gd name="T33" fmla="*/ 0 h 202"/>
                <a:gd name="T34" fmla="*/ 23 w 171"/>
                <a:gd name="T35" fmla="*/ 8 h 202"/>
                <a:gd name="T36" fmla="*/ 20 w 171"/>
                <a:gd name="T37" fmla="*/ 74 h 202"/>
                <a:gd name="T38" fmla="*/ 20 w 171"/>
                <a:gd name="T39" fmla="*/ 74 h 20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71"/>
                <a:gd name="T61" fmla="*/ 0 h 202"/>
                <a:gd name="T62" fmla="*/ 171 w 171"/>
                <a:gd name="T63" fmla="*/ 202 h 20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71" h="202">
                  <a:moveTo>
                    <a:pt x="41" y="149"/>
                  </a:moveTo>
                  <a:lnTo>
                    <a:pt x="70" y="158"/>
                  </a:lnTo>
                  <a:lnTo>
                    <a:pt x="100" y="156"/>
                  </a:lnTo>
                  <a:lnTo>
                    <a:pt x="121" y="103"/>
                  </a:lnTo>
                  <a:lnTo>
                    <a:pt x="116" y="40"/>
                  </a:lnTo>
                  <a:lnTo>
                    <a:pt x="123" y="19"/>
                  </a:lnTo>
                  <a:lnTo>
                    <a:pt x="142" y="14"/>
                  </a:lnTo>
                  <a:lnTo>
                    <a:pt x="169" y="40"/>
                  </a:lnTo>
                  <a:lnTo>
                    <a:pt x="171" y="84"/>
                  </a:lnTo>
                  <a:lnTo>
                    <a:pt x="169" y="128"/>
                  </a:lnTo>
                  <a:lnTo>
                    <a:pt x="159" y="170"/>
                  </a:lnTo>
                  <a:lnTo>
                    <a:pt x="129" y="202"/>
                  </a:lnTo>
                  <a:lnTo>
                    <a:pt x="76" y="202"/>
                  </a:lnTo>
                  <a:lnTo>
                    <a:pt x="21" y="185"/>
                  </a:lnTo>
                  <a:lnTo>
                    <a:pt x="0" y="166"/>
                  </a:lnTo>
                  <a:lnTo>
                    <a:pt x="19" y="14"/>
                  </a:lnTo>
                  <a:lnTo>
                    <a:pt x="34" y="0"/>
                  </a:lnTo>
                  <a:lnTo>
                    <a:pt x="47" y="16"/>
                  </a:lnTo>
                  <a:lnTo>
                    <a:pt x="41" y="1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4"/>
            <p:cNvSpPr>
              <a:spLocks/>
            </p:cNvSpPr>
            <p:nvPr/>
          </p:nvSpPr>
          <p:spPr bwMode="auto">
            <a:xfrm>
              <a:off x="4796" y="2682"/>
              <a:ext cx="104" cy="102"/>
            </a:xfrm>
            <a:custGeom>
              <a:avLst/>
              <a:gdLst>
                <a:gd name="T0" fmla="*/ 14 w 207"/>
                <a:gd name="T1" fmla="*/ 10 h 203"/>
                <a:gd name="T2" fmla="*/ 21 w 207"/>
                <a:gd name="T3" fmla="*/ 22 h 203"/>
                <a:gd name="T4" fmla="*/ 36 w 207"/>
                <a:gd name="T5" fmla="*/ 27 h 203"/>
                <a:gd name="T6" fmla="*/ 78 w 207"/>
                <a:gd name="T7" fmla="*/ 23 h 203"/>
                <a:gd name="T8" fmla="*/ 91 w 207"/>
                <a:gd name="T9" fmla="*/ 28 h 203"/>
                <a:gd name="T10" fmla="*/ 99 w 207"/>
                <a:gd name="T11" fmla="*/ 41 h 203"/>
                <a:gd name="T12" fmla="*/ 104 w 207"/>
                <a:gd name="T13" fmla="*/ 72 h 203"/>
                <a:gd name="T14" fmla="*/ 86 w 207"/>
                <a:gd name="T15" fmla="*/ 91 h 203"/>
                <a:gd name="T16" fmla="*/ 61 w 207"/>
                <a:gd name="T17" fmla="*/ 102 h 203"/>
                <a:gd name="T18" fmla="*/ 50 w 207"/>
                <a:gd name="T19" fmla="*/ 98 h 203"/>
                <a:gd name="T20" fmla="*/ 55 w 207"/>
                <a:gd name="T21" fmla="*/ 87 h 203"/>
                <a:gd name="T22" fmla="*/ 73 w 207"/>
                <a:gd name="T23" fmla="*/ 68 h 203"/>
                <a:gd name="T24" fmla="*/ 80 w 207"/>
                <a:gd name="T25" fmla="*/ 37 h 203"/>
                <a:gd name="T26" fmla="*/ 68 w 207"/>
                <a:gd name="T27" fmla="*/ 43 h 203"/>
                <a:gd name="T28" fmla="*/ 34 w 207"/>
                <a:gd name="T29" fmla="*/ 43 h 203"/>
                <a:gd name="T30" fmla="*/ 8 w 207"/>
                <a:gd name="T31" fmla="*/ 30 h 203"/>
                <a:gd name="T32" fmla="*/ 0 w 207"/>
                <a:gd name="T33" fmla="*/ 4 h 203"/>
                <a:gd name="T34" fmla="*/ 10 w 207"/>
                <a:gd name="T35" fmla="*/ 0 h 203"/>
                <a:gd name="T36" fmla="*/ 14 w 207"/>
                <a:gd name="T37" fmla="*/ 10 h 203"/>
                <a:gd name="T38" fmla="*/ 14 w 207"/>
                <a:gd name="T39" fmla="*/ 10 h 20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07"/>
                <a:gd name="T61" fmla="*/ 0 h 203"/>
                <a:gd name="T62" fmla="*/ 207 w 207"/>
                <a:gd name="T63" fmla="*/ 203 h 20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07" h="203">
                  <a:moveTo>
                    <a:pt x="28" y="20"/>
                  </a:moveTo>
                  <a:lnTo>
                    <a:pt x="41" y="43"/>
                  </a:lnTo>
                  <a:lnTo>
                    <a:pt x="72" y="53"/>
                  </a:lnTo>
                  <a:lnTo>
                    <a:pt x="155" y="45"/>
                  </a:lnTo>
                  <a:lnTo>
                    <a:pt x="182" y="55"/>
                  </a:lnTo>
                  <a:lnTo>
                    <a:pt x="197" y="81"/>
                  </a:lnTo>
                  <a:lnTo>
                    <a:pt x="207" y="144"/>
                  </a:lnTo>
                  <a:lnTo>
                    <a:pt x="172" y="182"/>
                  </a:lnTo>
                  <a:lnTo>
                    <a:pt x="121" y="203"/>
                  </a:lnTo>
                  <a:lnTo>
                    <a:pt x="100" y="195"/>
                  </a:lnTo>
                  <a:lnTo>
                    <a:pt x="110" y="174"/>
                  </a:lnTo>
                  <a:lnTo>
                    <a:pt x="146" y="136"/>
                  </a:lnTo>
                  <a:lnTo>
                    <a:pt x="159" y="74"/>
                  </a:lnTo>
                  <a:lnTo>
                    <a:pt x="136" y="85"/>
                  </a:lnTo>
                  <a:lnTo>
                    <a:pt x="68" y="85"/>
                  </a:lnTo>
                  <a:lnTo>
                    <a:pt x="15" y="60"/>
                  </a:lnTo>
                  <a:lnTo>
                    <a:pt x="0" y="7"/>
                  </a:lnTo>
                  <a:lnTo>
                    <a:pt x="20" y="0"/>
                  </a:lnTo>
                  <a:lnTo>
                    <a:pt x="2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4715" y="2725"/>
              <a:ext cx="249" cy="147"/>
            </a:xfrm>
            <a:custGeom>
              <a:avLst/>
              <a:gdLst>
                <a:gd name="T0" fmla="*/ 50 w 498"/>
                <a:gd name="T1" fmla="*/ 15 h 295"/>
                <a:gd name="T2" fmla="*/ 17 w 498"/>
                <a:gd name="T3" fmla="*/ 21 h 295"/>
                <a:gd name="T4" fmla="*/ 15 w 498"/>
                <a:gd name="T5" fmla="*/ 28 h 295"/>
                <a:gd name="T6" fmla="*/ 17 w 498"/>
                <a:gd name="T7" fmla="*/ 52 h 295"/>
                <a:gd name="T8" fmla="*/ 20 w 498"/>
                <a:gd name="T9" fmla="*/ 104 h 295"/>
                <a:gd name="T10" fmla="*/ 33 w 498"/>
                <a:gd name="T11" fmla="*/ 106 h 295"/>
                <a:gd name="T12" fmla="*/ 49 w 498"/>
                <a:gd name="T13" fmla="*/ 103 h 295"/>
                <a:gd name="T14" fmla="*/ 171 w 498"/>
                <a:gd name="T15" fmla="*/ 118 h 295"/>
                <a:gd name="T16" fmla="*/ 213 w 498"/>
                <a:gd name="T17" fmla="*/ 116 h 295"/>
                <a:gd name="T18" fmla="*/ 228 w 498"/>
                <a:gd name="T19" fmla="*/ 68 h 295"/>
                <a:gd name="T20" fmla="*/ 221 w 498"/>
                <a:gd name="T21" fmla="*/ 35 h 295"/>
                <a:gd name="T22" fmla="*/ 210 w 498"/>
                <a:gd name="T23" fmla="*/ 23 h 295"/>
                <a:gd name="T24" fmla="*/ 194 w 498"/>
                <a:gd name="T25" fmla="*/ 15 h 295"/>
                <a:gd name="T26" fmla="*/ 188 w 498"/>
                <a:gd name="T27" fmla="*/ 6 h 295"/>
                <a:gd name="T28" fmla="*/ 197 w 498"/>
                <a:gd name="T29" fmla="*/ 0 h 295"/>
                <a:gd name="T30" fmla="*/ 246 w 498"/>
                <a:gd name="T31" fmla="*/ 27 h 295"/>
                <a:gd name="T32" fmla="*/ 249 w 498"/>
                <a:gd name="T33" fmla="*/ 54 h 295"/>
                <a:gd name="T34" fmla="*/ 246 w 498"/>
                <a:gd name="T35" fmla="*/ 90 h 295"/>
                <a:gd name="T36" fmla="*/ 237 w 498"/>
                <a:gd name="T37" fmla="*/ 123 h 295"/>
                <a:gd name="T38" fmla="*/ 221 w 498"/>
                <a:gd name="T39" fmla="*/ 141 h 295"/>
                <a:gd name="T40" fmla="*/ 143 w 498"/>
                <a:gd name="T41" fmla="*/ 147 h 295"/>
                <a:gd name="T42" fmla="*/ 66 w 498"/>
                <a:gd name="T43" fmla="*/ 137 h 295"/>
                <a:gd name="T44" fmla="*/ 54 w 498"/>
                <a:gd name="T45" fmla="*/ 132 h 295"/>
                <a:gd name="T46" fmla="*/ 6 w 498"/>
                <a:gd name="T47" fmla="*/ 110 h 295"/>
                <a:gd name="T48" fmla="*/ 0 w 498"/>
                <a:gd name="T49" fmla="*/ 19 h 295"/>
                <a:gd name="T50" fmla="*/ 8 w 498"/>
                <a:gd name="T51" fmla="*/ 9 h 295"/>
                <a:gd name="T52" fmla="*/ 18 w 498"/>
                <a:gd name="T53" fmla="*/ 4 h 295"/>
                <a:gd name="T54" fmla="*/ 43 w 498"/>
                <a:gd name="T55" fmla="*/ 2 h 295"/>
                <a:gd name="T56" fmla="*/ 58 w 498"/>
                <a:gd name="T57" fmla="*/ 6 h 295"/>
                <a:gd name="T58" fmla="*/ 50 w 498"/>
                <a:gd name="T59" fmla="*/ 15 h 295"/>
                <a:gd name="T60" fmla="*/ 50 w 498"/>
                <a:gd name="T61" fmla="*/ 15 h 29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498"/>
                <a:gd name="T94" fmla="*/ 0 h 295"/>
                <a:gd name="T95" fmla="*/ 498 w 498"/>
                <a:gd name="T96" fmla="*/ 295 h 29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498" h="295">
                  <a:moveTo>
                    <a:pt x="99" y="31"/>
                  </a:moveTo>
                  <a:lnTo>
                    <a:pt x="34" y="42"/>
                  </a:lnTo>
                  <a:lnTo>
                    <a:pt x="29" y="57"/>
                  </a:lnTo>
                  <a:lnTo>
                    <a:pt x="34" y="105"/>
                  </a:lnTo>
                  <a:lnTo>
                    <a:pt x="40" y="209"/>
                  </a:lnTo>
                  <a:lnTo>
                    <a:pt x="65" y="213"/>
                  </a:lnTo>
                  <a:lnTo>
                    <a:pt x="97" y="207"/>
                  </a:lnTo>
                  <a:lnTo>
                    <a:pt x="342" y="236"/>
                  </a:lnTo>
                  <a:lnTo>
                    <a:pt x="426" y="232"/>
                  </a:lnTo>
                  <a:lnTo>
                    <a:pt x="456" y="137"/>
                  </a:lnTo>
                  <a:lnTo>
                    <a:pt x="441" y="70"/>
                  </a:lnTo>
                  <a:lnTo>
                    <a:pt x="420" y="46"/>
                  </a:lnTo>
                  <a:lnTo>
                    <a:pt x="388" y="31"/>
                  </a:lnTo>
                  <a:lnTo>
                    <a:pt x="376" y="13"/>
                  </a:lnTo>
                  <a:lnTo>
                    <a:pt x="394" y="0"/>
                  </a:lnTo>
                  <a:lnTo>
                    <a:pt x="492" y="55"/>
                  </a:lnTo>
                  <a:lnTo>
                    <a:pt x="498" y="108"/>
                  </a:lnTo>
                  <a:lnTo>
                    <a:pt x="492" y="181"/>
                  </a:lnTo>
                  <a:lnTo>
                    <a:pt x="473" y="247"/>
                  </a:lnTo>
                  <a:lnTo>
                    <a:pt x="441" y="283"/>
                  </a:lnTo>
                  <a:lnTo>
                    <a:pt x="285" y="295"/>
                  </a:lnTo>
                  <a:lnTo>
                    <a:pt x="131" y="274"/>
                  </a:lnTo>
                  <a:lnTo>
                    <a:pt x="108" y="264"/>
                  </a:lnTo>
                  <a:lnTo>
                    <a:pt x="11" y="221"/>
                  </a:lnTo>
                  <a:lnTo>
                    <a:pt x="0" y="38"/>
                  </a:lnTo>
                  <a:lnTo>
                    <a:pt x="15" y="19"/>
                  </a:lnTo>
                  <a:lnTo>
                    <a:pt x="36" y="8"/>
                  </a:lnTo>
                  <a:lnTo>
                    <a:pt x="86" y="4"/>
                  </a:lnTo>
                  <a:lnTo>
                    <a:pt x="116" y="13"/>
                  </a:lnTo>
                  <a:lnTo>
                    <a:pt x="99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4333" y="2544"/>
              <a:ext cx="236" cy="313"/>
            </a:xfrm>
            <a:custGeom>
              <a:avLst/>
              <a:gdLst>
                <a:gd name="T0" fmla="*/ 42 w 471"/>
                <a:gd name="T1" fmla="*/ 198 h 625"/>
                <a:gd name="T2" fmla="*/ 3 w 471"/>
                <a:gd name="T3" fmla="*/ 189 h 625"/>
                <a:gd name="T4" fmla="*/ 0 w 471"/>
                <a:gd name="T5" fmla="*/ 177 h 625"/>
                <a:gd name="T6" fmla="*/ 29 w 471"/>
                <a:gd name="T7" fmla="*/ 133 h 625"/>
                <a:gd name="T8" fmla="*/ 52 w 471"/>
                <a:gd name="T9" fmla="*/ 95 h 625"/>
                <a:gd name="T10" fmla="*/ 73 w 471"/>
                <a:gd name="T11" fmla="*/ 56 h 625"/>
                <a:gd name="T12" fmla="*/ 96 w 471"/>
                <a:gd name="T13" fmla="*/ 10 h 625"/>
                <a:gd name="T14" fmla="*/ 108 w 471"/>
                <a:gd name="T15" fmla="*/ 0 h 625"/>
                <a:gd name="T16" fmla="*/ 118 w 471"/>
                <a:gd name="T17" fmla="*/ 11 h 625"/>
                <a:gd name="T18" fmla="*/ 121 w 471"/>
                <a:gd name="T19" fmla="*/ 48 h 625"/>
                <a:gd name="T20" fmla="*/ 122 w 471"/>
                <a:gd name="T21" fmla="*/ 84 h 625"/>
                <a:gd name="T22" fmla="*/ 129 w 471"/>
                <a:gd name="T23" fmla="*/ 101 h 625"/>
                <a:gd name="T24" fmla="*/ 144 w 471"/>
                <a:gd name="T25" fmla="*/ 121 h 625"/>
                <a:gd name="T26" fmla="*/ 153 w 471"/>
                <a:gd name="T27" fmla="*/ 132 h 625"/>
                <a:gd name="T28" fmla="*/ 166 w 471"/>
                <a:gd name="T29" fmla="*/ 143 h 625"/>
                <a:gd name="T30" fmla="*/ 180 w 471"/>
                <a:gd name="T31" fmla="*/ 154 h 625"/>
                <a:gd name="T32" fmla="*/ 197 w 471"/>
                <a:gd name="T33" fmla="*/ 167 h 625"/>
                <a:gd name="T34" fmla="*/ 202 w 471"/>
                <a:gd name="T35" fmla="*/ 183 h 625"/>
                <a:gd name="T36" fmla="*/ 185 w 471"/>
                <a:gd name="T37" fmla="*/ 188 h 625"/>
                <a:gd name="T38" fmla="*/ 168 w 471"/>
                <a:gd name="T39" fmla="*/ 181 h 625"/>
                <a:gd name="T40" fmla="*/ 154 w 471"/>
                <a:gd name="T41" fmla="*/ 181 h 625"/>
                <a:gd name="T42" fmla="*/ 178 w 471"/>
                <a:gd name="T43" fmla="*/ 210 h 625"/>
                <a:gd name="T44" fmla="*/ 178 w 471"/>
                <a:gd name="T45" fmla="*/ 225 h 625"/>
                <a:gd name="T46" fmla="*/ 159 w 471"/>
                <a:gd name="T47" fmla="*/ 232 h 625"/>
                <a:gd name="T48" fmla="*/ 170 w 471"/>
                <a:gd name="T49" fmla="*/ 252 h 625"/>
                <a:gd name="T50" fmla="*/ 192 w 471"/>
                <a:gd name="T51" fmla="*/ 266 h 625"/>
                <a:gd name="T52" fmla="*/ 234 w 471"/>
                <a:gd name="T53" fmla="*/ 298 h 625"/>
                <a:gd name="T54" fmla="*/ 236 w 471"/>
                <a:gd name="T55" fmla="*/ 308 h 625"/>
                <a:gd name="T56" fmla="*/ 224 w 471"/>
                <a:gd name="T57" fmla="*/ 313 h 625"/>
                <a:gd name="T58" fmla="*/ 192 w 471"/>
                <a:gd name="T59" fmla="*/ 299 h 625"/>
                <a:gd name="T60" fmla="*/ 132 w 471"/>
                <a:gd name="T61" fmla="*/ 221 h 625"/>
                <a:gd name="T62" fmla="*/ 140 w 471"/>
                <a:gd name="T63" fmla="*/ 209 h 625"/>
                <a:gd name="T64" fmla="*/ 155 w 471"/>
                <a:gd name="T65" fmla="*/ 209 h 625"/>
                <a:gd name="T66" fmla="*/ 142 w 471"/>
                <a:gd name="T67" fmla="*/ 183 h 625"/>
                <a:gd name="T68" fmla="*/ 146 w 471"/>
                <a:gd name="T69" fmla="*/ 171 h 625"/>
                <a:gd name="T70" fmla="*/ 170 w 471"/>
                <a:gd name="T71" fmla="*/ 166 h 625"/>
                <a:gd name="T72" fmla="*/ 134 w 471"/>
                <a:gd name="T73" fmla="*/ 142 h 625"/>
                <a:gd name="T74" fmla="*/ 117 w 471"/>
                <a:gd name="T75" fmla="*/ 110 h 625"/>
                <a:gd name="T76" fmla="*/ 99 w 471"/>
                <a:gd name="T77" fmla="*/ 41 h 625"/>
                <a:gd name="T78" fmla="*/ 81 w 471"/>
                <a:gd name="T79" fmla="*/ 78 h 625"/>
                <a:gd name="T80" fmla="*/ 63 w 471"/>
                <a:gd name="T81" fmla="*/ 112 h 625"/>
                <a:gd name="T82" fmla="*/ 43 w 471"/>
                <a:gd name="T83" fmla="*/ 147 h 625"/>
                <a:gd name="T84" fmla="*/ 18 w 471"/>
                <a:gd name="T85" fmla="*/ 179 h 625"/>
                <a:gd name="T86" fmla="*/ 59 w 471"/>
                <a:gd name="T87" fmla="*/ 192 h 625"/>
                <a:gd name="T88" fmla="*/ 51 w 471"/>
                <a:gd name="T89" fmla="*/ 214 h 625"/>
                <a:gd name="T90" fmla="*/ 33 w 471"/>
                <a:gd name="T91" fmla="*/ 258 h 625"/>
                <a:gd name="T92" fmla="*/ 16 w 471"/>
                <a:gd name="T93" fmla="*/ 291 h 625"/>
                <a:gd name="T94" fmla="*/ 9 w 471"/>
                <a:gd name="T95" fmla="*/ 283 h 625"/>
                <a:gd name="T96" fmla="*/ 13 w 471"/>
                <a:gd name="T97" fmla="*/ 263 h 625"/>
                <a:gd name="T98" fmla="*/ 23 w 471"/>
                <a:gd name="T99" fmla="*/ 241 h 625"/>
                <a:gd name="T100" fmla="*/ 42 w 471"/>
                <a:gd name="T101" fmla="*/ 198 h 625"/>
                <a:gd name="T102" fmla="*/ 42 w 471"/>
                <a:gd name="T103" fmla="*/ 198 h 6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71"/>
                <a:gd name="T157" fmla="*/ 0 h 625"/>
                <a:gd name="T158" fmla="*/ 471 w 471"/>
                <a:gd name="T159" fmla="*/ 625 h 62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71" h="625">
                  <a:moveTo>
                    <a:pt x="83" y="395"/>
                  </a:moveTo>
                  <a:lnTo>
                    <a:pt x="6" y="378"/>
                  </a:lnTo>
                  <a:lnTo>
                    <a:pt x="0" y="353"/>
                  </a:lnTo>
                  <a:lnTo>
                    <a:pt x="57" y="266"/>
                  </a:lnTo>
                  <a:lnTo>
                    <a:pt x="104" y="190"/>
                  </a:lnTo>
                  <a:lnTo>
                    <a:pt x="146" y="112"/>
                  </a:lnTo>
                  <a:lnTo>
                    <a:pt x="192" y="19"/>
                  </a:lnTo>
                  <a:lnTo>
                    <a:pt x="215" y="0"/>
                  </a:lnTo>
                  <a:lnTo>
                    <a:pt x="236" y="21"/>
                  </a:lnTo>
                  <a:lnTo>
                    <a:pt x="241" y="95"/>
                  </a:lnTo>
                  <a:lnTo>
                    <a:pt x="243" y="167"/>
                  </a:lnTo>
                  <a:lnTo>
                    <a:pt x="258" y="201"/>
                  </a:lnTo>
                  <a:lnTo>
                    <a:pt x="287" y="241"/>
                  </a:lnTo>
                  <a:lnTo>
                    <a:pt x="306" y="264"/>
                  </a:lnTo>
                  <a:lnTo>
                    <a:pt x="331" y="285"/>
                  </a:lnTo>
                  <a:lnTo>
                    <a:pt x="359" y="308"/>
                  </a:lnTo>
                  <a:lnTo>
                    <a:pt x="393" y="333"/>
                  </a:lnTo>
                  <a:lnTo>
                    <a:pt x="403" y="365"/>
                  </a:lnTo>
                  <a:lnTo>
                    <a:pt x="369" y="376"/>
                  </a:lnTo>
                  <a:lnTo>
                    <a:pt x="336" y="361"/>
                  </a:lnTo>
                  <a:lnTo>
                    <a:pt x="308" y="361"/>
                  </a:lnTo>
                  <a:lnTo>
                    <a:pt x="355" y="420"/>
                  </a:lnTo>
                  <a:lnTo>
                    <a:pt x="355" y="449"/>
                  </a:lnTo>
                  <a:lnTo>
                    <a:pt x="317" y="464"/>
                  </a:lnTo>
                  <a:lnTo>
                    <a:pt x="340" y="504"/>
                  </a:lnTo>
                  <a:lnTo>
                    <a:pt x="384" y="532"/>
                  </a:lnTo>
                  <a:lnTo>
                    <a:pt x="467" y="595"/>
                  </a:lnTo>
                  <a:lnTo>
                    <a:pt x="471" y="616"/>
                  </a:lnTo>
                  <a:lnTo>
                    <a:pt x="448" y="625"/>
                  </a:lnTo>
                  <a:lnTo>
                    <a:pt x="384" y="597"/>
                  </a:lnTo>
                  <a:lnTo>
                    <a:pt x="264" y="441"/>
                  </a:lnTo>
                  <a:lnTo>
                    <a:pt x="279" y="418"/>
                  </a:lnTo>
                  <a:lnTo>
                    <a:pt x="310" y="418"/>
                  </a:lnTo>
                  <a:lnTo>
                    <a:pt x="283" y="365"/>
                  </a:lnTo>
                  <a:lnTo>
                    <a:pt x="291" y="342"/>
                  </a:lnTo>
                  <a:lnTo>
                    <a:pt x="340" y="331"/>
                  </a:lnTo>
                  <a:lnTo>
                    <a:pt x="268" y="283"/>
                  </a:lnTo>
                  <a:lnTo>
                    <a:pt x="234" y="219"/>
                  </a:lnTo>
                  <a:lnTo>
                    <a:pt x="198" y="82"/>
                  </a:lnTo>
                  <a:lnTo>
                    <a:pt x="161" y="156"/>
                  </a:lnTo>
                  <a:lnTo>
                    <a:pt x="125" y="224"/>
                  </a:lnTo>
                  <a:lnTo>
                    <a:pt x="85" y="293"/>
                  </a:lnTo>
                  <a:lnTo>
                    <a:pt x="36" y="357"/>
                  </a:lnTo>
                  <a:lnTo>
                    <a:pt x="118" y="384"/>
                  </a:lnTo>
                  <a:lnTo>
                    <a:pt x="101" y="428"/>
                  </a:lnTo>
                  <a:lnTo>
                    <a:pt x="66" y="515"/>
                  </a:lnTo>
                  <a:lnTo>
                    <a:pt x="32" y="582"/>
                  </a:lnTo>
                  <a:lnTo>
                    <a:pt x="17" y="566"/>
                  </a:lnTo>
                  <a:lnTo>
                    <a:pt x="26" y="525"/>
                  </a:lnTo>
                  <a:lnTo>
                    <a:pt x="45" y="481"/>
                  </a:lnTo>
                  <a:lnTo>
                    <a:pt x="83" y="3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4654" y="3354"/>
              <a:ext cx="64" cy="165"/>
            </a:xfrm>
            <a:custGeom>
              <a:avLst/>
              <a:gdLst>
                <a:gd name="T0" fmla="*/ 38 w 130"/>
                <a:gd name="T1" fmla="*/ 21 h 328"/>
                <a:gd name="T2" fmla="*/ 53 w 130"/>
                <a:gd name="T3" fmla="*/ 0 h 328"/>
                <a:gd name="T4" fmla="*/ 64 w 130"/>
                <a:gd name="T5" fmla="*/ 3 h 328"/>
                <a:gd name="T6" fmla="*/ 53 w 130"/>
                <a:gd name="T7" fmla="*/ 57 h 328"/>
                <a:gd name="T8" fmla="*/ 44 w 130"/>
                <a:gd name="T9" fmla="*/ 89 h 328"/>
                <a:gd name="T10" fmla="*/ 36 w 130"/>
                <a:gd name="T11" fmla="*/ 111 h 328"/>
                <a:gd name="T12" fmla="*/ 24 w 130"/>
                <a:gd name="T13" fmla="*/ 138 h 328"/>
                <a:gd name="T14" fmla="*/ 9 w 130"/>
                <a:gd name="T15" fmla="*/ 165 h 328"/>
                <a:gd name="T16" fmla="*/ 1 w 130"/>
                <a:gd name="T17" fmla="*/ 158 h 328"/>
                <a:gd name="T18" fmla="*/ 0 w 130"/>
                <a:gd name="T19" fmla="*/ 135 h 328"/>
                <a:gd name="T20" fmla="*/ 21 w 130"/>
                <a:gd name="T21" fmla="*/ 78 h 328"/>
                <a:gd name="T22" fmla="*/ 38 w 130"/>
                <a:gd name="T23" fmla="*/ 21 h 328"/>
                <a:gd name="T24" fmla="*/ 38 w 130"/>
                <a:gd name="T25" fmla="*/ 21 h 3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0"/>
                <a:gd name="T40" fmla="*/ 0 h 328"/>
                <a:gd name="T41" fmla="*/ 130 w 130"/>
                <a:gd name="T42" fmla="*/ 328 h 3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0" h="328">
                  <a:moveTo>
                    <a:pt x="78" y="41"/>
                  </a:moveTo>
                  <a:lnTo>
                    <a:pt x="107" y="0"/>
                  </a:lnTo>
                  <a:lnTo>
                    <a:pt x="130" y="5"/>
                  </a:lnTo>
                  <a:lnTo>
                    <a:pt x="107" y="114"/>
                  </a:lnTo>
                  <a:lnTo>
                    <a:pt x="90" y="176"/>
                  </a:lnTo>
                  <a:lnTo>
                    <a:pt x="73" y="220"/>
                  </a:lnTo>
                  <a:lnTo>
                    <a:pt x="48" y="275"/>
                  </a:lnTo>
                  <a:lnTo>
                    <a:pt x="19" y="328"/>
                  </a:lnTo>
                  <a:lnTo>
                    <a:pt x="2" y="315"/>
                  </a:lnTo>
                  <a:lnTo>
                    <a:pt x="0" y="268"/>
                  </a:lnTo>
                  <a:lnTo>
                    <a:pt x="42" y="155"/>
                  </a:lnTo>
                  <a:lnTo>
                    <a:pt x="78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4237" y="3638"/>
              <a:ext cx="353" cy="122"/>
            </a:xfrm>
            <a:custGeom>
              <a:avLst/>
              <a:gdLst>
                <a:gd name="T0" fmla="*/ 317 w 705"/>
                <a:gd name="T1" fmla="*/ 106 h 245"/>
                <a:gd name="T2" fmla="*/ 353 w 705"/>
                <a:gd name="T3" fmla="*/ 101 h 245"/>
                <a:gd name="T4" fmla="*/ 339 w 705"/>
                <a:gd name="T5" fmla="*/ 111 h 245"/>
                <a:gd name="T6" fmla="*/ 312 w 705"/>
                <a:gd name="T7" fmla="*/ 122 h 245"/>
                <a:gd name="T8" fmla="*/ 301 w 705"/>
                <a:gd name="T9" fmla="*/ 121 h 245"/>
                <a:gd name="T10" fmla="*/ 262 w 705"/>
                <a:gd name="T11" fmla="*/ 108 h 245"/>
                <a:gd name="T12" fmla="*/ 225 w 705"/>
                <a:gd name="T13" fmla="*/ 95 h 245"/>
                <a:gd name="T14" fmla="*/ 185 w 705"/>
                <a:gd name="T15" fmla="*/ 80 h 245"/>
                <a:gd name="T16" fmla="*/ 143 w 705"/>
                <a:gd name="T17" fmla="*/ 64 h 245"/>
                <a:gd name="T18" fmla="*/ 105 w 705"/>
                <a:gd name="T19" fmla="*/ 50 h 245"/>
                <a:gd name="T20" fmla="*/ 56 w 705"/>
                <a:gd name="T21" fmla="*/ 32 h 245"/>
                <a:gd name="T22" fmla="*/ 30 w 705"/>
                <a:gd name="T23" fmla="*/ 23 h 245"/>
                <a:gd name="T24" fmla="*/ 4 w 705"/>
                <a:gd name="T25" fmla="*/ 13 h 245"/>
                <a:gd name="T26" fmla="*/ 0 w 705"/>
                <a:gd name="T27" fmla="*/ 4 h 245"/>
                <a:gd name="T28" fmla="*/ 10 w 705"/>
                <a:gd name="T29" fmla="*/ 0 h 245"/>
                <a:gd name="T30" fmla="*/ 62 w 705"/>
                <a:gd name="T31" fmla="*/ 14 h 245"/>
                <a:gd name="T32" fmla="*/ 110 w 705"/>
                <a:gd name="T33" fmla="*/ 30 h 245"/>
                <a:gd name="T34" fmla="*/ 166 w 705"/>
                <a:gd name="T35" fmla="*/ 48 h 245"/>
                <a:gd name="T36" fmla="*/ 220 w 705"/>
                <a:gd name="T37" fmla="*/ 67 h 245"/>
                <a:gd name="T38" fmla="*/ 268 w 705"/>
                <a:gd name="T39" fmla="*/ 84 h 245"/>
                <a:gd name="T40" fmla="*/ 317 w 705"/>
                <a:gd name="T41" fmla="*/ 106 h 245"/>
                <a:gd name="T42" fmla="*/ 317 w 705"/>
                <a:gd name="T43" fmla="*/ 106 h 24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05"/>
                <a:gd name="T67" fmla="*/ 0 h 245"/>
                <a:gd name="T68" fmla="*/ 705 w 705"/>
                <a:gd name="T69" fmla="*/ 245 h 24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05" h="245">
                  <a:moveTo>
                    <a:pt x="633" y="213"/>
                  </a:moveTo>
                  <a:lnTo>
                    <a:pt x="705" y="202"/>
                  </a:lnTo>
                  <a:lnTo>
                    <a:pt x="678" y="223"/>
                  </a:lnTo>
                  <a:lnTo>
                    <a:pt x="623" y="245"/>
                  </a:lnTo>
                  <a:lnTo>
                    <a:pt x="601" y="242"/>
                  </a:lnTo>
                  <a:lnTo>
                    <a:pt x="523" y="217"/>
                  </a:lnTo>
                  <a:lnTo>
                    <a:pt x="450" y="190"/>
                  </a:lnTo>
                  <a:lnTo>
                    <a:pt x="369" y="160"/>
                  </a:lnTo>
                  <a:lnTo>
                    <a:pt x="285" y="129"/>
                  </a:lnTo>
                  <a:lnTo>
                    <a:pt x="209" y="101"/>
                  </a:lnTo>
                  <a:lnTo>
                    <a:pt x="112" y="65"/>
                  </a:lnTo>
                  <a:lnTo>
                    <a:pt x="59" y="46"/>
                  </a:lnTo>
                  <a:lnTo>
                    <a:pt x="7" y="27"/>
                  </a:lnTo>
                  <a:lnTo>
                    <a:pt x="0" y="8"/>
                  </a:lnTo>
                  <a:lnTo>
                    <a:pt x="19" y="0"/>
                  </a:lnTo>
                  <a:lnTo>
                    <a:pt x="123" y="29"/>
                  </a:lnTo>
                  <a:lnTo>
                    <a:pt x="220" y="61"/>
                  </a:lnTo>
                  <a:lnTo>
                    <a:pt x="331" y="97"/>
                  </a:lnTo>
                  <a:lnTo>
                    <a:pt x="439" y="135"/>
                  </a:lnTo>
                  <a:lnTo>
                    <a:pt x="536" y="169"/>
                  </a:lnTo>
                  <a:lnTo>
                    <a:pt x="633" y="2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4175" y="3759"/>
              <a:ext cx="329" cy="139"/>
            </a:xfrm>
            <a:custGeom>
              <a:avLst/>
              <a:gdLst>
                <a:gd name="T0" fmla="*/ 259 w 658"/>
                <a:gd name="T1" fmla="*/ 109 h 278"/>
                <a:gd name="T2" fmla="*/ 289 w 658"/>
                <a:gd name="T3" fmla="*/ 92 h 278"/>
                <a:gd name="T4" fmla="*/ 321 w 658"/>
                <a:gd name="T5" fmla="*/ 81 h 278"/>
                <a:gd name="T6" fmla="*/ 329 w 658"/>
                <a:gd name="T7" fmla="*/ 86 h 278"/>
                <a:gd name="T8" fmla="*/ 325 w 658"/>
                <a:gd name="T9" fmla="*/ 94 h 278"/>
                <a:gd name="T10" fmla="*/ 306 w 658"/>
                <a:gd name="T11" fmla="*/ 103 h 278"/>
                <a:gd name="T12" fmla="*/ 282 w 658"/>
                <a:gd name="T13" fmla="*/ 130 h 278"/>
                <a:gd name="T14" fmla="*/ 267 w 658"/>
                <a:gd name="T15" fmla="*/ 139 h 278"/>
                <a:gd name="T16" fmla="*/ 248 w 658"/>
                <a:gd name="T17" fmla="*/ 135 h 278"/>
                <a:gd name="T18" fmla="*/ 214 w 658"/>
                <a:gd name="T19" fmla="*/ 117 h 278"/>
                <a:gd name="T20" fmla="*/ 178 w 658"/>
                <a:gd name="T21" fmla="*/ 101 h 278"/>
                <a:gd name="T22" fmla="*/ 143 w 658"/>
                <a:gd name="T23" fmla="*/ 85 h 278"/>
                <a:gd name="T24" fmla="*/ 107 w 658"/>
                <a:gd name="T25" fmla="*/ 69 h 278"/>
                <a:gd name="T26" fmla="*/ 75 w 658"/>
                <a:gd name="T27" fmla="*/ 48 h 278"/>
                <a:gd name="T28" fmla="*/ 42 w 658"/>
                <a:gd name="T29" fmla="*/ 26 h 278"/>
                <a:gd name="T30" fmla="*/ 6 w 658"/>
                <a:gd name="T31" fmla="*/ 13 h 278"/>
                <a:gd name="T32" fmla="*/ 0 w 658"/>
                <a:gd name="T33" fmla="*/ 6 h 278"/>
                <a:gd name="T34" fmla="*/ 9 w 658"/>
                <a:gd name="T35" fmla="*/ 0 h 278"/>
                <a:gd name="T36" fmla="*/ 48 w 658"/>
                <a:gd name="T37" fmla="*/ 13 h 278"/>
                <a:gd name="T38" fmla="*/ 86 w 658"/>
                <a:gd name="T39" fmla="*/ 29 h 278"/>
                <a:gd name="T40" fmla="*/ 131 w 658"/>
                <a:gd name="T41" fmla="*/ 48 h 278"/>
                <a:gd name="T42" fmla="*/ 174 w 658"/>
                <a:gd name="T43" fmla="*/ 68 h 278"/>
                <a:gd name="T44" fmla="*/ 214 w 658"/>
                <a:gd name="T45" fmla="*/ 85 h 278"/>
                <a:gd name="T46" fmla="*/ 259 w 658"/>
                <a:gd name="T47" fmla="*/ 109 h 278"/>
                <a:gd name="T48" fmla="*/ 259 w 658"/>
                <a:gd name="T49" fmla="*/ 109 h 2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58"/>
                <a:gd name="T76" fmla="*/ 0 h 278"/>
                <a:gd name="T77" fmla="*/ 658 w 658"/>
                <a:gd name="T78" fmla="*/ 278 h 2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58" h="278">
                  <a:moveTo>
                    <a:pt x="517" y="219"/>
                  </a:moveTo>
                  <a:lnTo>
                    <a:pt x="578" y="185"/>
                  </a:lnTo>
                  <a:lnTo>
                    <a:pt x="641" y="162"/>
                  </a:lnTo>
                  <a:lnTo>
                    <a:pt x="658" y="172"/>
                  </a:lnTo>
                  <a:lnTo>
                    <a:pt x="649" y="189"/>
                  </a:lnTo>
                  <a:lnTo>
                    <a:pt x="611" y="206"/>
                  </a:lnTo>
                  <a:lnTo>
                    <a:pt x="563" y="259"/>
                  </a:lnTo>
                  <a:lnTo>
                    <a:pt x="533" y="278"/>
                  </a:lnTo>
                  <a:lnTo>
                    <a:pt x="497" y="269"/>
                  </a:lnTo>
                  <a:lnTo>
                    <a:pt x="428" y="234"/>
                  </a:lnTo>
                  <a:lnTo>
                    <a:pt x="356" y="202"/>
                  </a:lnTo>
                  <a:lnTo>
                    <a:pt x="286" y="170"/>
                  </a:lnTo>
                  <a:lnTo>
                    <a:pt x="215" y="137"/>
                  </a:lnTo>
                  <a:lnTo>
                    <a:pt x="149" y="96"/>
                  </a:lnTo>
                  <a:lnTo>
                    <a:pt x="84" y="52"/>
                  </a:lnTo>
                  <a:lnTo>
                    <a:pt x="12" y="27"/>
                  </a:lnTo>
                  <a:lnTo>
                    <a:pt x="0" y="12"/>
                  </a:lnTo>
                  <a:lnTo>
                    <a:pt x="18" y="0"/>
                  </a:lnTo>
                  <a:lnTo>
                    <a:pt x="97" y="27"/>
                  </a:lnTo>
                  <a:lnTo>
                    <a:pt x="173" y="59"/>
                  </a:lnTo>
                  <a:lnTo>
                    <a:pt x="261" y="96"/>
                  </a:lnTo>
                  <a:lnTo>
                    <a:pt x="348" y="135"/>
                  </a:lnTo>
                  <a:lnTo>
                    <a:pt x="428" y="170"/>
                  </a:lnTo>
                  <a:lnTo>
                    <a:pt x="517" y="2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4203" y="3686"/>
              <a:ext cx="335" cy="142"/>
            </a:xfrm>
            <a:custGeom>
              <a:avLst/>
              <a:gdLst>
                <a:gd name="T0" fmla="*/ 295 w 670"/>
                <a:gd name="T1" fmla="*/ 122 h 283"/>
                <a:gd name="T2" fmla="*/ 310 w 670"/>
                <a:gd name="T3" fmla="*/ 113 h 283"/>
                <a:gd name="T4" fmla="*/ 326 w 670"/>
                <a:gd name="T5" fmla="*/ 106 h 283"/>
                <a:gd name="T6" fmla="*/ 335 w 670"/>
                <a:gd name="T7" fmla="*/ 110 h 283"/>
                <a:gd name="T8" fmla="*/ 331 w 670"/>
                <a:gd name="T9" fmla="*/ 118 h 283"/>
                <a:gd name="T10" fmla="*/ 312 w 670"/>
                <a:gd name="T11" fmla="*/ 133 h 283"/>
                <a:gd name="T12" fmla="*/ 292 w 670"/>
                <a:gd name="T13" fmla="*/ 142 h 283"/>
                <a:gd name="T14" fmla="*/ 234 w 670"/>
                <a:gd name="T15" fmla="*/ 122 h 283"/>
                <a:gd name="T16" fmla="*/ 189 w 670"/>
                <a:gd name="T17" fmla="*/ 103 h 283"/>
                <a:gd name="T18" fmla="*/ 142 w 670"/>
                <a:gd name="T19" fmla="*/ 82 h 283"/>
                <a:gd name="T20" fmla="*/ 94 w 670"/>
                <a:gd name="T21" fmla="*/ 61 h 283"/>
                <a:gd name="T22" fmla="*/ 52 w 670"/>
                <a:gd name="T23" fmla="*/ 40 h 283"/>
                <a:gd name="T24" fmla="*/ 20 w 670"/>
                <a:gd name="T25" fmla="*/ 24 h 283"/>
                <a:gd name="T26" fmla="*/ 3 w 670"/>
                <a:gd name="T27" fmla="*/ 12 h 283"/>
                <a:gd name="T28" fmla="*/ 0 w 670"/>
                <a:gd name="T29" fmla="*/ 3 h 283"/>
                <a:gd name="T30" fmla="*/ 10 w 670"/>
                <a:gd name="T31" fmla="*/ 0 h 283"/>
                <a:gd name="T32" fmla="*/ 31 w 670"/>
                <a:gd name="T33" fmla="*/ 8 h 283"/>
                <a:gd name="T34" fmla="*/ 55 w 670"/>
                <a:gd name="T35" fmla="*/ 18 h 283"/>
                <a:gd name="T36" fmla="*/ 112 w 670"/>
                <a:gd name="T37" fmla="*/ 37 h 283"/>
                <a:gd name="T38" fmla="*/ 180 w 670"/>
                <a:gd name="T39" fmla="*/ 63 h 283"/>
                <a:gd name="T40" fmla="*/ 214 w 670"/>
                <a:gd name="T41" fmla="*/ 77 h 283"/>
                <a:gd name="T42" fmla="*/ 244 w 670"/>
                <a:gd name="T43" fmla="*/ 92 h 283"/>
                <a:gd name="T44" fmla="*/ 295 w 670"/>
                <a:gd name="T45" fmla="*/ 122 h 283"/>
                <a:gd name="T46" fmla="*/ 295 w 670"/>
                <a:gd name="T47" fmla="*/ 122 h 28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70"/>
                <a:gd name="T73" fmla="*/ 0 h 283"/>
                <a:gd name="T74" fmla="*/ 670 w 670"/>
                <a:gd name="T75" fmla="*/ 283 h 28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70" h="283">
                  <a:moveTo>
                    <a:pt x="590" y="243"/>
                  </a:moveTo>
                  <a:lnTo>
                    <a:pt x="620" y="226"/>
                  </a:lnTo>
                  <a:lnTo>
                    <a:pt x="651" y="211"/>
                  </a:lnTo>
                  <a:lnTo>
                    <a:pt x="670" y="219"/>
                  </a:lnTo>
                  <a:lnTo>
                    <a:pt x="662" y="236"/>
                  </a:lnTo>
                  <a:lnTo>
                    <a:pt x="624" y="266"/>
                  </a:lnTo>
                  <a:lnTo>
                    <a:pt x="584" y="283"/>
                  </a:lnTo>
                  <a:lnTo>
                    <a:pt x="468" y="243"/>
                  </a:lnTo>
                  <a:lnTo>
                    <a:pt x="379" y="205"/>
                  </a:lnTo>
                  <a:lnTo>
                    <a:pt x="284" y="164"/>
                  </a:lnTo>
                  <a:lnTo>
                    <a:pt x="189" y="122"/>
                  </a:lnTo>
                  <a:lnTo>
                    <a:pt x="105" y="80"/>
                  </a:lnTo>
                  <a:lnTo>
                    <a:pt x="40" y="48"/>
                  </a:lnTo>
                  <a:lnTo>
                    <a:pt x="6" y="23"/>
                  </a:lnTo>
                  <a:lnTo>
                    <a:pt x="0" y="6"/>
                  </a:lnTo>
                  <a:lnTo>
                    <a:pt x="19" y="0"/>
                  </a:lnTo>
                  <a:lnTo>
                    <a:pt x="63" y="15"/>
                  </a:lnTo>
                  <a:lnTo>
                    <a:pt x="111" y="36"/>
                  </a:lnTo>
                  <a:lnTo>
                    <a:pt x="225" y="74"/>
                  </a:lnTo>
                  <a:lnTo>
                    <a:pt x="360" y="126"/>
                  </a:lnTo>
                  <a:lnTo>
                    <a:pt x="428" y="154"/>
                  </a:lnTo>
                  <a:lnTo>
                    <a:pt x="489" y="184"/>
                  </a:lnTo>
                  <a:lnTo>
                    <a:pt x="590" y="2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4159" y="3963"/>
              <a:ext cx="2" cy="2"/>
            </a:xfrm>
            <a:custGeom>
              <a:avLst/>
              <a:gdLst>
                <a:gd name="T0" fmla="*/ 0 w 6"/>
                <a:gd name="T1" fmla="*/ 0 h 4"/>
                <a:gd name="T2" fmla="*/ 2 w 6"/>
                <a:gd name="T3" fmla="*/ 2 h 4"/>
                <a:gd name="T4" fmla="*/ 0 w 6"/>
                <a:gd name="T5" fmla="*/ 0 h 4"/>
                <a:gd name="T6" fmla="*/ 0 w 6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4"/>
                <a:gd name="T14" fmla="*/ 6 w 6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4">
                  <a:moveTo>
                    <a:pt x="0" y="0"/>
                  </a:moveTo>
                  <a:lnTo>
                    <a:pt x="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7318248" cy="758952"/>
          </a:xfrm>
        </p:spPr>
        <p:txBody>
          <a:bodyPr/>
          <a:lstStyle/>
          <a:p>
            <a:r>
              <a:rPr lang="en-US" dirty="0" smtClean="0"/>
              <a:t>Using Excel for Breakeven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58838" y="1524000"/>
            <a:ext cx="7886700" cy="464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NOTE:  We will use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Excel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2013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 this class.  If you have an old version of Excel, your tools may be accessed differently.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</a:t>
            </a:r>
            <a:r>
              <a:rPr lang="en-US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spreadsheet software package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such as </a:t>
            </a:r>
            <a:r>
              <a:rPr lang="en-US" i="1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Microsoft</a:t>
            </a:r>
            <a:r>
              <a:rPr lang="en-US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i="1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Excel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can be used to perform a quantitative analysis of Ponderosa Development Corporation.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We will enter the </a:t>
            </a:r>
            <a:r>
              <a:rPr lang="en-US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problem data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in the top portion of the spreadsheet.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bottom of the spreadsheet will be used for </a:t>
            </a:r>
            <a:r>
              <a:rPr lang="en-US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model development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533400"/>
            <a:ext cx="4572000" cy="75895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Example:  Ponderosa </a:t>
            </a:r>
            <a:br>
              <a:rPr lang="en-US" sz="3600" dirty="0" smtClean="0"/>
            </a:br>
            <a:r>
              <a:rPr lang="en-US" sz="3600" dirty="0" smtClean="0"/>
              <a:t>Development Corp.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52400" y="0"/>
            <a:ext cx="1544637" cy="1484313"/>
            <a:chOff x="3701" y="2524"/>
            <a:chExt cx="1291" cy="1441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701" y="3513"/>
              <a:ext cx="511" cy="216"/>
            </a:xfrm>
            <a:custGeom>
              <a:avLst/>
              <a:gdLst>
                <a:gd name="T0" fmla="*/ 60 w 1021"/>
                <a:gd name="T1" fmla="*/ 0 h 432"/>
                <a:gd name="T2" fmla="*/ 0 w 1021"/>
                <a:gd name="T3" fmla="*/ 21 h 432"/>
                <a:gd name="T4" fmla="*/ 67 w 1021"/>
                <a:gd name="T5" fmla="*/ 42 h 432"/>
                <a:gd name="T6" fmla="*/ 132 w 1021"/>
                <a:gd name="T7" fmla="*/ 72 h 432"/>
                <a:gd name="T8" fmla="*/ 225 w 1021"/>
                <a:gd name="T9" fmla="*/ 102 h 432"/>
                <a:gd name="T10" fmla="*/ 205 w 1021"/>
                <a:gd name="T11" fmla="*/ 114 h 432"/>
                <a:gd name="T12" fmla="*/ 319 w 1021"/>
                <a:gd name="T13" fmla="*/ 144 h 432"/>
                <a:gd name="T14" fmla="*/ 412 w 1021"/>
                <a:gd name="T15" fmla="*/ 165 h 432"/>
                <a:gd name="T16" fmla="*/ 468 w 1021"/>
                <a:gd name="T17" fmla="*/ 186 h 432"/>
                <a:gd name="T18" fmla="*/ 507 w 1021"/>
                <a:gd name="T19" fmla="*/ 216 h 432"/>
                <a:gd name="T20" fmla="*/ 511 w 1021"/>
                <a:gd name="T21" fmla="*/ 177 h 432"/>
                <a:gd name="T22" fmla="*/ 447 w 1021"/>
                <a:gd name="T23" fmla="*/ 141 h 432"/>
                <a:gd name="T24" fmla="*/ 246 w 1021"/>
                <a:gd name="T25" fmla="*/ 81 h 432"/>
                <a:gd name="T26" fmla="*/ 60 w 1021"/>
                <a:gd name="T27" fmla="*/ 0 h 432"/>
                <a:gd name="T28" fmla="*/ 60 w 1021"/>
                <a:gd name="T29" fmla="*/ 0 h 4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21"/>
                <a:gd name="T46" fmla="*/ 0 h 432"/>
                <a:gd name="T47" fmla="*/ 1021 w 1021"/>
                <a:gd name="T48" fmla="*/ 432 h 4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21" h="432">
                  <a:moveTo>
                    <a:pt x="120" y="0"/>
                  </a:moveTo>
                  <a:lnTo>
                    <a:pt x="0" y="42"/>
                  </a:lnTo>
                  <a:lnTo>
                    <a:pt x="133" y="84"/>
                  </a:lnTo>
                  <a:lnTo>
                    <a:pt x="264" y="143"/>
                  </a:lnTo>
                  <a:lnTo>
                    <a:pt x="450" y="203"/>
                  </a:lnTo>
                  <a:lnTo>
                    <a:pt x="409" y="228"/>
                  </a:lnTo>
                  <a:lnTo>
                    <a:pt x="637" y="287"/>
                  </a:lnTo>
                  <a:lnTo>
                    <a:pt x="823" y="329"/>
                  </a:lnTo>
                  <a:lnTo>
                    <a:pt x="935" y="371"/>
                  </a:lnTo>
                  <a:lnTo>
                    <a:pt x="1013" y="432"/>
                  </a:lnTo>
                  <a:lnTo>
                    <a:pt x="1021" y="354"/>
                  </a:lnTo>
                  <a:lnTo>
                    <a:pt x="893" y="281"/>
                  </a:lnTo>
                  <a:lnTo>
                    <a:pt x="492" y="16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66A3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691" y="2852"/>
              <a:ext cx="249" cy="777"/>
            </a:xfrm>
            <a:custGeom>
              <a:avLst/>
              <a:gdLst>
                <a:gd name="T0" fmla="*/ 90 w 498"/>
                <a:gd name="T1" fmla="*/ 51 h 1553"/>
                <a:gd name="T2" fmla="*/ 216 w 498"/>
                <a:gd name="T3" fmla="*/ 0 h 1553"/>
                <a:gd name="T4" fmla="*/ 183 w 498"/>
                <a:gd name="T5" fmla="*/ 135 h 1553"/>
                <a:gd name="T6" fmla="*/ 213 w 498"/>
                <a:gd name="T7" fmla="*/ 255 h 1553"/>
                <a:gd name="T8" fmla="*/ 228 w 498"/>
                <a:gd name="T9" fmla="*/ 318 h 1553"/>
                <a:gd name="T10" fmla="*/ 249 w 498"/>
                <a:gd name="T11" fmla="*/ 354 h 1553"/>
                <a:gd name="T12" fmla="*/ 240 w 498"/>
                <a:gd name="T13" fmla="*/ 411 h 1553"/>
                <a:gd name="T14" fmla="*/ 238 w 498"/>
                <a:gd name="T15" fmla="*/ 534 h 1553"/>
                <a:gd name="T16" fmla="*/ 249 w 498"/>
                <a:gd name="T17" fmla="*/ 591 h 1553"/>
                <a:gd name="T18" fmla="*/ 240 w 498"/>
                <a:gd name="T19" fmla="*/ 657 h 1553"/>
                <a:gd name="T20" fmla="*/ 210 w 498"/>
                <a:gd name="T21" fmla="*/ 675 h 1553"/>
                <a:gd name="T22" fmla="*/ 174 w 498"/>
                <a:gd name="T23" fmla="*/ 693 h 1553"/>
                <a:gd name="T24" fmla="*/ 174 w 498"/>
                <a:gd name="T25" fmla="*/ 739 h 1553"/>
                <a:gd name="T26" fmla="*/ 124 w 498"/>
                <a:gd name="T27" fmla="*/ 750 h 1553"/>
                <a:gd name="T28" fmla="*/ 83 w 498"/>
                <a:gd name="T29" fmla="*/ 765 h 1553"/>
                <a:gd name="T30" fmla="*/ 51 w 498"/>
                <a:gd name="T31" fmla="*/ 775 h 1553"/>
                <a:gd name="T32" fmla="*/ 27 w 498"/>
                <a:gd name="T33" fmla="*/ 777 h 1553"/>
                <a:gd name="T34" fmla="*/ 0 w 498"/>
                <a:gd name="T35" fmla="*/ 768 h 1553"/>
                <a:gd name="T36" fmla="*/ 6 w 498"/>
                <a:gd name="T37" fmla="*/ 728 h 1553"/>
                <a:gd name="T38" fmla="*/ 19 w 498"/>
                <a:gd name="T39" fmla="*/ 653 h 1553"/>
                <a:gd name="T40" fmla="*/ 32 w 498"/>
                <a:gd name="T41" fmla="*/ 582 h 1553"/>
                <a:gd name="T42" fmla="*/ 39 w 498"/>
                <a:gd name="T43" fmla="*/ 550 h 1553"/>
                <a:gd name="T44" fmla="*/ 78 w 498"/>
                <a:gd name="T45" fmla="*/ 441 h 1553"/>
                <a:gd name="T46" fmla="*/ 83 w 498"/>
                <a:gd name="T47" fmla="*/ 359 h 1553"/>
                <a:gd name="T48" fmla="*/ 87 w 498"/>
                <a:gd name="T49" fmla="*/ 267 h 1553"/>
                <a:gd name="T50" fmla="*/ 90 w 498"/>
                <a:gd name="T51" fmla="*/ 51 h 1553"/>
                <a:gd name="T52" fmla="*/ 90 w 498"/>
                <a:gd name="T53" fmla="*/ 51 h 155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98"/>
                <a:gd name="T82" fmla="*/ 0 h 1553"/>
                <a:gd name="T83" fmla="*/ 498 w 498"/>
                <a:gd name="T84" fmla="*/ 1553 h 155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98" h="1553">
                  <a:moveTo>
                    <a:pt x="180" y="101"/>
                  </a:moveTo>
                  <a:lnTo>
                    <a:pt x="431" y="0"/>
                  </a:lnTo>
                  <a:lnTo>
                    <a:pt x="366" y="270"/>
                  </a:lnTo>
                  <a:lnTo>
                    <a:pt x="425" y="509"/>
                  </a:lnTo>
                  <a:lnTo>
                    <a:pt x="456" y="635"/>
                  </a:lnTo>
                  <a:lnTo>
                    <a:pt x="498" y="707"/>
                  </a:lnTo>
                  <a:lnTo>
                    <a:pt x="480" y="821"/>
                  </a:lnTo>
                  <a:lnTo>
                    <a:pt x="475" y="1068"/>
                  </a:lnTo>
                  <a:lnTo>
                    <a:pt x="498" y="1182"/>
                  </a:lnTo>
                  <a:lnTo>
                    <a:pt x="480" y="1313"/>
                  </a:lnTo>
                  <a:lnTo>
                    <a:pt x="420" y="1350"/>
                  </a:lnTo>
                  <a:lnTo>
                    <a:pt x="347" y="1386"/>
                  </a:lnTo>
                  <a:lnTo>
                    <a:pt x="347" y="1477"/>
                  </a:lnTo>
                  <a:lnTo>
                    <a:pt x="247" y="1500"/>
                  </a:lnTo>
                  <a:lnTo>
                    <a:pt x="165" y="1530"/>
                  </a:lnTo>
                  <a:lnTo>
                    <a:pt x="102" y="1549"/>
                  </a:lnTo>
                  <a:lnTo>
                    <a:pt x="53" y="1553"/>
                  </a:lnTo>
                  <a:lnTo>
                    <a:pt x="0" y="1536"/>
                  </a:lnTo>
                  <a:lnTo>
                    <a:pt x="11" y="1456"/>
                  </a:lnTo>
                  <a:lnTo>
                    <a:pt x="38" y="1306"/>
                  </a:lnTo>
                  <a:lnTo>
                    <a:pt x="64" y="1163"/>
                  </a:lnTo>
                  <a:lnTo>
                    <a:pt x="77" y="1099"/>
                  </a:lnTo>
                  <a:lnTo>
                    <a:pt x="155" y="882"/>
                  </a:lnTo>
                  <a:lnTo>
                    <a:pt x="165" y="717"/>
                  </a:lnTo>
                  <a:lnTo>
                    <a:pt x="174" y="534"/>
                  </a:lnTo>
                  <a:lnTo>
                    <a:pt x="180" y="101"/>
                  </a:lnTo>
                  <a:close/>
                </a:path>
              </a:pathLst>
            </a:custGeom>
            <a:solidFill>
              <a:srgbClr val="FFE5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4808" y="3402"/>
              <a:ext cx="93" cy="99"/>
            </a:xfrm>
            <a:custGeom>
              <a:avLst/>
              <a:gdLst>
                <a:gd name="T0" fmla="*/ 18 w 187"/>
                <a:gd name="T1" fmla="*/ 0 h 197"/>
                <a:gd name="T2" fmla="*/ 0 w 187"/>
                <a:gd name="T3" fmla="*/ 21 h 197"/>
                <a:gd name="T4" fmla="*/ 15 w 187"/>
                <a:gd name="T5" fmla="*/ 99 h 197"/>
                <a:gd name="T6" fmla="*/ 69 w 187"/>
                <a:gd name="T7" fmla="*/ 96 h 197"/>
                <a:gd name="T8" fmla="*/ 93 w 187"/>
                <a:gd name="T9" fmla="*/ 54 h 197"/>
                <a:gd name="T10" fmla="*/ 78 w 187"/>
                <a:gd name="T11" fmla="*/ 15 h 197"/>
                <a:gd name="T12" fmla="*/ 18 w 187"/>
                <a:gd name="T13" fmla="*/ 0 h 197"/>
                <a:gd name="T14" fmla="*/ 18 w 187"/>
                <a:gd name="T15" fmla="*/ 0 h 19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7"/>
                <a:gd name="T25" fmla="*/ 0 h 197"/>
                <a:gd name="T26" fmla="*/ 187 w 187"/>
                <a:gd name="T27" fmla="*/ 197 h 19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7" h="197">
                  <a:moveTo>
                    <a:pt x="36" y="0"/>
                  </a:moveTo>
                  <a:lnTo>
                    <a:pt x="0" y="41"/>
                  </a:lnTo>
                  <a:lnTo>
                    <a:pt x="31" y="197"/>
                  </a:lnTo>
                  <a:lnTo>
                    <a:pt x="139" y="192"/>
                  </a:lnTo>
                  <a:lnTo>
                    <a:pt x="187" y="108"/>
                  </a:lnTo>
                  <a:lnTo>
                    <a:pt x="156" y="3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727" y="2723"/>
              <a:ext cx="174" cy="132"/>
            </a:xfrm>
            <a:custGeom>
              <a:avLst/>
              <a:gdLst>
                <a:gd name="T0" fmla="*/ 0 w 348"/>
                <a:gd name="T1" fmla="*/ 29 h 265"/>
                <a:gd name="T2" fmla="*/ 60 w 348"/>
                <a:gd name="T3" fmla="*/ 50 h 265"/>
                <a:gd name="T4" fmla="*/ 54 w 348"/>
                <a:gd name="T5" fmla="*/ 18 h 265"/>
                <a:gd name="T6" fmla="*/ 72 w 348"/>
                <a:gd name="T7" fmla="*/ 0 h 265"/>
                <a:gd name="T8" fmla="*/ 117 w 348"/>
                <a:gd name="T9" fmla="*/ 12 h 265"/>
                <a:gd name="T10" fmla="*/ 111 w 348"/>
                <a:gd name="T11" fmla="*/ 50 h 265"/>
                <a:gd name="T12" fmla="*/ 135 w 348"/>
                <a:gd name="T13" fmla="*/ 72 h 265"/>
                <a:gd name="T14" fmla="*/ 171 w 348"/>
                <a:gd name="T15" fmla="*/ 75 h 265"/>
                <a:gd name="T16" fmla="*/ 174 w 348"/>
                <a:gd name="T17" fmla="*/ 99 h 265"/>
                <a:gd name="T18" fmla="*/ 123 w 348"/>
                <a:gd name="T19" fmla="*/ 132 h 265"/>
                <a:gd name="T20" fmla="*/ 15 w 348"/>
                <a:gd name="T21" fmla="*/ 132 h 265"/>
                <a:gd name="T22" fmla="*/ 0 w 348"/>
                <a:gd name="T23" fmla="*/ 90 h 265"/>
                <a:gd name="T24" fmla="*/ 0 w 348"/>
                <a:gd name="T25" fmla="*/ 29 h 265"/>
                <a:gd name="T26" fmla="*/ 0 w 348"/>
                <a:gd name="T27" fmla="*/ 29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48"/>
                <a:gd name="T43" fmla="*/ 0 h 265"/>
                <a:gd name="T44" fmla="*/ 348 w 348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48" h="265">
                  <a:moveTo>
                    <a:pt x="0" y="59"/>
                  </a:moveTo>
                  <a:lnTo>
                    <a:pt x="120" y="101"/>
                  </a:lnTo>
                  <a:lnTo>
                    <a:pt x="108" y="36"/>
                  </a:lnTo>
                  <a:lnTo>
                    <a:pt x="144" y="0"/>
                  </a:lnTo>
                  <a:lnTo>
                    <a:pt x="234" y="25"/>
                  </a:lnTo>
                  <a:lnTo>
                    <a:pt x="222" y="101"/>
                  </a:lnTo>
                  <a:lnTo>
                    <a:pt x="270" y="145"/>
                  </a:lnTo>
                  <a:lnTo>
                    <a:pt x="342" y="150"/>
                  </a:lnTo>
                  <a:lnTo>
                    <a:pt x="348" y="198"/>
                  </a:lnTo>
                  <a:lnTo>
                    <a:pt x="247" y="265"/>
                  </a:lnTo>
                  <a:lnTo>
                    <a:pt x="30" y="265"/>
                  </a:lnTo>
                  <a:lnTo>
                    <a:pt x="0" y="181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832" y="2930"/>
              <a:ext cx="60" cy="57"/>
            </a:xfrm>
            <a:custGeom>
              <a:avLst/>
              <a:gdLst>
                <a:gd name="T0" fmla="*/ 0 w 119"/>
                <a:gd name="T1" fmla="*/ 0 h 114"/>
                <a:gd name="T2" fmla="*/ 42 w 119"/>
                <a:gd name="T3" fmla="*/ 3 h 114"/>
                <a:gd name="T4" fmla="*/ 60 w 119"/>
                <a:gd name="T5" fmla="*/ 29 h 114"/>
                <a:gd name="T6" fmla="*/ 42 w 119"/>
                <a:gd name="T7" fmla="*/ 57 h 114"/>
                <a:gd name="T8" fmla="*/ 9 w 119"/>
                <a:gd name="T9" fmla="*/ 57 h 114"/>
                <a:gd name="T10" fmla="*/ 0 w 119"/>
                <a:gd name="T11" fmla="*/ 0 h 114"/>
                <a:gd name="T12" fmla="*/ 0 w 119"/>
                <a:gd name="T13" fmla="*/ 0 h 1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14"/>
                <a:gd name="T23" fmla="*/ 119 w 119"/>
                <a:gd name="T24" fmla="*/ 114 h 1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14">
                  <a:moveTo>
                    <a:pt x="0" y="0"/>
                  </a:moveTo>
                  <a:lnTo>
                    <a:pt x="83" y="5"/>
                  </a:lnTo>
                  <a:lnTo>
                    <a:pt x="119" y="59"/>
                  </a:lnTo>
                  <a:lnTo>
                    <a:pt x="83" y="114"/>
                  </a:lnTo>
                  <a:lnTo>
                    <a:pt x="17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835" y="3044"/>
              <a:ext cx="69" cy="87"/>
            </a:xfrm>
            <a:custGeom>
              <a:avLst/>
              <a:gdLst>
                <a:gd name="T0" fmla="*/ 21 w 137"/>
                <a:gd name="T1" fmla="*/ 0 h 173"/>
                <a:gd name="T2" fmla="*/ 0 w 137"/>
                <a:gd name="T3" fmla="*/ 21 h 173"/>
                <a:gd name="T4" fmla="*/ 6 w 137"/>
                <a:gd name="T5" fmla="*/ 72 h 173"/>
                <a:gd name="T6" fmla="*/ 45 w 137"/>
                <a:gd name="T7" fmla="*/ 87 h 173"/>
                <a:gd name="T8" fmla="*/ 69 w 137"/>
                <a:gd name="T9" fmla="*/ 63 h 173"/>
                <a:gd name="T10" fmla="*/ 21 w 137"/>
                <a:gd name="T11" fmla="*/ 0 h 173"/>
                <a:gd name="T12" fmla="*/ 21 w 137"/>
                <a:gd name="T13" fmla="*/ 0 h 1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7"/>
                <a:gd name="T22" fmla="*/ 0 h 173"/>
                <a:gd name="T23" fmla="*/ 137 w 137"/>
                <a:gd name="T24" fmla="*/ 173 h 1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7" h="173">
                  <a:moveTo>
                    <a:pt x="42" y="0"/>
                  </a:moveTo>
                  <a:lnTo>
                    <a:pt x="0" y="42"/>
                  </a:lnTo>
                  <a:lnTo>
                    <a:pt x="12" y="144"/>
                  </a:lnTo>
                  <a:lnTo>
                    <a:pt x="90" y="173"/>
                  </a:lnTo>
                  <a:lnTo>
                    <a:pt x="137" y="12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4856" y="3236"/>
              <a:ext cx="87" cy="114"/>
            </a:xfrm>
            <a:custGeom>
              <a:avLst/>
              <a:gdLst>
                <a:gd name="T0" fmla="*/ 63 w 173"/>
                <a:gd name="T1" fmla="*/ 0 h 228"/>
                <a:gd name="T2" fmla="*/ 12 w 173"/>
                <a:gd name="T3" fmla="*/ 15 h 228"/>
                <a:gd name="T4" fmla="*/ 5 w 173"/>
                <a:gd name="T5" fmla="*/ 36 h 228"/>
                <a:gd name="T6" fmla="*/ 0 w 173"/>
                <a:gd name="T7" fmla="*/ 70 h 228"/>
                <a:gd name="T8" fmla="*/ 7 w 173"/>
                <a:gd name="T9" fmla="*/ 83 h 228"/>
                <a:gd name="T10" fmla="*/ 17 w 173"/>
                <a:gd name="T11" fmla="*/ 97 h 228"/>
                <a:gd name="T12" fmla="*/ 34 w 173"/>
                <a:gd name="T13" fmla="*/ 114 h 228"/>
                <a:gd name="T14" fmla="*/ 75 w 173"/>
                <a:gd name="T15" fmla="*/ 114 h 228"/>
                <a:gd name="T16" fmla="*/ 87 w 173"/>
                <a:gd name="T17" fmla="*/ 78 h 228"/>
                <a:gd name="T18" fmla="*/ 75 w 173"/>
                <a:gd name="T19" fmla="*/ 27 h 228"/>
                <a:gd name="T20" fmla="*/ 63 w 173"/>
                <a:gd name="T21" fmla="*/ 0 h 228"/>
                <a:gd name="T22" fmla="*/ 63 w 173"/>
                <a:gd name="T23" fmla="*/ 0 h 2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73"/>
                <a:gd name="T37" fmla="*/ 0 h 228"/>
                <a:gd name="T38" fmla="*/ 173 w 173"/>
                <a:gd name="T39" fmla="*/ 228 h 2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73" h="228">
                  <a:moveTo>
                    <a:pt x="126" y="0"/>
                  </a:moveTo>
                  <a:lnTo>
                    <a:pt x="23" y="30"/>
                  </a:lnTo>
                  <a:lnTo>
                    <a:pt x="10" y="72"/>
                  </a:lnTo>
                  <a:lnTo>
                    <a:pt x="0" y="139"/>
                  </a:lnTo>
                  <a:lnTo>
                    <a:pt x="14" y="165"/>
                  </a:lnTo>
                  <a:lnTo>
                    <a:pt x="34" y="194"/>
                  </a:lnTo>
                  <a:lnTo>
                    <a:pt x="67" y="228"/>
                  </a:lnTo>
                  <a:lnTo>
                    <a:pt x="150" y="228"/>
                  </a:lnTo>
                  <a:lnTo>
                    <a:pt x="173" y="156"/>
                  </a:lnTo>
                  <a:lnTo>
                    <a:pt x="150" y="5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703" y="2852"/>
              <a:ext cx="216" cy="693"/>
            </a:xfrm>
            <a:custGeom>
              <a:avLst/>
              <a:gdLst>
                <a:gd name="T0" fmla="*/ 39 w 432"/>
                <a:gd name="T1" fmla="*/ 3 h 1386"/>
                <a:gd name="T2" fmla="*/ 105 w 432"/>
                <a:gd name="T3" fmla="*/ 11 h 1386"/>
                <a:gd name="T4" fmla="*/ 204 w 432"/>
                <a:gd name="T5" fmla="*/ 0 h 1386"/>
                <a:gd name="T6" fmla="*/ 216 w 432"/>
                <a:gd name="T7" fmla="*/ 50 h 1386"/>
                <a:gd name="T8" fmla="*/ 111 w 432"/>
                <a:gd name="T9" fmla="*/ 84 h 1386"/>
                <a:gd name="T10" fmla="*/ 114 w 432"/>
                <a:gd name="T11" fmla="*/ 291 h 1386"/>
                <a:gd name="T12" fmla="*/ 96 w 432"/>
                <a:gd name="T13" fmla="*/ 387 h 1386"/>
                <a:gd name="T14" fmla="*/ 45 w 432"/>
                <a:gd name="T15" fmla="*/ 522 h 1386"/>
                <a:gd name="T16" fmla="*/ 27 w 432"/>
                <a:gd name="T17" fmla="*/ 693 h 1386"/>
                <a:gd name="T18" fmla="*/ 0 w 432"/>
                <a:gd name="T19" fmla="*/ 503 h 1386"/>
                <a:gd name="T20" fmla="*/ 3 w 432"/>
                <a:gd name="T21" fmla="*/ 441 h 1386"/>
                <a:gd name="T22" fmla="*/ 34 w 432"/>
                <a:gd name="T23" fmla="*/ 330 h 1386"/>
                <a:gd name="T24" fmla="*/ 27 w 432"/>
                <a:gd name="T25" fmla="*/ 84 h 1386"/>
                <a:gd name="T26" fmla="*/ 39 w 432"/>
                <a:gd name="T27" fmla="*/ 3 h 1386"/>
                <a:gd name="T28" fmla="*/ 39 w 432"/>
                <a:gd name="T29" fmla="*/ 3 h 138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2"/>
                <a:gd name="T46" fmla="*/ 0 h 1386"/>
                <a:gd name="T47" fmla="*/ 432 w 432"/>
                <a:gd name="T48" fmla="*/ 1386 h 138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2" h="1386">
                  <a:moveTo>
                    <a:pt x="78" y="6"/>
                  </a:moveTo>
                  <a:lnTo>
                    <a:pt x="209" y="23"/>
                  </a:lnTo>
                  <a:lnTo>
                    <a:pt x="407" y="0"/>
                  </a:lnTo>
                  <a:lnTo>
                    <a:pt x="432" y="101"/>
                  </a:lnTo>
                  <a:lnTo>
                    <a:pt x="223" y="167"/>
                  </a:lnTo>
                  <a:lnTo>
                    <a:pt x="228" y="582"/>
                  </a:lnTo>
                  <a:lnTo>
                    <a:pt x="192" y="774"/>
                  </a:lnTo>
                  <a:lnTo>
                    <a:pt x="90" y="1044"/>
                  </a:lnTo>
                  <a:lnTo>
                    <a:pt x="53" y="1386"/>
                  </a:lnTo>
                  <a:lnTo>
                    <a:pt x="0" y="1007"/>
                  </a:lnTo>
                  <a:lnTo>
                    <a:pt x="6" y="882"/>
                  </a:lnTo>
                  <a:lnTo>
                    <a:pt x="67" y="660"/>
                  </a:lnTo>
                  <a:lnTo>
                    <a:pt x="53" y="167"/>
                  </a:lnTo>
                  <a:lnTo>
                    <a:pt x="78" y="6"/>
                  </a:lnTo>
                  <a:close/>
                </a:path>
              </a:pathLst>
            </a:custGeom>
            <a:solidFill>
              <a:srgbClr val="A38C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4109" y="2524"/>
              <a:ext cx="600" cy="328"/>
            </a:xfrm>
            <a:custGeom>
              <a:avLst/>
              <a:gdLst>
                <a:gd name="T0" fmla="*/ 327 w 1200"/>
                <a:gd name="T1" fmla="*/ 0 h 656"/>
                <a:gd name="T2" fmla="*/ 276 w 1200"/>
                <a:gd name="T3" fmla="*/ 100 h 656"/>
                <a:gd name="T4" fmla="*/ 213 w 1200"/>
                <a:gd name="T5" fmla="*/ 165 h 656"/>
                <a:gd name="T6" fmla="*/ 249 w 1200"/>
                <a:gd name="T7" fmla="*/ 174 h 656"/>
                <a:gd name="T8" fmla="*/ 162 w 1200"/>
                <a:gd name="T9" fmla="*/ 228 h 656"/>
                <a:gd name="T10" fmla="*/ 130 w 1200"/>
                <a:gd name="T11" fmla="*/ 174 h 656"/>
                <a:gd name="T12" fmla="*/ 171 w 1200"/>
                <a:gd name="T13" fmla="*/ 180 h 656"/>
                <a:gd name="T14" fmla="*/ 126 w 1200"/>
                <a:gd name="T15" fmla="*/ 123 h 656"/>
                <a:gd name="T16" fmla="*/ 90 w 1200"/>
                <a:gd name="T17" fmla="*/ 36 h 656"/>
                <a:gd name="T18" fmla="*/ 87 w 1200"/>
                <a:gd name="T19" fmla="*/ 108 h 656"/>
                <a:gd name="T20" fmla="*/ 0 w 1200"/>
                <a:gd name="T21" fmla="*/ 177 h 656"/>
                <a:gd name="T22" fmla="*/ 67 w 1200"/>
                <a:gd name="T23" fmla="*/ 189 h 656"/>
                <a:gd name="T24" fmla="*/ 12 w 1200"/>
                <a:gd name="T25" fmla="*/ 295 h 656"/>
                <a:gd name="T26" fmla="*/ 96 w 1200"/>
                <a:gd name="T27" fmla="*/ 303 h 656"/>
                <a:gd name="T28" fmla="*/ 295 w 1200"/>
                <a:gd name="T29" fmla="*/ 310 h 656"/>
                <a:gd name="T30" fmla="*/ 426 w 1200"/>
                <a:gd name="T31" fmla="*/ 319 h 656"/>
                <a:gd name="T32" fmla="*/ 600 w 1200"/>
                <a:gd name="T33" fmla="*/ 328 h 656"/>
                <a:gd name="T34" fmla="*/ 547 w 1200"/>
                <a:gd name="T35" fmla="*/ 280 h 656"/>
                <a:gd name="T36" fmla="*/ 586 w 1200"/>
                <a:gd name="T37" fmla="*/ 277 h 656"/>
                <a:gd name="T38" fmla="*/ 543 w 1200"/>
                <a:gd name="T39" fmla="*/ 228 h 656"/>
                <a:gd name="T40" fmla="*/ 519 w 1200"/>
                <a:gd name="T41" fmla="*/ 142 h 656"/>
                <a:gd name="T42" fmla="*/ 498 w 1200"/>
                <a:gd name="T43" fmla="*/ 67 h 656"/>
                <a:gd name="T44" fmla="*/ 486 w 1200"/>
                <a:gd name="T45" fmla="*/ 126 h 656"/>
                <a:gd name="T46" fmla="*/ 449 w 1200"/>
                <a:gd name="T47" fmla="*/ 189 h 656"/>
                <a:gd name="T48" fmla="*/ 486 w 1200"/>
                <a:gd name="T49" fmla="*/ 177 h 656"/>
                <a:gd name="T50" fmla="*/ 462 w 1200"/>
                <a:gd name="T51" fmla="*/ 240 h 656"/>
                <a:gd name="T52" fmla="*/ 426 w 1200"/>
                <a:gd name="T53" fmla="*/ 274 h 656"/>
                <a:gd name="T54" fmla="*/ 390 w 1200"/>
                <a:gd name="T55" fmla="*/ 286 h 656"/>
                <a:gd name="T56" fmla="*/ 348 w 1200"/>
                <a:gd name="T57" fmla="*/ 232 h 656"/>
                <a:gd name="T58" fmla="*/ 402 w 1200"/>
                <a:gd name="T59" fmla="*/ 240 h 656"/>
                <a:gd name="T60" fmla="*/ 375 w 1200"/>
                <a:gd name="T61" fmla="*/ 198 h 656"/>
                <a:gd name="T62" fmla="*/ 431 w 1200"/>
                <a:gd name="T63" fmla="*/ 211 h 656"/>
                <a:gd name="T64" fmla="*/ 384 w 1200"/>
                <a:gd name="T65" fmla="*/ 150 h 656"/>
                <a:gd name="T66" fmla="*/ 351 w 1200"/>
                <a:gd name="T67" fmla="*/ 84 h 656"/>
                <a:gd name="T68" fmla="*/ 327 w 1200"/>
                <a:gd name="T69" fmla="*/ 0 h 656"/>
                <a:gd name="T70" fmla="*/ 327 w 1200"/>
                <a:gd name="T71" fmla="*/ 0 h 65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00"/>
                <a:gd name="T109" fmla="*/ 0 h 656"/>
                <a:gd name="T110" fmla="*/ 1200 w 1200"/>
                <a:gd name="T111" fmla="*/ 656 h 65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00" h="656">
                  <a:moveTo>
                    <a:pt x="654" y="0"/>
                  </a:moveTo>
                  <a:lnTo>
                    <a:pt x="552" y="200"/>
                  </a:lnTo>
                  <a:lnTo>
                    <a:pt x="426" y="331"/>
                  </a:lnTo>
                  <a:lnTo>
                    <a:pt x="498" y="348"/>
                  </a:lnTo>
                  <a:lnTo>
                    <a:pt x="325" y="456"/>
                  </a:lnTo>
                  <a:lnTo>
                    <a:pt x="259" y="348"/>
                  </a:lnTo>
                  <a:lnTo>
                    <a:pt x="342" y="361"/>
                  </a:lnTo>
                  <a:lnTo>
                    <a:pt x="253" y="247"/>
                  </a:lnTo>
                  <a:lnTo>
                    <a:pt x="181" y="72"/>
                  </a:lnTo>
                  <a:lnTo>
                    <a:pt x="175" y="217"/>
                  </a:lnTo>
                  <a:lnTo>
                    <a:pt x="0" y="355"/>
                  </a:lnTo>
                  <a:lnTo>
                    <a:pt x="133" y="378"/>
                  </a:lnTo>
                  <a:lnTo>
                    <a:pt x="25" y="589"/>
                  </a:lnTo>
                  <a:lnTo>
                    <a:pt x="192" y="606"/>
                  </a:lnTo>
                  <a:lnTo>
                    <a:pt x="590" y="620"/>
                  </a:lnTo>
                  <a:lnTo>
                    <a:pt x="852" y="637"/>
                  </a:lnTo>
                  <a:lnTo>
                    <a:pt x="1200" y="656"/>
                  </a:lnTo>
                  <a:lnTo>
                    <a:pt x="1093" y="559"/>
                  </a:lnTo>
                  <a:lnTo>
                    <a:pt x="1171" y="553"/>
                  </a:lnTo>
                  <a:lnTo>
                    <a:pt x="1086" y="456"/>
                  </a:lnTo>
                  <a:lnTo>
                    <a:pt x="1038" y="283"/>
                  </a:lnTo>
                  <a:lnTo>
                    <a:pt x="996" y="133"/>
                  </a:lnTo>
                  <a:lnTo>
                    <a:pt x="972" y="253"/>
                  </a:lnTo>
                  <a:lnTo>
                    <a:pt x="899" y="378"/>
                  </a:lnTo>
                  <a:lnTo>
                    <a:pt x="972" y="355"/>
                  </a:lnTo>
                  <a:lnTo>
                    <a:pt x="924" y="481"/>
                  </a:lnTo>
                  <a:lnTo>
                    <a:pt x="852" y="547"/>
                  </a:lnTo>
                  <a:lnTo>
                    <a:pt x="780" y="572"/>
                  </a:lnTo>
                  <a:lnTo>
                    <a:pt x="696" y="464"/>
                  </a:lnTo>
                  <a:lnTo>
                    <a:pt x="804" y="481"/>
                  </a:lnTo>
                  <a:lnTo>
                    <a:pt x="751" y="397"/>
                  </a:lnTo>
                  <a:lnTo>
                    <a:pt x="863" y="422"/>
                  </a:lnTo>
                  <a:lnTo>
                    <a:pt x="768" y="300"/>
                  </a:lnTo>
                  <a:lnTo>
                    <a:pt x="702" y="169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rgbClr val="66C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738" y="3254"/>
              <a:ext cx="992" cy="631"/>
            </a:xfrm>
            <a:custGeom>
              <a:avLst/>
              <a:gdLst>
                <a:gd name="T0" fmla="*/ 52 w 1984"/>
                <a:gd name="T1" fmla="*/ 0 h 1260"/>
                <a:gd name="T2" fmla="*/ 57 w 1984"/>
                <a:gd name="T3" fmla="*/ 148 h 1260"/>
                <a:gd name="T4" fmla="*/ 0 w 1984"/>
                <a:gd name="T5" fmla="*/ 195 h 1260"/>
                <a:gd name="T6" fmla="*/ 24 w 1984"/>
                <a:gd name="T7" fmla="*/ 259 h 1260"/>
                <a:gd name="T8" fmla="*/ 432 w 1984"/>
                <a:gd name="T9" fmla="*/ 418 h 1260"/>
                <a:gd name="T10" fmla="*/ 475 w 1984"/>
                <a:gd name="T11" fmla="*/ 436 h 1260"/>
                <a:gd name="T12" fmla="*/ 471 w 1984"/>
                <a:gd name="T13" fmla="*/ 475 h 1260"/>
                <a:gd name="T14" fmla="*/ 432 w 1984"/>
                <a:gd name="T15" fmla="*/ 493 h 1260"/>
                <a:gd name="T16" fmla="*/ 438 w 1984"/>
                <a:gd name="T17" fmla="*/ 520 h 1260"/>
                <a:gd name="T18" fmla="*/ 681 w 1984"/>
                <a:gd name="T19" fmla="*/ 631 h 1260"/>
                <a:gd name="T20" fmla="*/ 792 w 1984"/>
                <a:gd name="T21" fmla="*/ 553 h 1260"/>
                <a:gd name="T22" fmla="*/ 846 w 1984"/>
                <a:gd name="T23" fmla="*/ 496 h 1260"/>
                <a:gd name="T24" fmla="*/ 906 w 1984"/>
                <a:gd name="T25" fmla="*/ 428 h 1260"/>
                <a:gd name="T26" fmla="*/ 978 w 1984"/>
                <a:gd name="T27" fmla="*/ 376 h 1260"/>
                <a:gd name="T28" fmla="*/ 992 w 1984"/>
                <a:gd name="T29" fmla="*/ 262 h 1260"/>
                <a:gd name="T30" fmla="*/ 945 w 1984"/>
                <a:gd name="T31" fmla="*/ 168 h 1260"/>
                <a:gd name="T32" fmla="*/ 456 w 1984"/>
                <a:gd name="T33" fmla="*/ 109 h 1260"/>
                <a:gd name="T34" fmla="*/ 333 w 1984"/>
                <a:gd name="T35" fmla="*/ 78 h 1260"/>
                <a:gd name="T36" fmla="*/ 109 w 1984"/>
                <a:gd name="T37" fmla="*/ 141 h 1260"/>
                <a:gd name="T38" fmla="*/ 88 w 1984"/>
                <a:gd name="T39" fmla="*/ 0 h 1260"/>
                <a:gd name="T40" fmla="*/ 52 w 1984"/>
                <a:gd name="T41" fmla="*/ 0 h 1260"/>
                <a:gd name="T42" fmla="*/ 52 w 1984"/>
                <a:gd name="T43" fmla="*/ 0 h 12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984"/>
                <a:gd name="T67" fmla="*/ 0 h 1260"/>
                <a:gd name="T68" fmla="*/ 1984 w 1984"/>
                <a:gd name="T69" fmla="*/ 1260 h 126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984" h="1260">
                  <a:moveTo>
                    <a:pt x="103" y="0"/>
                  </a:moveTo>
                  <a:lnTo>
                    <a:pt x="114" y="295"/>
                  </a:lnTo>
                  <a:lnTo>
                    <a:pt x="0" y="390"/>
                  </a:lnTo>
                  <a:lnTo>
                    <a:pt x="48" y="517"/>
                  </a:lnTo>
                  <a:lnTo>
                    <a:pt x="863" y="835"/>
                  </a:lnTo>
                  <a:lnTo>
                    <a:pt x="949" y="871"/>
                  </a:lnTo>
                  <a:lnTo>
                    <a:pt x="941" y="949"/>
                  </a:lnTo>
                  <a:lnTo>
                    <a:pt x="863" y="985"/>
                  </a:lnTo>
                  <a:lnTo>
                    <a:pt x="876" y="1038"/>
                  </a:lnTo>
                  <a:lnTo>
                    <a:pt x="1361" y="1260"/>
                  </a:lnTo>
                  <a:lnTo>
                    <a:pt x="1583" y="1105"/>
                  </a:lnTo>
                  <a:lnTo>
                    <a:pt x="1692" y="990"/>
                  </a:lnTo>
                  <a:lnTo>
                    <a:pt x="1812" y="854"/>
                  </a:lnTo>
                  <a:lnTo>
                    <a:pt x="1956" y="751"/>
                  </a:lnTo>
                  <a:lnTo>
                    <a:pt x="1984" y="523"/>
                  </a:lnTo>
                  <a:lnTo>
                    <a:pt x="1889" y="336"/>
                  </a:lnTo>
                  <a:lnTo>
                    <a:pt x="912" y="217"/>
                  </a:lnTo>
                  <a:lnTo>
                    <a:pt x="665" y="156"/>
                  </a:lnTo>
                  <a:lnTo>
                    <a:pt x="217" y="281"/>
                  </a:lnTo>
                  <a:lnTo>
                    <a:pt x="1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FFDB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834" y="2858"/>
              <a:ext cx="893" cy="540"/>
            </a:xfrm>
            <a:custGeom>
              <a:avLst/>
              <a:gdLst>
                <a:gd name="T0" fmla="*/ 885 w 1787"/>
                <a:gd name="T1" fmla="*/ 26 h 1080"/>
                <a:gd name="T2" fmla="*/ 677 w 1787"/>
                <a:gd name="T3" fmla="*/ 30 h 1080"/>
                <a:gd name="T4" fmla="*/ 275 w 1787"/>
                <a:gd name="T5" fmla="*/ 0 h 1080"/>
                <a:gd name="T6" fmla="*/ 216 w 1787"/>
                <a:gd name="T7" fmla="*/ 246 h 1080"/>
                <a:gd name="T8" fmla="*/ 93 w 1787"/>
                <a:gd name="T9" fmla="*/ 327 h 1080"/>
                <a:gd name="T10" fmla="*/ 0 w 1787"/>
                <a:gd name="T11" fmla="*/ 366 h 1080"/>
                <a:gd name="T12" fmla="*/ 114 w 1787"/>
                <a:gd name="T13" fmla="*/ 384 h 1080"/>
                <a:gd name="T14" fmla="*/ 339 w 1787"/>
                <a:gd name="T15" fmla="*/ 288 h 1080"/>
                <a:gd name="T16" fmla="*/ 177 w 1787"/>
                <a:gd name="T17" fmla="*/ 396 h 1080"/>
                <a:gd name="T18" fmla="*/ 350 w 1787"/>
                <a:gd name="T19" fmla="*/ 420 h 1080"/>
                <a:gd name="T20" fmla="*/ 524 w 1787"/>
                <a:gd name="T21" fmla="*/ 330 h 1080"/>
                <a:gd name="T22" fmla="*/ 392 w 1787"/>
                <a:gd name="T23" fmla="*/ 432 h 1080"/>
                <a:gd name="T24" fmla="*/ 527 w 1787"/>
                <a:gd name="T25" fmla="*/ 453 h 1080"/>
                <a:gd name="T26" fmla="*/ 701 w 1787"/>
                <a:gd name="T27" fmla="*/ 378 h 1080"/>
                <a:gd name="T28" fmla="*/ 566 w 1787"/>
                <a:gd name="T29" fmla="*/ 471 h 1080"/>
                <a:gd name="T30" fmla="*/ 776 w 1787"/>
                <a:gd name="T31" fmla="*/ 502 h 1080"/>
                <a:gd name="T32" fmla="*/ 807 w 1787"/>
                <a:gd name="T33" fmla="*/ 540 h 1080"/>
                <a:gd name="T34" fmla="*/ 869 w 1787"/>
                <a:gd name="T35" fmla="*/ 498 h 1080"/>
                <a:gd name="T36" fmla="*/ 872 w 1787"/>
                <a:gd name="T37" fmla="*/ 435 h 1080"/>
                <a:gd name="T38" fmla="*/ 893 w 1787"/>
                <a:gd name="T39" fmla="*/ 354 h 1080"/>
                <a:gd name="T40" fmla="*/ 885 w 1787"/>
                <a:gd name="T41" fmla="*/ 26 h 1080"/>
                <a:gd name="T42" fmla="*/ 885 w 1787"/>
                <a:gd name="T43" fmla="*/ 26 h 10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87"/>
                <a:gd name="T67" fmla="*/ 0 h 1080"/>
                <a:gd name="T68" fmla="*/ 1787 w 1787"/>
                <a:gd name="T69" fmla="*/ 1080 h 10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87" h="1080">
                  <a:moveTo>
                    <a:pt x="1770" y="53"/>
                  </a:moveTo>
                  <a:lnTo>
                    <a:pt x="1355" y="61"/>
                  </a:lnTo>
                  <a:lnTo>
                    <a:pt x="551" y="0"/>
                  </a:lnTo>
                  <a:lnTo>
                    <a:pt x="432" y="493"/>
                  </a:lnTo>
                  <a:lnTo>
                    <a:pt x="186" y="654"/>
                  </a:lnTo>
                  <a:lnTo>
                    <a:pt x="0" y="732"/>
                  </a:lnTo>
                  <a:lnTo>
                    <a:pt x="228" y="768"/>
                  </a:lnTo>
                  <a:lnTo>
                    <a:pt x="679" y="576"/>
                  </a:lnTo>
                  <a:lnTo>
                    <a:pt x="354" y="793"/>
                  </a:lnTo>
                  <a:lnTo>
                    <a:pt x="701" y="841"/>
                  </a:lnTo>
                  <a:lnTo>
                    <a:pt x="1049" y="660"/>
                  </a:lnTo>
                  <a:lnTo>
                    <a:pt x="785" y="865"/>
                  </a:lnTo>
                  <a:lnTo>
                    <a:pt x="1055" y="907"/>
                  </a:lnTo>
                  <a:lnTo>
                    <a:pt x="1403" y="757"/>
                  </a:lnTo>
                  <a:lnTo>
                    <a:pt x="1133" y="943"/>
                  </a:lnTo>
                  <a:lnTo>
                    <a:pt x="1553" y="1004"/>
                  </a:lnTo>
                  <a:lnTo>
                    <a:pt x="1614" y="1080"/>
                  </a:lnTo>
                  <a:lnTo>
                    <a:pt x="1739" y="996"/>
                  </a:lnTo>
                  <a:lnTo>
                    <a:pt x="1745" y="871"/>
                  </a:lnTo>
                  <a:lnTo>
                    <a:pt x="1787" y="709"/>
                  </a:lnTo>
                  <a:lnTo>
                    <a:pt x="1770" y="53"/>
                  </a:lnTo>
                  <a:close/>
                </a:path>
              </a:pathLst>
            </a:custGeom>
            <a:solidFill>
              <a:srgbClr val="FF737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3846" y="3309"/>
              <a:ext cx="884" cy="309"/>
            </a:xfrm>
            <a:custGeom>
              <a:avLst/>
              <a:gdLst>
                <a:gd name="T0" fmla="*/ 192 w 1767"/>
                <a:gd name="T1" fmla="*/ 0 h 618"/>
                <a:gd name="T2" fmla="*/ 195 w 1767"/>
                <a:gd name="T3" fmla="*/ 34 h 618"/>
                <a:gd name="T4" fmla="*/ 45 w 1767"/>
                <a:gd name="T5" fmla="*/ 81 h 618"/>
                <a:gd name="T6" fmla="*/ 117 w 1767"/>
                <a:gd name="T7" fmla="*/ 102 h 618"/>
                <a:gd name="T8" fmla="*/ 0 w 1767"/>
                <a:gd name="T9" fmla="*/ 123 h 618"/>
                <a:gd name="T10" fmla="*/ 0 w 1767"/>
                <a:gd name="T11" fmla="*/ 164 h 618"/>
                <a:gd name="T12" fmla="*/ 156 w 1767"/>
                <a:gd name="T13" fmla="*/ 138 h 618"/>
                <a:gd name="T14" fmla="*/ 318 w 1767"/>
                <a:gd name="T15" fmla="*/ 174 h 618"/>
                <a:gd name="T16" fmla="*/ 315 w 1767"/>
                <a:gd name="T17" fmla="*/ 73 h 618"/>
                <a:gd name="T18" fmla="*/ 366 w 1767"/>
                <a:gd name="T19" fmla="*/ 89 h 618"/>
                <a:gd name="T20" fmla="*/ 377 w 1767"/>
                <a:gd name="T21" fmla="*/ 186 h 618"/>
                <a:gd name="T22" fmla="*/ 450 w 1767"/>
                <a:gd name="T23" fmla="*/ 204 h 618"/>
                <a:gd name="T24" fmla="*/ 377 w 1767"/>
                <a:gd name="T25" fmla="*/ 216 h 618"/>
                <a:gd name="T26" fmla="*/ 384 w 1767"/>
                <a:gd name="T27" fmla="*/ 273 h 618"/>
                <a:gd name="T28" fmla="*/ 510 w 1767"/>
                <a:gd name="T29" fmla="*/ 225 h 618"/>
                <a:gd name="T30" fmla="*/ 759 w 1767"/>
                <a:gd name="T31" fmla="*/ 309 h 618"/>
                <a:gd name="T32" fmla="*/ 756 w 1767"/>
                <a:gd name="T33" fmla="*/ 141 h 618"/>
                <a:gd name="T34" fmla="*/ 810 w 1767"/>
                <a:gd name="T35" fmla="*/ 148 h 618"/>
                <a:gd name="T36" fmla="*/ 803 w 1767"/>
                <a:gd name="T37" fmla="*/ 286 h 618"/>
                <a:gd name="T38" fmla="*/ 884 w 1767"/>
                <a:gd name="T39" fmla="*/ 237 h 618"/>
                <a:gd name="T40" fmla="*/ 873 w 1767"/>
                <a:gd name="T41" fmla="*/ 39 h 618"/>
                <a:gd name="T42" fmla="*/ 795 w 1767"/>
                <a:gd name="T43" fmla="*/ 89 h 618"/>
                <a:gd name="T44" fmla="*/ 333 w 1767"/>
                <a:gd name="T45" fmla="*/ 3 h 618"/>
                <a:gd name="T46" fmla="*/ 192 w 1767"/>
                <a:gd name="T47" fmla="*/ 0 h 618"/>
                <a:gd name="T48" fmla="*/ 192 w 1767"/>
                <a:gd name="T49" fmla="*/ 0 h 61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767"/>
                <a:gd name="T76" fmla="*/ 0 h 618"/>
                <a:gd name="T77" fmla="*/ 1767 w 1767"/>
                <a:gd name="T78" fmla="*/ 618 h 61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767" h="618">
                  <a:moveTo>
                    <a:pt x="384" y="0"/>
                  </a:moveTo>
                  <a:lnTo>
                    <a:pt x="389" y="67"/>
                  </a:lnTo>
                  <a:lnTo>
                    <a:pt x="89" y="162"/>
                  </a:lnTo>
                  <a:lnTo>
                    <a:pt x="234" y="204"/>
                  </a:lnTo>
                  <a:lnTo>
                    <a:pt x="0" y="246"/>
                  </a:lnTo>
                  <a:lnTo>
                    <a:pt x="0" y="329"/>
                  </a:lnTo>
                  <a:lnTo>
                    <a:pt x="312" y="276"/>
                  </a:lnTo>
                  <a:lnTo>
                    <a:pt x="635" y="348"/>
                  </a:lnTo>
                  <a:lnTo>
                    <a:pt x="629" y="145"/>
                  </a:lnTo>
                  <a:lnTo>
                    <a:pt x="732" y="179"/>
                  </a:lnTo>
                  <a:lnTo>
                    <a:pt x="754" y="373"/>
                  </a:lnTo>
                  <a:lnTo>
                    <a:pt x="899" y="409"/>
                  </a:lnTo>
                  <a:lnTo>
                    <a:pt x="754" y="432"/>
                  </a:lnTo>
                  <a:lnTo>
                    <a:pt x="768" y="546"/>
                  </a:lnTo>
                  <a:lnTo>
                    <a:pt x="1019" y="451"/>
                  </a:lnTo>
                  <a:lnTo>
                    <a:pt x="1517" y="618"/>
                  </a:lnTo>
                  <a:lnTo>
                    <a:pt x="1511" y="282"/>
                  </a:lnTo>
                  <a:lnTo>
                    <a:pt x="1619" y="295"/>
                  </a:lnTo>
                  <a:lnTo>
                    <a:pt x="1606" y="571"/>
                  </a:lnTo>
                  <a:lnTo>
                    <a:pt x="1767" y="474"/>
                  </a:lnTo>
                  <a:lnTo>
                    <a:pt x="1745" y="78"/>
                  </a:lnTo>
                  <a:lnTo>
                    <a:pt x="1589" y="179"/>
                  </a:lnTo>
                  <a:lnTo>
                    <a:pt x="665" y="6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448" y="3627"/>
              <a:ext cx="294" cy="255"/>
            </a:xfrm>
            <a:custGeom>
              <a:avLst/>
              <a:gdLst>
                <a:gd name="T0" fmla="*/ 162 w 587"/>
                <a:gd name="T1" fmla="*/ 84 h 510"/>
                <a:gd name="T2" fmla="*/ 120 w 587"/>
                <a:gd name="T3" fmla="*/ 94 h 510"/>
                <a:gd name="T4" fmla="*/ 120 w 587"/>
                <a:gd name="T5" fmla="*/ 147 h 510"/>
                <a:gd name="T6" fmla="*/ 69 w 587"/>
                <a:gd name="T7" fmla="*/ 156 h 510"/>
                <a:gd name="T8" fmla="*/ 57 w 587"/>
                <a:gd name="T9" fmla="*/ 195 h 510"/>
                <a:gd name="T10" fmla="*/ 0 w 587"/>
                <a:gd name="T11" fmla="*/ 210 h 510"/>
                <a:gd name="T12" fmla="*/ 3 w 587"/>
                <a:gd name="T13" fmla="*/ 255 h 510"/>
                <a:gd name="T14" fmla="*/ 87 w 587"/>
                <a:gd name="T15" fmla="*/ 222 h 510"/>
                <a:gd name="T16" fmla="*/ 108 w 587"/>
                <a:gd name="T17" fmla="*/ 177 h 510"/>
                <a:gd name="T18" fmla="*/ 141 w 587"/>
                <a:gd name="T19" fmla="*/ 180 h 510"/>
                <a:gd name="T20" fmla="*/ 150 w 587"/>
                <a:gd name="T21" fmla="*/ 130 h 510"/>
                <a:gd name="T22" fmla="*/ 207 w 587"/>
                <a:gd name="T23" fmla="*/ 105 h 510"/>
                <a:gd name="T24" fmla="*/ 231 w 587"/>
                <a:gd name="T25" fmla="*/ 63 h 510"/>
                <a:gd name="T26" fmla="*/ 294 w 587"/>
                <a:gd name="T27" fmla="*/ 0 h 510"/>
                <a:gd name="T28" fmla="*/ 198 w 587"/>
                <a:gd name="T29" fmla="*/ 9 h 510"/>
                <a:gd name="T30" fmla="*/ 195 w 587"/>
                <a:gd name="T31" fmla="*/ 55 h 510"/>
                <a:gd name="T32" fmla="*/ 192 w 587"/>
                <a:gd name="T33" fmla="*/ 72 h 510"/>
                <a:gd name="T34" fmla="*/ 162 w 587"/>
                <a:gd name="T35" fmla="*/ 84 h 510"/>
                <a:gd name="T36" fmla="*/ 162 w 587"/>
                <a:gd name="T37" fmla="*/ 84 h 5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87"/>
                <a:gd name="T58" fmla="*/ 0 h 510"/>
                <a:gd name="T59" fmla="*/ 587 w 587"/>
                <a:gd name="T60" fmla="*/ 510 h 5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87" h="510">
                  <a:moveTo>
                    <a:pt x="323" y="168"/>
                  </a:moveTo>
                  <a:lnTo>
                    <a:pt x="239" y="187"/>
                  </a:lnTo>
                  <a:lnTo>
                    <a:pt x="239" y="293"/>
                  </a:lnTo>
                  <a:lnTo>
                    <a:pt x="137" y="312"/>
                  </a:lnTo>
                  <a:lnTo>
                    <a:pt x="114" y="390"/>
                  </a:lnTo>
                  <a:lnTo>
                    <a:pt x="0" y="420"/>
                  </a:lnTo>
                  <a:lnTo>
                    <a:pt x="6" y="510"/>
                  </a:lnTo>
                  <a:lnTo>
                    <a:pt x="173" y="443"/>
                  </a:lnTo>
                  <a:lnTo>
                    <a:pt x="215" y="354"/>
                  </a:lnTo>
                  <a:lnTo>
                    <a:pt x="281" y="360"/>
                  </a:lnTo>
                  <a:lnTo>
                    <a:pt x="300" y="259"/>
                  </a:lnTo>
                  <a:lnTo>
                    <a:pt x="414" y="209"/>
                  </a:lnTo>
                  <a:lnTo>
                    <a:pt x="462" y="126"/>
                  </a:lnTo>
                  <a:lnTo>
                    <a:pt x="587" y="0"/>
                  </a:lnTo>
                  <a:lnTo>
                    <a:pt x="395" y="17"/>
                  </a:lnTo>
                  <a:lnTo>
                    <a:pt x="390" y="109"/>
                  </a:lnTo>
                  <a:lnTo>
                    <a:pt x="384" y="143"/>
                  </a:lnTo>
                  <a:lnTo>
                    <a:pt x="323" y="168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4454" y="3381"/>
              <a:ext cx="63" cy="86"/>
            </a:xfrm>
            <a:custGeom>
              <a:avLst/>
              <a:gdLst>
                <a:gd name="T0" fmla="*/ 0 w 126"/>
                <a:gd name="T1" fmla="*/ 5 h 173"/>
                <a:gd name="T2" fmla="*/ 3 w 126"/>
                <a:gd name="T3" fmla="*/ 86 h 173"/>
                <a:gd name="T4" fmla="*/ 55 w 126"/>
                <a:gd name="T5" fmla="*/ 86 h 173"/>
                <a:gd name="T6" fmla="*/ 63 w 126"/>
                <a:gd name="T7" fmla="*/ 0 h 173"/>
                <a:gd name="T8" fmla="*/ 0 w 126"/>
                <a:gd name="T9" fmla="*/ 5 h 173"/>
                <a:gd name="T10" fmla="*/ 0 w 126"/>
                <a:gd name="T11" fmla="*/ 5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"/>
                <a:gd name="T19" fmla="*/ 0 h 173"/>
                <a:gd name="T20" fmla="*/ 126 w 126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" h="173">
                  <a:moveTo>
                    <a:pt x="0" y="11"/>
                  </a:moveTo>
                  <a:lnTo>
                    <a:pt x="6" y="173"/>
                  </a:lnTo>
                  <a:lnTo>
                    <a:pt x="109" y="173"/>
                  </a:lnTo>
                  <a:lnTo>
                    <a:pt x="126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3A3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4361" y="2550"/>
              <a:ext cx="198" cy="293"/>
            </a:xfrm>
            <a:custGeom>
              <a:avLst/>
              <a:gdLst>
                <a:gd name="T0" fmla="*/ 84 w 395"/>
                <a:gd name="T1" fmla="*/ 0 h 586"/>
                <a:gd name="T2" fmla="*/ 58 w 395"/>
                <a:gd name="T3" fmla="*/ 93 h 586"/>
                <a:gd name="T4" fmla="*/ 0 w 395"/>
                <a:gd name="T5" fmla="*/ 173 h 586"/>
                <a:gd name="T6" fmla="*/ 33 w 395"/>
                <a:gd name="T7" fmla="*/ 181 h 586"/>
                <a:gd name="T8" fmla="*/ 0 w 395"/>
                <a:gd name="T9" fmla="*/ 264 h 586"/>
                <a:gd name="T10" fmla="*/ 174 w 395"/>
                <a:gd name="T11" fmla="*/ 293 h 586"/>
                <a:gd name="T12" fmla="*/ 96 w 395"/>
                <a:gd name="T13" fmla="*/ 206 h 586"/>
                <a:gd name="T14" fmla="*/ 150 w 395"/>
                <a:gd name="T15" fmla="*/ 215 h 586"/>
                <a:gd name="T16" fmla="*/ 124 w 395"/>
                <a:gd name="T17" fmla="*/ 173 h 586"/>
                <a:gd name="T18" fmla="*/ 198 w 395"/>
                <a:gd name="T19" fmla="*/ 163 h 586"/>
                <a:gd name="T20" fmla="*/ 98 w 395"/>
                <a:gd name="T21" fmla="*/ 111 h 586"/>
                <a:gd name="T22" fmla="*/ 84 w 395"/>
                <a:gd name="T23" fmla="*/ 0 h 586"/>
                <a:gd name="T24" fmla="*/ 84 w 395"/>
                <a:gd name="T25" fmla="*/ 0 h 58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5"/>
                <a:gd name="T40" fmla="*/ 0 h 586"/>
                <a:gd name="T41" fmla="*/ 395 w 395"/>
                <a:gd name="T42" fmla="*/ 586 h 58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5" h="586">
                  <a:moveTo>
                    <a:pt x="167" y="0"/>
                  </a:moveTo>
                  <a:lnTo>
                    <a:pt x="116" y="187"/>
                  </a:lnTo>
                  <a:lnTo>
                    <a:pt x="0" y="346"/>
                  </a:lnTo>
                  <a:lnTo>
                    <a:pt x="65" y="362"/>
                  </a:lnTo>
                  <a:lnTo>
                    <a:pt x="0" y="527"/>
                  </a:lnTo>
                  <a:lnTo>
                    <a:pt x="348" y="586"/>
                  </a:lnTo>
                  <a:lnTo>
                    <a:pt x="192" y="413"/>
                  </a:lnTo>
                  <a:lnTo>
                    <a:pt x="300" y="430"/>
                  </a:lnTo>
                  <a:lnTo>
                    <a:pt x="247" y="346"/>
                  </a:lnTo>
                  <a:lnTo>
                    <a:pt x="395" y="327"/>
                  </a:lnTo>
                  <a:lnTo>
                    <a:pt x="196" y="22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099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789" y="3244"/>
              <a:ext cx="46" cy="63"/>
            </a:xfrm>
            <a:custGeom>
              <a:avLst/>
              <a:gdLst>
                <a:gd name="T0" fmla="*/ 0 w 93"/>
                <a:gd name="T1" fmla="*/ 0 h 126"/>
                <a:gd name="T2" fmla="*/ 2 w 93"/>
                <a:gd name="T3" fmla="*/ 46 h 126"/>
                <a:gd name="T4" fmla="*/ 46 w 93"/>
                <a:gd name="T5" fmla="*/ 63 h 126"/>
                <a:gd name="T6" fmla="*/ 36 w 93"/>
                <a:gd name="T7" fmla="*/ 11 h 126"/>
                <a:gd name="T8" fmla="*/ 0 w 93"/>
                <a:gd name="T9" fmla="*/ 0 h 126"/>
                <a:gd name="T10" fmla="*/ 0 w 93"/>
                <a:gd name="T11" fmla="*/ 0 h 1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26"/>
                <a:gd name="T20" fmla="*/ 93 w 93"/>
                <a:gd name="T21" fmla="*/ 126 h 1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26">
                  <a:moveTo>
                    <a:pt x="0" y="0"/>
                  </a:moveTo>
                  <a:lnTo>
                    <a:pt x="4" y="91"/>
                  </a:lnTo>
                  <a:lnTo>
                    <a:pt x="93" y="126"/>
                  </a:lnTo>
                  <a:lnTo>
                    <a:pt x="7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3758" y="3474"/>
              <a:ext cx="485" cy="223"/>
            </a:xfrm>
            <a:custGeom>
              <a:avLst/>
              <a:gdLst>
                <a:gd name="T0" fmla="*/ 0 w 971"/>
                <a:gd name="T1" fmla="*/ 0 h 447"/>
                <a:gd name="T2" fmla="*/ 480 w 971"/>
                <a:gd name="T3" fmla="*/ 160 h 447"/>
                <a:gd name="T4" fmla="*/ 485 w 971"/>
                <a:gd name="T5" fmla="*/ 198 h 447"/>
                <a:gd name="T6" fmla="*/ 457 w 971"/>
                <a:gd name="T7" fmla="*/ 196 h 447"/>
                <a:gd name="T8" fmla="*/ 448 w 971"/>
                <a:gd name="T9" fmla="*/ 223 h 447"/>
                <a:gd name="T10" fmla="*/ 127 w 971"/>
                <a:gd name="T11" fmla="*/ 94 h 447"/>
                <a:gd name="T12" fmla="*/ 4 w 971"/>
                <a:gd name="T13" fmla="*/ 39 h 447"/>
                <a:gd name="T14" fmla="*/ 0 w 971"/>
                <a:gd name="T15" fmla="*/ 0 h 447"/>
                <a:gd name="T16" fmla="*/ 0 w 971"/>
                <a:gd name="T17" fmla="*/ 0 h 4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1"/>
                <a:gd name="T28" fmla="*/ 0 h 447"/>
                <a:gd name="T29" fmla="*/ 971 w 971"/>
                <a:gd name="T30" fmla="*/ 447 h 4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1" h="447">
                  <a:moveTo>
                    <a:pt x="0" y="0"/>
                  </a:moveTo>
                  <a:lnTo>
                    <a:pt x="960" y="321"/>
                  </a:lnTo>
                  <a:lnTo>
                    <a:pt x="971" y="397"/>
                  </a:lnTo>
                  <a:lnTo>
                    <a:pt x="914" y="392"/>
                  </a:lnTo>
                  <a:lnTo>
                    <a:pt x="897" y="447"/>
                  </a:lnTo>
                  <a:lnTo>
                    <a:pt x="255" y="188"/>
                  </a:lnTo>
                  <a:lnTo>
                    <a:pt x="8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4695" y="2840"/>
              <a:ext cx="54" cy="480"/>
            </a:xfrm>
            <a:custGeom>
              <a:avLst/>
              <a:gdLst>
                <a:gd name="T0" fmla="*/ 48 w 108"/>
                <a:gd name="T1" fmla="*/ 8 h 960"/>
                <a:gd name="T2" fmla="*/ 41 w 108"/>
                <a:gd name="T3" fmla="*/ 108 h 960"/>
                <a:gd name="T4" fmla="*/ 54 w 108"/>
                <a:gd name="T5" fmla="*/ 305 h 960"/>
                <a:gd name="T6" fmla="*/ 54 w 108"/>
                <a:gd name="T7" fmla="*/ 341 h 960"/>
                <a:gd name="T8" fmla="*/ 54 w 108"/>
                <a:gd name="T9" fmla="*/ 381 h 960"/>
                <a:gd name="T10" fmla="*/ 48 w 108"/>
                <a:gd name="T11" fmla="*/ 396 h 960"/>
                <a:gd name="T12" fmla="*/ 35 w 108"/>
                <a:gd name="T13" fmla="*/ 428 h 960"/>
                <a:gd name="T14" fmla="*/ 21 w 108"/>
                <a:gd name="T15" fmla="*/ 459 h 960"/>
                <a:gd name="T16" fmla="*/ 14 w 108"/>
                <a:gd name="T17" fmla="*/ 476 h 960"/>
                <a:gd name="T18" fmla="*/ 5 w 108"/>
                <a:gd name="T19" fmla="*/ 480 h 960"/>
                <a:gd name="T20" fmla="*/ 0 w 108"/>
                <a:gd name="T21" fmla="*/ 472 h 960"/>
                <a:gd name="T22" fmla="*/ 7 w 108"/>
                <a:gd name="T23" fmla="*/ 425 h 960"/>
                <a:gd name="T24" fmla="*/ 16 w 108"/>
                <a:gd name="T25" fmla="*/ 380 h 960"/>
                <a:gd name="T26" fmla="*/ 15 w 108"/>
                <a:gd name="T27" fmla="*/ 295 h 960"/>
                <a:gd name="T28" fmla="*/ 15 w 108"/>
                <a:gd name="T29" fmla="*/ 188 h 960"/>
                <a:gd name="T30" fmla="*/ 20 w 108"/>
                <a:gd name="T31" fmla="*/ 83 h 960"/>
                <a:gd name="T32" fmla="*/ 26 w 108"/>
                <a:gd name="T33" fmla="*/ 39 h 960"/>
                <a:gd name="T34" fmla="*/ 35 w 108"/>
                <a:gd name="T35" fmla="*/ 6 h 960"/>
                <a:gd name="T36" fmla="*/ 42 w 108"/>
                <a:gd name="T37" fmla="*/ 0 h 960"/>
                <a:gd name="T38" fmla="*/ 48 w 108"/>
                <a:gd name="T39" fmla="*/ 8 h 960"/>
                <a:gd name="T40" fmla="*/ 48 w 108"/>
                <a:gd name="T41" fmla="*/ 8 h 9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8"/>
                <a:gd name="T64" fmla="*/ 0 h 960"/>
                <a:gd name="T65" fmla="*/ 108 w 108"/>
                <a:gd name="T66" fmla="*/ 960 h 96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8" h="960">
                  <a:moveTo>
                    <a:pt x="95" y="15"/>
                  </a:moveTo>
                  <a:lnTo>
                    <a:pt x="82" y="215"/>
                  </a:lnTo>
                  <a:lnTo>
                    <a:pt x="108" y="610"/>
                  </a:lnTo>
                  <a:lnTo>
                    <a:pt x="107" y="681"/>
                  </a:lnTo>
                  <a:lnTo>
                    <a:pt x="108" y="761"/>
                  </a:lnTo>
                  <a:lnTo>
                    <a:pt x="95" y="791"/>
                  </a:lnTo>
                  <a:lnTo>
                    <a:pt x="69" y="856"/>
                  </a:lnTo>
                  <a:lnTo>
                    <a:pt x="42" y="918"/>
                  </a:lnTo>
                  <a:lnTo>
                    <a:pt x="27" y="951"/>
                  </a:lnTo>
                  <a:lnTo>
                    <a:pt x="10" y="960"/>
                  </a:lnTo>
                  <a:lnTo>
                    <a:pt x="0" y="943"/>
                  </a:lnTo>
                  <a:lnTo>
                    <a:pt x="15" y="850"/>
                  </a:lnTo>
                  <a:lnTo>
                    <a:pt x="32" y="759"/>
                  </a:lnTo>
                  <a:lnTo>
                    <a:pt x="31" y="589"/>
                  </a:lnTo>
                  <a:lnTo>
                    <a:pt x="31" y="375"/>
                  </a:lnTo>
                  <a:lnTo>
                    <a:pt x="40" y="166"/>
                  </a:lnTo>
                  <a:lnTo>
                    <a:pt x="51" y="78"/>
                  </a:lnTo>
                  <a:lnTo>
                    <a:pt x="69" y="12"/>
                  </a:lnTo>
                  <a:lnTo>
                    <a:pt x="84" y="0"/>
                  </a:lnTo>
                  <a:lnTo>
                    <a:pt x="95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4894" y="2847"/>
              <a:ext cx="98" cy="631"/>
            </a:xfrm>
            <a:custGeom>
              <a:avLst/>
              <a:gdLst>
                <a:gd name="T0" fmla="*/ 23 w 196"/>
                <a:gd name="T1" fmla="*/ 7 h 1263"/>
                <a:gd name="T2" fmla="*/ 27 w 196"/>
                <a:gd name="T3" fmla="*/ 193 h 1263"/>
                <a:gd name="T4" fmla="*/ 39 w 196"/>
                <a:gd name="T5" fmla="*/ 237 h 1263"/>
                <a:gd name="T6" fmla="*/ 59 w 196"/>
                <a:gd name="T7" fmla="*/ 279 h 1263"/>
                <a:gd name="T8" fmla="*/ 81 w 196"/>
                <a:gd name="T9" fmla="*/ 323 h 1263"/>
                <a:gd name="T10" fmla="*/ 96 w 196"/>
                <a:gd name="T11" fmla="*/ 370 h 1263"/>
                <a:gd name="T12" fmla="*/ 98 w 196"/>
                <a:gd name="T13" fmla="*/ 549 h 1263"/>
                <a:gd name="T14" fmla="*/ 93 w 196"/>
                <a:gd name="T15" fmla="*/ 568 h 1263"/>
                <a:gd name="T16" fmla="*/ 78 w 196"/>
                <a:gd name="T17" fmla="*/ 605 h 1263"/>
                <a:gd name="T18" fmla="*/ 65 w 196"/>
                <a:gd name="T19" fmla="*/ 631 h 1263"/>
                <a:gd name="T20" fmla="*/ 57 w 196"/>
                <a:gd name="T21" fmla="*/ 622 h 1263"/>
                <a:gd name="T22" fmla="*/ 60 w 196"/>
                <a:gd name="T23" fmla="*/ 375 h 1263"/>
                <a:gd name="T24" fmla="*/ 47 w 196"/>
                <a:gd name="T25" fmla="*/ 329 h 1263"/>
                <a:gd name="T26" fmla="*/ 28 w 196"/>
                <a:gd name="T27" fmla="*/ 286 h 1263"/>
                <a:gd name="T28" fmla="*/ 0 w 196"/>
                <a:gd name="T29" fmla="*/ 195 h 1263"/>
                <a:gd name="T30" fmla="*/ 2 w 196"/>
                <a:gd name="T31" fmla="*/ 98 h 1263"/>
                <a:gd name="T32" fmla="*/ 10 w 196"/>
                <a:gd name="T33" fmla="*/ 6 h 1263"/>
                <a:gd name="T34" fmla="*/ 17 w 196"/>
                <a:gd name="T35" fmla="*/ 0 h 1263"/>
                <a:gd name="T36" fmla="*/ 23 w 196"/>
                <a:gd name="T37" fmla="*/ 7 h 1263"/>
                <a:gd name="T38" fmla="*/ 23 w 196"/>
                <a:gd name="T39" fmla="*/ 7 h 126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96"/>
                <a:gd name="T61" fmla="*/ 0 h 1263"/>
                <a:gd name="T62" fmla="*/ 196 w 196"/>
                <a:gd name="T63" fmla="*/ 1263 h 126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96" h="1263">
                  <a:moveTo>
                    <a:pt x="46" y="14"/>
                  </a:moveTo>
                  <a:lnTo>
                    <a:pt x="54" y="386"/>
                  </a:lnTo>
                  <a:lnTo>
                    <a:pt x="77" y="474"/>
                  </a:lnTo>
                  <a:lnTo>
                    <a:pt x="118" y="559"/>
                  </a:lnTo>
                  <a:lnTo>
                    <a:pt x="162" y="647"/>
                  </a:lnTo>
                  <a:lnTo>
                    <a:pt x="191" y="740"/>
                  </a:lnTo>
                  <a:lnTo>
                    <a:pt x="196" y="1099"/>
                  </a:lnTo>
                  <a:lnTo>
                    <a:pt x="185" y="1137"/>
                  </a:lnTo>
                  <a:lnTo>
                    <a:pt x="156" y="1210"/>
                  </a:lnTo>
                  <a:lnTo>
                    <a:pt x="130" y="1263"/>
                  </a:lnTo>
                  <a:lnTo>
                    <a:pt x="115" y="1244"/>
                  </a:lnTo>
                  <a:lnTo>
                    <a:pt x="120" y="751"/>
                  </a:lnTo>
                  <a:lnTo>
                    <a:pt x="94" y="658"/>
                  </a:lnTo>
                  <a:lnTo>
                    <a:pt x="56" y="573"/>
                  </a:lnTo>
                  <a:lnTo>
                    <a:pt x="0" y="390"/>
                  </a:lnTo>
                  <a:lnTo>
                    <a:pt x="4" y="196"/>
                  </a:lnTo>
                  <a:lnTo>
                    <a:pt x="20" y="12"/>
                  </a:lnTo>
                  <a:lnTo>
                    <a:pt x="33" y="0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4726" y="2881"/>
              <a:ext cx="101" cy="694"/>
            </a:xfrm>
            <a:custGeom>
              <a:avLst/>
              <a:gdLst>
                <a:gd name="T0" fmla="*/ 23 w 201"/>
                <a:gd name="T1" fmla="*/ 694 h 1388"/>
                <a:gd name="T2" fmla="*/ 10 w 201"/>
                <a:gd name="T3" fmla="*/ 692 h 1388"/>
                <a:gd name="T4" fmla="*/ 7 w 201"/>
                <a:gd name="T5" fmla="*/ 608 h 1388"/>
                <a:gd name="T6" fmla="*/ 0 w 201"/>
                <a:gd name="T7" fmla="*/ 521 h 1388"/>
                <a:gd name="T8" fmla="*/ 9 w 201"/>
                <a:gd name="T9" fmla="*/ 465 h 1388"/>
                <a:gd name="T10" fmla="*/ 30 w 201"/>
                <a:gd name="T11" fmla="*/ 426 h 1388"/>
                <a:gd name="T12" fmla="*/ 54 w 201"/>
                <a:gd name="T13" fmla="*/ 389 h 1388"/>
                <a:gd name="T14" fmla="*/ 75 w 201"/>
                <a:gd name="T15" fmla="*/ 345 h 1388"/>
                <a:gd name="T16" fmla="*/ 83 w 201"/>
                <a:gd name="T17" fmla="*/ 257 h 1388"/>
                <a:gd name="T18" fmla="*/ 72 w 201"/>
                <a:gd name="T19" fmla="*/ 168 h 1388"/>
                <a:gd name="T20" fmla="*/ 70 w 201"/>
                <a:gd name="T21" fmla="*/ 87 h 1388"/>
                <a:gd name="T22" fmla="*/ 71 w 201"/>
                <a:gd name="T23" fmla="*/ 9 h 1388"/>
                <a:gd name="T24" fmla="*/ 77 w 201"/>
                <a:gd name="T25" fmla="*/ 0 h 1388"/>
                <a:gd name="T26" fmla="*/ 85 w 201"/>
                <a:gd name="T27" fmla="*/ 6 h 1388"/>
                <a:gd name="T28" fmla="*/ 90 w 201"/>
                <a:gd name="T29" fmla="*/ 167 h 1388"/>
                <a:gd name="T30" fmla="*/ 101 w 201"/>
                <a:gd name="T31" fmla="*/ 353 h 1388"/>
                <a:gd name="T32" fmla="*/ 88 w 201"/>
                <a:gd name="T33" fmla="*/ 384 h 1388"/>
                <a:gd name="T34" fmla="*/ 71 w 201"/>
                <a:gd name="T35" fmla="*/ 413 h 1388"/>
                <a:gd name="T36" fmla="*/ 45 w 201"/>
                <a:gd name="T37" fmla="*/ 474 h 1388"/>
                <a:gd name="T38" fmla="*/ 39 w 201"/>
                <a:gd name="T39" fmla="*/ 596 h 1388"/>
                <a:gd name="T40" fmla="*/ 32 w 201"/>
                <a:gd name="T41" fmla="*/ 646 h 1388"/>
                <a:gd name="T42" fmla="*/ 23 w 201"/>
                <a:gd name="T43" fmla="*/ 694 h 1388"/>
                <a:gd name="T44" fmla="*/ 23 w 201"/>
                <a:gd name="T45" fmla="*/ 694 h 138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1"/>
                <a:gd name="T70" fmla="*/ 0 h 1388"/>
                <a:gd name="T71" fmla="*/ 201 w 201"/>
                <a:gd name="T72" fmla="*/ 1388 h 138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1" h="1388">
                  <a:moveTo>
                    <a:pt x="45" y="1388"/>
                  </a:moveTo>
                  <a:lnTo>
                    <a:pt x="19" y="1384"/>
                  </a:lnTo>
                  <a:lnTo>
                    <a:pt x="13" y="1215"/>
                  </a:lnTo>
                  <a:lnTo>
                    <a:pt x="0" y="1042"/>
                  </a:lnTo>
                  <a:lnTo>
                    <a:pt x="17" y="931"/>
                  </a:lnTo>
                  <a:lnTo>
                    <a:pt x="59" y="852"/>
                  </a:lnTo>
                  <a:lnTo>
                    <a:pt x="108" y="779"/>
                  </a:lnTo>
                  <a:lnTo>
                    <a:pt x="150" y="690"/>
                  </a:lnTo>
                  <a:lnTo>
                    <a:pt x="165" y="513"/>
                  </a:lnTo>
                  <a:lnTo>
                    <a:pt x="144" y="336"/>
                  </a:lnTo>
                  <a:lnTo>
                    <a:pt x="139" y="175"/>
                  </a:lnTo>
                  <a:lnTo>
                    <a:pt x="142" y="17"/>
                  </a:lnTo>
                  <a:lnTo>
                    <a:pt x="154" y="0"/>
                  </a:lnTo>
                  <a:lnTo>
                    <a:pt x="169" y="13"/>
                  </a:lnTo>
                  <a:lnTo>
                    <a:pt x="180" y="334"/>
                  </a:lnTo>
                  <a:lnTo>
                    <a:pt x="201" y="707"/>
                  </a:lnTo>
                  <a:lnTo>
                    <a:pt x="175" y="768"/>
                  </a:lnTo>
                  <a:lnTo>
                    <a:pt x="142" y="827"/>
                  </a:lnTo>
                  <a:lnTo>
                    <a:pt x="89" y="949"/>
                  </a:lnTo>
                  <a:lnTo>
                    <a:pt x="78" y="1192"/>
                  </a:lnTo>
                  <a:lnTo>
                    <a:pt x="64" y="1291"/>
                  </a:lnTo>
                  <a:lnTo>
                    <a:pt x="45" y="13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4795" y="3399"/>
              <a:ext cx="108" cy="121"/>
            </a:xfrm>
            <a:custGeom>
              <a:avLst/>
              <a:gdLst>
                <a:gd name="T0" fmla="*/ 74 w 214"/>
                <a:gd name="T1" fmla="*/ 59 h 241"/>
                <a:gd name="T2" fmla="*/ 57 w 214"/>
                <a:gd name="T3" fmla="*/ 33 h 241"/>
                <a:gd name="T4" fmla="*/ 52 w 214"/>
                <a:gd name="T5" fmla="*/ 22 h 241"/>
                <a:gd name="T6" fmla="*/ 63 w 214"/>
                <a:gd name="T7" fmla="*/ 13 h 241"/>
                <a:gd name="T8" fmla="*/ 85 w 214"/>
                <a:gd name="T9" fmla="*/ 22 h 241"/>
                <a:gd name="T10" fmla="*/ 103 w 214"/>
                <a:gd name="T11" fmla="*/ 40 h 241"/>
                <a:gd name="T12" fmla="*/ 108 w 214"/>
                <a:gd name="T13" fmla="*/ 67 h 241"/>
                <a:gd name="T14" fmla="*/ 99 w 214"/>
                <a:gd name="T15" fmla="*/ 84 h 241"/>
                <a:gd name="T16" fmla="*/ 87 w 214"/>
                <a:gd name="T17" fmla="*/ 100 h 241"/>
                <a:gd name="T18" fmla="*/ 72 w 214"/>
                <a:gd name="T19" fmla="*/ 113 h 241"/>
                <a:gd name="T20" fmla="*/ 55 w 214"/>
                <a:gd name="T21" fmla="*/ 121 h 241"/>
                <a:gd name="T22" fmla="*/ 22 w 214"/>
                <a:gd name="T23" fmla="*/ 114 h 241"/>
                <a:gd name="T24" fmla="*/ 6 w 214"/>
                <a:gd name="T25" fmla="*/ 90 h 241"/>
                <a:gd name="T26" fmla="*/ 0 w 214"/>
                <a:gd name="T27" fmla="*/ 60 h 241"/>
                <a:gd name="T28" fmla="*/ 5 w 214"/>
                <a:gd name="T29" fmla="*/ 30 h 241"/>
                <a:gd name="T30" fmla="*/ 18 w 214"/>
                <a:gd name="T31" fmla="*/ 3 h 241"/>
                <a:gd name="T32" fmla="*/ 27 w 214"/>
                <a:gd name="T33" fmla="*/ 0 h 241"/>
                <a:gd name="T34" fmla="*/ 30 w 214"/>
                <a:gd name="T35" fmla="*/ 10 h 241"/>
                <a:gd name="T36" fmla="*/ 19 w 214"/>
                <a:gd name="T37" fmla="*/ 55 h 241"/>
                <a:gd name="T38" fmla="*/ 24 w 214"/>
                <a:gd name="T39" fmla="*/ 76 h 241"/>
                <a:gd name="T40" fmla="*/ 39 w 214"/>
                <a:gd name="T41" fmla="*/ 96 h 241"/>
                <a:gd name="T42" fmla="*/ 51 w 214"/>
                <a:gd name="T43" fmla="*/ 99 h 241"/>
                <a:gd name="T44" fmla="*/ 62 w 214"/>
                <a:gd name="T45" fmla="*/ 88 h 241"/>
                <a:gd name="T46" fmla="*/ 74 w 214"/>
                <a:gd name="T47" fmla="*/ 59 h 241"/>
                <a:gd name="T48" fmla="*/ 74 w 214"/>
                <a:gd name="T49" fmla="*/ 59 h 2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14"/>
                <a:gd name="T76" fmla="*/ 0 h 241"/>
                <a:gd name="T77" fmla="*/ 214 w 214"/>
                <a:gd name="T78" fmla="*/ 241 h 2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14" h="241">
                  <a:moveTo>
                    <a:pt x="146" y="118"/>
                  </a:moveTo>
                  <a:lnTo>
                    <a:pt x="112" y="65"/>
                  </a:lnTo>
                  <a:lnTo>
                    <a:pt x="104" y="44"/>
                  </a:lnTo>
                  <a:lnTo>
                    <a:pt x="125" y="25"/>
                  </a:lnTo>
                  <a:lnTo>
                    <a:pt x="169" y="44"/>
                  </a:lnTo>
                  <a:lnTo>
                    <a:pt x="205" y="80"/>
                  </a:lnTo>
                  <a:lnTo>
                    <a:pt x="214" y="133"/>
                  </a:lnTo>
                  <a:lnTo>
                    <a:pt x="197" y="167"/>
                  </a:lnTo>
                  <a:lnTo>
                    <a:pt x="173" y="200"/>
                  </a:lnTo>
                  <a:lnTo>
                    <a:pt x="142" y="226"/>
                  </a:lnTo>
                  <a:lnTo>
                    <a:pt x="108" y="241"/>
                  </a:lnTo>
                  <a:lnTo>
                    <a:pt x="43" y="228"/>
                  </a:lnTo>
                  <a:lnTo>
                    <a:pt x="11" y="179"/>
                  </a:lnTo>
                  <a:lnTo>
                    <a:pt x="0" y="120"/>
                  </a:lnTo>
                  <a:lnTo>
                    <a:pt x="9" y="59"/>
                  </a:lnTo>
                  <a:lnTo>
                    <a:pt x="36" y="6"/>
                  </a:lnTo>
                  <a:lnTo>
                    <a:pt x="53" y="0"/>
                  </a:lnTo>
                  <a:lnTo>
                    <a:pt x="59" y="19"/>
                  </a:lnTo>
                  <a:lnTo>
                    <a:pt x="38" y="110"/>
                  </a:lnTo>
                  <a:lnTo>
                    <a:pt x="47" y="152"/>
                  </a:lnTo>
                  <a:lnTo>
                    <a:pt x="78" y="192"/>
                  </a:lnTo>
                  <a:lnTo>
                    <a:pt x="102" y="198"/>
                  </a:lnTo>
                  <a:lnTo>
                    <a:pt x="123" y="175"/>
                  </a:lnTo>
                  <a:lnTo>
                    <a:pt x="146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4841" y="3242"/>
              <a:ext cx="109" cy="132"/>
            </a:xfrm>
            <a:custGeom>
              <a:avLst/>
              <a:gdLst>
                <a:gd name="T0" fmla="*/ 71 w 218"/>
                <a:gd name="T1" fmla="*/ 132 h 265"/>
                <a:gd name="T2" fmla="*/ 38 w 218"/>
                <a:gd name="T3" fmla="*/ 125 h 265"/>
                <a:gd name="T4" fmla="*/ 13 w 218"/>
                <a:gd name="T5" fmla="*/ 94 h 265"/>
                <a:gd name="T6" fmla="*/ 0 w 218"/>
                <a:gd name="T7" fmla="*/ 54 h 265"/>
                <a:gd name="T8" fmla="*/ 2 w 218"/>
                <a:gd name="T9" fmla="*/ 36 h 265"/>
                <a:gd name="T10" fmla="*/ 11 w 218"/>
                <a:gd name="T11" fmla="*/ 22 h 265"/>
                <a:gd name="T12" fmla="*/ 26 w 218"/>
                <a:gd name="T13" fmla="*/ 9 h 265"/>
                <a:gd name="T14" fmla="*/ 46 w 218"/>
                <a:gd name="T15" fmla="*/ 0 h 265"/>
                <a:gd name="T16" fmla="*/ 86 w 218"/>
                <a:gd name="T17" fmla="*/ 2 h 265"/>
                <a:gd name="T18" fmla="*/ 105 w 218"/>
                <a:gd name="T19" fmla="*/ 29 h 265"/>
                <a:gd name="T20" fmla="*/ 109 w 218"/>
                <a:gd name="T21" fmla="*/ 64 h 265"/>
                <a:gd name="T22" fmla="*/ 103 w 218"/>
                <a:gd name="T23" fmla="*/ 79 h 265"/>
                <a:gd name="T24" fmla="*/ 90 w 218"/>
                <a:gd name="T25" fmla="*/ 84 h 265"/>
                <a:gd name="T26" fmla="*/ 77 w 218"/>
                <a:gd name="T27" fmla="*/ 80 h 265"/>
                <a:gd name="T28" fmla="*/ 70 w 218"/>
                <a:gd name="T29" fmla="*/ 65 h 265"/>
                <a:gd name="T30" fmla="*/ 66 w 218"/>
                <a:gd name="T31" fmla="*/ 30 h 265"/>
                <a:gd name="T32" fmla="*/ 48 w 218"/>
                <a:gd name="T33" fmla="*/ 32 h 265"/>
                <a:gd name="T34" fmla="*/ 32 w 218"/>
                <a:gd name="T35" fmla="*/ 45 h 265"/>
                <a:gd name="T36" fmla="*/ 25 w 218"/>
                <a:gd name="T37" fmla="*/ 64 h 265"/>
                <a:gd name="T38" fmla="*/ 28 w 218"/>
                <a:gd name="T39" fmla="*/ 87 h 265"/>
                <a:gd name="T40" fmla="*/ 43 w 218"/>
                <a:gd name="T41" fmla="*/ 108 h 265"/>
                <a:gd name="T42" fmla="*/ 68 w 218"/>
                <a:gd name="T43" fmla="*/ 119 h 265"/>
                <a:gd name="T44" fmla="*/ 76 w 218"/>
                <a:gd name="T45" fmla="*/ 124 h 265"/>
                <a:gd name="T46" fmla="*/ 71 w 218"/>
                <a:gd name="T47" fmla="*/ 132 h 265"/>
                <a:gd name="T48" fmla="*/ 71 w 218"/>
                <a:gd name="T49" fmla="*/ 132 h 2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18"/>
                <a:gd name="T76" fmla="*/ 0 h 265"/>
                <a:gd name="T77" fmla="*/ 218 w 218"/>
                <a:gd name="T78" fmla="*/ 265 h 2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18" h="265">
                  <a:moveTo>
                    <a:pt x="141" y="265"/>
                  </a:moveTo>
                  <a:lnTo>
                    <a:pt x="76" y="251"/>
                  </a:lnTo>
                  <a:lnTo>
                    <a:pt x="25" y="188"/>
                  </a:lnTo>
                  <a:lnTo>
                    <a:pt x="0" y="109"/>
                  </a:lnTo>
                  <a:lnTo>
                    <a:pt x="4" y="73"/>
                  </a:lnTo>
                  <a:lnTo>
                    <a:pt x="21" y="44"/>
                  </a:lnTo>
                  <a:lnTo>
                    <a:pt x="51" y="19"/>
                  </a:lnTo>
                  <a:lnTo>
                    <a:pt x="91" y="0"/>
                  </a:lnTo>
                  <a:lnTo>
                    <a:pt x="171" y="4"/>
                  </a:lnTo>
                  <a:lnTo>
                    <a:pt x="209" y="59"/>
                  </a:lnTo>
                  <a:lnTo>
                    <a:pt x="218" y="128"/>
                  </a:lnTo>
                  <a:lnTo>
                    <a:pt x="205" y="158"/>
                  </a:lnTo>
                  <a:lnTo>
                    <a:pt x="180" y="168"/>
                  </a:lnTo>
                  <a:lnTo>
                    <a:pt x="154" y="160"/>
                  </a:lnTo>
                  <a:lnTo>
                    <a:pt x="139" y="130"/>
                  </a:lnTo>
                  <a:lnTo>
                    <a:pt x="131" y="61"/>
                  </a:lnTo>
                  <a:lnTo>
                    <a:pt x="95" y="65"/>
                  </a:lnTo>
                  <a:lnTo>
                    <a:pt x="64" y="90"/>
                  </a:lnTo>
                  <a:lnTo>
                    <a:pt x="49" y="128"/>
                  </a:lnTo>
                  <a:lnTo>
                    <a:pt x="57" y="175"/>
                  </a:lnTo>
                  <a:lnTo>
                    <a:pt x="85" y="217"/>
                  </a:lnTo>
                  <a:lnTo>
                    <a:pt x="135" y="238"/>
                  </a:lnTo>
                  <a:lnTo>
                    <a:pt x="152" y="249"/>
                  </a:lnTo>
                  <a:lnTo>
                    <a:pt x="141" y="2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4830" y="3023"/>
              <a:ext cx="68" cy="113"/>
            </a:xfrm>
            <a:custGeom>
              <a:avLst/>
              <a:gdLst>
                <a:gd name="T0" fmla="*/ 13 w 137"/>
                <a:gd name="T1" fmla="*/ 100 h 226"/>
                <a:gd name="T2" fmla="*/ 34 w 137"/>
                <a:gd name="T3" fmla="*/ 99 h 226"/>
                <a:gd name="T4" fmla="*/ 47 w 137"/>
                <a:gd name="T5" fmla="*/ 84 h 226"/>
                <a:gd name="T6" fmla="*/ 47 w 137"/>
                <a:gd name="T7" fmla="*/ 64 h 226"/>
                <a:gd name="T8" fmla="*/ 37 w 137"/>
                <a:gd name="T9" fmla="*/ 50 h 226"/>
                <a:gd name="T10" fmla="*/ 22 w 137"/>
                <a:gd name="T11" fmla="*/ 37 h 226"/>
                <a:gd name="T12" fmla="*/ 6 w 137"/>
                <a:gd name="T13" fmla="*/ 27 h 226"/>
                <a:gd name="T14" fmla="*/ 0 w 137"/>
                <a:gd name="T15" fmla="*/ 7 h 226"/>
                <a:gd name="T16" fmla="*/ 8 w 137"/>
                <a:gd name="T17" fmla="*/ 0 h 226"/>
                <a:gd name="T18" fmla="*/ 21 w 137"/>
                <a:gd name="T19" fmla="*/ 1 h 226"/>
                <a:gd name="T20" fmla="*/ 59 w 137"/>
                <a:gd name="T21" fmla="*/ 36 h 226"/>
                <a:gd name="T22" fmla="*/ 68 w 137"/>
                <a:gd name="T23" fmla="*/ 88 h 226"/>
                <a:gd name="T24" fmla="*/ 59 w 137"/>
                <a:gd name="T25" fmla="*/ 103 h 226"/>
                <a:gd name="T26" fmla="*/ 43 w 137"/>
                <a:gd name="T27" fmla="*/ 113 h 226"/>
                <a:gd name="T28" fmla="*/ 7 w 137"/>
                <a:gd name="T29" fmla="*/ 112 h 226"/>
                <a:gd name="T30" fmla="*/ 4 w 137"/>
                <a:gd name="T31" fmla="*/ 103 h 226"/>
                <a:gd name="T32" fmla="*/ 13 w 137"/>
                <a:gd name="T33" fmla="*/ 100 h 226"/>
                <a:gd name="T34" fmla="*/ 13 w 137"/>
                <a:gd name="T35" fmla="*/ 100 h 2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7"/>
                <a:gd name="T55" fmla="*/ 0 h 226"/>
                <a:gd name="T56" fmla="*/ 137 w 137"/>
                <a:gd name="T57" fmla="*/ 226 h 2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7" h="226">
                  <a:moveTo>
                    <a:pt x="27" y="200"/>
                  </a:moveTo>
                  <a:lnTo>
                    <a:pt x="68" y="198"/>
                  </a:lnTo>
                  <a:lnTo>
                    <a:pt x="95" y="167"/>
                  </a:lnTo>
                  <a:lnTo>
                    <a:pt x="95" y="128"/>
                  </a:lnTo>
                  <a:lnTo>
                    <a:pt x="74" y="99"/>
                  </a:lnTo>
                  <a:lnTo>
                    <a:pt x="44" y="74"/>
                  </a:lnTo>
                  <a:lnTo>
                    <a:pt x="13" y="53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42" y="2"/>
                  </a:lnTo>
                  <a:lnTo>
                    <a:pt x="118" y="72"/>
                  </a:lnTo>
                  <a:lnTo>
                    <a:pt x="137" y="175"/>
                  </a:lnTo>
                  <a:lnTo>
                    <a:pt x="118" y="205"/>
                  </a:lnTo>
                  <a:lnTo>
                    <a:pt x="86" y="226"/>
                  </a:lnTo>
                  <a:lnTo>
                    <a:pt x="15" y="224"/>
                  </a:lnTo>
                  <a:lnTo>
                    <a:pt x="8" y="205"/>
                  </a:lnTo>
                  <a:lnTo>
                    <a:pt x="27" y="2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4819" y="2897"/>
              <a:ext cx="74" cy="100"/>
            </a:xfrm>
            <a:custGeom>
              <a:avLst/>
              <a:gdLst>
                <a:gd name="T0" fmla="*/ 65 w 148"/>
                <a:gd name="T1" fmla="*/ 22 h 200"/>
                <a:gd name="T2" fmla="*/ 48 w 148"/>
                <a:gd name="T3" fmla="*/ 14 h 200"/>
                <a:gd name="T4" fmla="*/ 31 w 148"/>
                <a:gd name="T5" fmla="*/ 17 h 200"/>
                <a:gd name="T6" fmla="*/ 22 w 148"/>
                <a:gd name="T7" fmla="*/ 30 h 200"/>
                <a:gd name="T8" fmla="*/ 23 w 148"/>
                <a:gd name="T9" fmla="*/ 48 h 200"/>
                <a:gd name="T10" fmla="*/ 30 w 148"/>
                <a:gd name="T11" fmla="*/ 64 h 200"/>
                <a:gd name="T12" fmla="*/ 40 w 148"/>
                <a:gd name="T13" fmla="*/ 77 h 200"/>
                <a:gd name="T14" fmla="*/ 42 w 148"/>
                <a:gd name="T15" fmla="*/ 99 h 200"/>
                <a:gd name="T16" fmla="*/ 21 w 148"/>
                <a:gd name="T17" fmla="*/ 100 h 200"/>
                <a:gd name="T18" fmla="*/ 6 w 148"/>
                <a:gd name="T19" fmla="*/ 78 h 200"/>
                <a:gd name="T20" fmla="*/ 0 w 148"/>
                <a:gd name="T21" fmla="*/ 50 h 200"/>
                <a:gd name="T22" fmla="*/ 6 w 148"/>
                <a:gd name="T23" fmla="*/ 24 h 200"/>
                <a:gd name="T24" fmla="*/ 23 w 148"/>
                <a:gd name="T25" fmla="*/ 4 h 200"/>
                <a:gd name="T26" fmla="*/ 48 w 148"/>
                <a:gd name="T27" fmla="*/ 0 h 200"/>
                <a:gd name="T28" fmla="*/ 72 w 148"/>
                <a:gd name="T29" fmla="*/ 12 h 200"/>
                <a:gd name="T30" fmla="*/ 74 w 148"/>
                <a:gd name="T31" fmla="*/ 21 h 200"/>
                <a:gd name="T32" fmla="*/ 65 w 148"/>
                <a:gd name="T33" fmla="*/ 22 h 200"/>
                <a:gd name="T34" fmla="*/ 65 w 148"/>
                <a:gd name="T35" fmla="*/ 22 h 2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"/>
                <a:gd name="T55" fmla="*/ 0 h 200"/>
                <a:gd name="T56" fmla="*/ 148 w 148"/>
                <a:gd name="T57" fmla="*/ 200 h 2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" h="200">
                  <a:moveTo>
                    <a:pt x="129" y="44"/>
                  </a:moveTo>
                  <a:lnTo>
                    <a:pt x="97" y="29"/>
                  </a:lnTo>
                  <a:lnTo>
                    <a:pt x="63" y="33"/>
                  </a:lnTo>
                  <a:lnTo>
                    <a:pt x="44" y="61"/>
                  </a:lnTo>
                  <a:lnTo>
                    <a:pt x="46" y="95"/>
                  </a:lnTo>
                  <a:lnTo>
                    <a:pt x="61" y="128"/>
                  </a:lnTo>
                  <a:lnTo>
                    <a:pt x="80" y="154"/>
                  </a:lnTo>
                  <a:lnTo>
                    <a:pt x="84" y="198"/>
                  </a:lnTo>
                  <a:lnTo>
                    <a:pt x="42" y="200"/>
                  </a:lnTo>
                  <a:lnTo>
                    <a:pt x="12" y="156"/>
                  </a:lnTo>
                  <a:lnTo>
                    <a:pt x="0" y="101"/>
                  </a:lnTo>
                  <a:lnTo>
                    <a:pt x="12" y="48"/>
                  </a:lnTo>
                  <a:lnTo>
                    <a:pt x="46" y="8"/>
                  </a:lnTo>
                  <a:lnTo>
                    <a:pt x="97" y="0"/>
                  </a:lnTo>
                  <a:lnTo>
                    <a:pt x="143" y="23"/>
                  </a:lnTo>
                  <a:lnTo>
                    <a:pt x="148" y="42"/>
                  </a:lnTo>
                  <a:lnTo>
                    <a:pt x="129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727" y="2926"/>
              <a:ext cx="60" cy="126"/>
            </a:xfrm>
            <a:custGeom>
              <a:avLst/>
              <a:gdLst>
                <a:gd name="T0" fmla="*/ 6 w 120"/>
                <a:gd name="T1" fmla="*/ 13 h 253"/>
                <a:gd name="T2" fmla="*/ 0 w 120"/>
                <a:gd name="T3" fmla="*/ 6 h 253"/>
                <a:gd name="T4" fmla="*/ 8 w 120"/>
                <a:gd name="T5" fmla="*/ 0 h 253"/>
                <a:gd name="T6" fmla="*/ 32 w 120"/>
                <a:gd name="T7" fmla="*/ 7 h 253"/>
                <a:gd name="T8" fmla="*/ 51 w 120"/>
                <a:gd name="T9" fmla="*/ 29 h 253"/>
                <a:gd name="T10" fmla="*/ 60 w 120"/>
                <a:gd name="T11" fmla="*/ 84 h 253"/>
                <a:gd name="T12" fmla="*/ 54 w 120"/>
                <a:gd name="T13" fmla="*/ 97 h 253"/>
                <a:gd name="T14" fmla="*/ 45 w 120"/>
                <a:gd name="T15" fmla="*/ 107 h 253"/>
                <a:gd name="T16" fmla="*/ 22 w 120"/>
                <a:gd name="T17" fmla="*/ 126 h 253"/>
                <a:gd name="T18" fmla="*/ 3 w 120"/>
                <a:gd name="T19" fmla="*/ 124 h 253"/>
                <a:gd name="T20" fmla="*/ 4 w 120"/>
                <a:gd name="T21" fmla="*/ 105 h 253"/>
                <a:gd name="T22" fmla="*/ 33 w 120"/>
                <a:gd name="T23" fmla="*/ 78 h 253"/>
                <a:gd name="T24" fmla="*/ 32 w 120"/>
                <a:gd name="T25" fmla="*/ 39 h 253"/>
                <a:gd name="T26" fmla="*/ 23 w 120"/>
                <a:gd name="T27" fmla="*/ 24 h 253"/>
                <a:gd name="T28" fmla="*/ 6 w 120"/>
                <a:gd name="T29" fmla="*/ 13 h 253"/>
                <a:gd name="T30" fmla="*/ 6 w 120"/>
                <a:gd name="T31" fmla="*/ 13 h 2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0"/>
                <a:gd name="T49" fmla="*/ 0 h 253"/>
                <a:gd name="T50" fmla="*/ 120 w 120"/>
                <a:gd name="T51" fmla="*/ 253 h 2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0" h="253">
                  <a:moveTo>
                    <a:pt x="11" y="27"/>
                  </a:moveTo>
                  <a:lnTo>
                    <a:pt x="0" y="12"/>
                  </a:lnTo>
                  <a:lnTo>
                    <a:pt x="15" y="0"/>
                  </a:lnTo>
                  <a:lnTo>
                    <a:pt x="64" y="15"/>
                  </a:lnTo>
                  <a:lnTo>
                    <a:pt x="101" y="59"/>
                  </a:lnTo>
                  <a:lnTo>
                    <a:pt x="120" y="168"/>
                  </a:lnTo>
                  <a:lnTo>
                    <a:pt x="108" y="194"/>
                  </a:lnTo>
                  <a:lnTo>
                    <a:pt x="89" y="215"/>
                  </a:lnTo>
                  <a:lnTo>
                    <a:pt x="43" y="253"/>
                  </a:lnTo>
                  <a:lnTo>
                    <a:pt x="5" y="249"/>
                  </a:lnTo>
                  <a:lnTo>
                    <a:pt x="7" y="211"/>
                  </a:lnTo>
                  <a:lnTo>
                    <a:pt x="66" y="156"/>
                  </a:lnTo>
                  <a:lnTo>
                    <a:pt x="64" y="78"/>
                  </a:lnTo>
                  <a:lnTo>
                    <a:pt x="45" y="48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758" y="3131"/>
              <a:ext cx="61" cy="120"/>
            </a:xfrm>
            <a:custGeom>
              <a:avLst/>
              <a:gdLst>
                <a:gd name="T0" fmla="*/ 29 w 122"/>
                <a:gd name="T1" fmla="*/ 20 h 239"/>
                <a:gd name="T2" fmla="*/ 20 w 122"/>
                <a:gd name="T3" fmla="*/ 36 h 239"/>
                <a:gd name="T4" fmla="*/ 13 w 122"/>
                <a:gd name="T5" fmla="*/ 53 h 239"/>
                <a:gd name="T6" fmla="*/ 22 w 122"/>
                <a:gd name="T7" fmla="*/ 90 h 239"/>
                <a:gd name="T8" fmla="*/ 47 w 122"/>
                <a:gd name="T9" fmla="*/ 110 h 239"/>
                <a:gd name="T10" fmla="*/ 45 w 122"/>
                <a:gd name="T11" fmla="*/ 120 h 239"/>
                <a:gd name="T12" fmla="*/ 36 w 122"/>
                <a:gd name="T13" fmla="*/ 119 h 239"/>
                <a:gd name="T14" fmla="*/ 20 w 122"/>
                <a:gd name="T15" fmla="*/ 105 h 239"/>
                <a:gd name="T16" fmla="*/ 1 w 122"/>
                <a:gd name="T17" fmla="*/ 92 h 239"/>
                <a:gd name="T18" fmla="*/ 0 w 122"/>
                <a:gd name="T19" fmla="*/ 32 h 239"/>
                <a:gd name="T20" fmla="*/ 8 w 122"/>
                <a:gd name="T21" fmla="*/ 3 h 239"/>
                <a:gd name="T22" fmla="*/ 27 w 122"/>
                <a:gd name="T23" fmla="*/ 0 h 239"/>
                <a:gd name="T24" fmla="*/ 58 w 122"/>
                <a:gd name="T25" fmla="*/ 20 h 239"/>
                <a:gd name="T26" fmla="*/ 61 w 122"/>
                <a:gd name="T27" fmla="*/ 30 h 239"/>
                <a:gd name="T28" fmla="*/ 52 w 122"/>
                <a:gd name="T29" fmla="*/ 32 h 239"/>
                <a:gd name="T30" fmla="*/ 29 w 122"/>
                <a:gd name="T31" fmla="*/ 20 h 239"/>
                <a:gd name="T32" fmla="*/ 29 w 122"/>
                <a:gd name="T33" fmla="*/ 20 h 2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"/>
                <a:gd name="T52" fmla="*/ 0 h 239"/>
                <a:gd name="T53" fmla="*/ 122 w 122"/>
                <a:gd name="T54" fmla="*/ 239 h 23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" h="239">
                  <a:moveTo>
                    <a:pt x="58" y="40"/>
                  </a:moveTo>
                  <a:lnTo>
                    <a:pt x="40" y="72"/>
                  </a:lnTo>
                  <a:lnTo>
                    <a:pt x="25" y="106"/>
                  </a:lnTo>
                  <a:lnTo>
                    <a:pt x="44" y="179"/>
                  </a:lnTo>
                  <a:lnTo>
                    <a:pt x="94" y="220"/>
                  </a:lnTo>
                  <a:lnTo>
                    <a:pt x="90" y="239"/>
                  </a:lnTo>
                  <a:lnTo>
                    <a:pt x="71" y="237"/>
                  </a:lnTo>
                  <a:lnTo>
                    <a:pt x="39" y="209"/>
                  </a:lnTo>
                  <a:lnTo>
                    <a:pt x="2" y="184"/>
                  </a:lnTo>
                  <a:lnTo>
                    <a:pt x="0" y="64"/>
                  </a:lnTo>
                  <a:lnTo>
                    <a:pt x="16" y="6"/>
                  </a:lnTo>
                  <a:lnTo>
                    <a:pt x="54" y="0"/>
                  </a:lnTo>
                  <a:lnTo>
                    <a:pt x="116" y="40"/>
                  </a:lnTo>
                  <a:lnTo>
                    <a:pt x="122" y="59"/>
                  </a:lnTo>
                  <a:lnTo>
                    <a:pt x="103" y="63"/>
                  </a:lnTo>
                  <a:lnTo>
                    <a:pt x="58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4081" y="2802"/>
              <a:ext cx="654" cy="58"/>
            </a:xfrm>
            <a:custGeom>
              <a:avLst/>
              <a:gdLst>
                <a:gd name="T0" fmla="*/ 648 w 1310"/>
                <a:gd name="T1" fmla="*/ 58 h 116"/>
                <a:gd name="T2" fmla="*/ 414 w 1310"/>
                <a:gd name="T3" fmla="*/ 56 h 116"/>
                <a:gd name="T4" fmla="*/ 154 w 1310"/>
                <a:gd name="T5" fmla="*/ 43 h 116"/>
                <a:gd name="T6" fmla="*/ 15 w 1310"/>
                <a:gd name="T7" fmla="*/ 28 h 116"/>
                <a:gd name="T8" fmla="*/ 0 w 1310"/>
                <a:gd name="T9" fmla="*/ 15 h 116"/>
                <a:gd name="T10" fmla="*/ 13 w 1310"/>
                <a:gd name="T11" fmla="*/ 0 h 116"/>
                <a:gd name="T12" fmla="*/ 82 w 1310"/>
                <a:gd name="T13" fmla="*/ 4 h 116"/>
                <a:gd name="T14" fmla="*/ 156 w 1310"/>
                <a:gd name="T15" fmla="*/ 13 h 116"/>
                <a:gd name="T16" fmla="*/ 412 w 1310"/>
                <a:gd name="T17" fmla="*/ 23 h 116"/>
                <a:gd name="T18" fmla="*/ 492 w 1310"/>
                <a:gd name="T19" fmla="*/ 35 h 116"/>
                <a:gd name="T20" fmla="*/ 572 w 1310"/>
                <a:gd name="T21" fmla="*/ 47 h 116"/>
                <a:gd name="T22" fmla="*/ 646 w 1310"/>
                <a:gd name="T23" fmla="*/ 45 h 116"/>
                <a:gd name="T24" fmla="*/ 654 w 1310"/>
                <a:gd name="T25" fmla="*/ 51 h 116"/>
                <a:gd name="T26" fmla="*/ 648 w 1310"/>
                <a:gd name="T27" fmla="*/ 58 h 116"/>
                <a:gd name="T28" fmla="*/ 648 w 1310"/>
                <a:gd name="T29" fmla="*/ 58 h 1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10"/>
                <a:gd name="T46" fmla="*/ 0 h 116"/>
                <a:gd name="T47" fmla="*/ 1310 w 1310"/>
                <a:gd name="T48" fmla="*/ 116 h 1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10" h="116">
                  <a:moveTo>
                    <a:pt x="1298" y="116"/>
                  </a:moveTo>
                  <a:lnTo>
                    <a:pt x="829" y="112"/>
                  </a:lnTo>
                  <a:lnTo>
                    <a:pt x="308" y="86"/>
                  </a:lnTo>
                  <a:lnTo>
                    <a:pt x="31" y="55"/>
                  </a:lnTo>
                  <a:lnTo>
                    <a:pt x="0" y="30"/>
                  </a:lnTo>
                  <a:lnTo>
                    <a:pt x="27" y="0"/>
                  </a:lnTo>
                  <a:lnTo>
                    <a:pt x="164" y="8"/>
                  </a:lnTo>
                  <a:lnTo>
                    <a:pt x="312" y="25"/>
                  </a:lnTo>
                  <a:lnTo>
                    <a:pt x="825" y="46"/>
                  </a:lnTo>
                  <a:lnTo>
                    <a:pt x="985" y="69"/>
                  </a:lnTo>
                  <a:lnTo>
                    <a:pt x="1145" y="93"/>
                  </a:lnTo>
                  <a:lnTo>
                    <a:pt x="1293" y="89"/>
                  </a:lnTo>
                  <a:lnTo>
                    <a:pt x="1310" y="101"/>
                  </a:lnTo>
                  <a:lnTo>
                    <a:pt x="1298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3986" y="2797"/>
              <a:ext cx="114" cy="327"/>
            </a:xfrm>
            <a:custGeom>
              <a:avLst/>
              <a:gdLst>
                <a:gd name="T0" fmla="*/ 114 w 228"/>
                <a:gd name="T1" fmla="*/ 15 h 654"/>
                <a:gd name="T2" fmla="*/ 104 w 228"/>
                <a:gd name="T3" fmla="*/ 69 h 654"/>
                <a:gd name="T4" fmla="*/ 85 w 228"/>
                <a:gd name="T5" fmla="*/ 134 h 654"/>
                <a:gd name="T6" fmla="*/ 64 w 228"/>
                <a:gd name="T7" fmla="*/ 198 h 654"/>
                <a:gd name="T8" fmla="*/ 45 w 228"/>
                <a:gd name="T9" fmla="*/ 252 h 654"/>
                <a:gd name="T10" fmla="*/ 37 w 228"/>
                <a:gd name="T11" fmla="*/ 269 h 654"/>
                <a:gd name="T12" fmla="*/ 22 w 228"/>
                <a:gd name="T13" fmla="*/ 302 h 654"/>
                <a:gd name="T14" fmla="*/ 7 w 228"/>
                <a:gd name="T15" fmla="*/ 327 h 654"/>
                <a:gd name="T16" fmla="*/ 0 w 228"/>
                <a:gd name="T17" fmla="*/ 318 h 654"/>
                <a:gd name="T18" fmla="*/ 7 w 228"/>
                <a:gd name="T19" fmla="*/ 280 h 654"/>
                <a:gd name="T20" fmla="*/ 17 w 228"/>
                <a:gd name="T21" fmla="*/ 242 h 654"/>
                <a:gd name="T22" fmla="*/ 40 w 228"/>
                <a:gd name="T23" fmla="*/ 176 h 654"/>
                <a:gd name="T24" fmla="*/ 62 w 228"/>
                <a:gd name="T25" fmla="*/ 110 h 654"/>
                <a:gd name="T26" fmla="*/ 75 w 228"/>
                <a:gd name="T27" fmla="*/ 58 h 654"/>
                <a:gd name="T28" fmla="*/ 91 w 228"/>
                <a:gd name="T29" fmla="*/ 9 h 654"/>
                <a:gd name="T30" fmla="*/ 97 w 228"/>
                <a:gd name="T31" fmla="*/ 1 h 654"/>
                <a:gd name="T32" fmla="*/ 106 w 228"/>
                <a:gd name="T33" fmla="*/ 0 h 654"/>
                <a:gd name="T34" fmla="*/ 114 w 228"/>
                <a:gd name="T35" fmla="*/ 15 h 654"/>
                <a:gd name="T36" fmla="*/ 114 w 228"/>
                <a:gd name="T37" fmla="*/ 15 h 65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28"/>
                <a:gd name="T58" fmla="*/ 0 h 654"/>
                <a:gd name="T59" fmla="*/ 228 w 228"/>
                <a:gd name="T60" fmla="*/ 654 h 65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28" h="654">
                  <a:moveTo>
                    <a:pt x="228" y="30"/>
                  </a:moveTo>
                  <a:lnTo>
                    <a:pt x="207" y="138"/>
                  </a:lnTo>
                  <a:lnTo>
                    <a:pt x="169" y="268"/>
                  </a:lnTo>
                  <a:lnTo>
                    <a:pt x="128" y="397"/>
                  </a:lnTo>
                  <a:lnTo>
                    <a:pt x="90" y="505"/>
                  </a:lnTo>
                  <a:lnTo>
                    <a:pt x="74" y="538"/>
                  </a:lnTo>
                  <a:lnTo>
                    <a:pt x="44" y="604"/>
                  </a:lnTo>
                  <a:lnTo>
                    <a:pt x="14" y="654"/>
                  </a:lnTo>
                  <a:lnTo>
                    <a:pt x="0" y="636"/>
                  </a:lnTo>
                  <a:lnTo>
                    <a:pt x="14" y="560"/>
                  </a:lnTo>
                  <a:lnTo>
                    <a:pt x="33" y="484"/>
                  </a:lnTo>
                  <a:lnTo>
                    <a:pt x="80" y="353"/>
                  </a:lnTo>
                  <a:lnTo>
                    <a:pt x="124" y="220"/>
                  </a:lnTo>
                  <a:lnTo>
                    <a:pt x="150" y="117"/>
                  </a:lnTo>
                  <a:lnTo>
                    <a:pt x="181" y="17"/>
                  </a:lnTo>
                  <a:lnTo>
                    <a:pt x="194" y="1"/>
                  </a:lnTo>
                  <a:lnTo>
                    <a:pt x="211" y="0"/>
                  </a:lnTo>
                  <a:lnTo>
                    <a:pt x="228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3746" y="3111"/>
              <a:ext cx="252" cy="128"/>
            </a:xfrm>
            <a:custGeom>
              <a:avLst/>
              <a:gdLst>
                <a:gd name="T0" fmla="*/ 252 w 504"/>
                <a:gd name="T1" fmla="*/ 10 h 257"/>
                <a:gd name="T2" fmla="*/ 234 w 504"/>
                <a:gd name="T3" fmla="*/ 29 h 257"/>
                <a:gd name="T4" fmla="*/ 219 w 504"/>
                <a:gd name="T5" fmla="*/ 41 h 257"/>
                <a:gd name="T6" fmla="*/ 203 w 504"/>
                <a:gd name="T7" fmla="*/ 53 h 257"/>
                <a:gd name="T8" fmla="*/ 170 w 504"/>
                <a:gd name="T9" fmla="*/ 75 h 257"/>
                <a:gd name="T10" fmla="*/ 145 w 504"/>
                <a:gd name="T11" fmla="*/ 87 h 257"/>
                <a:gd name="T12" fmla="*/ 29 w 504"/>
                <a:gd name="T13" fmla="*/ 119 h 257"/>
                <a:gd name="T14" fmla="*/ 10 w 504"/>
                <a:gd name="T15" fmla="*/ 128 h 257"/>
                <a:gd name="T16" fmla="*/ 0 w 504"/>
                <a:gd name="T17" fmla="*/ 124 h 257"/>
                <a:gd name="T18" fmla="*/ 4 w 504"/>
                <a:gd name="T19" fmla="*/ 116 h 257"/>
                <a:gd name="T20" fmla="*/ 31 w 504"/>
                <a:gd name="T21" fmla="*/ 101 h 257"/>
                <a:gd name="T22" fmla="*/ 68 w 504"/>
                <a:gd name="T23" fmla="*/ 88 h 257"/>
                <a:gd name="T24" fmla="*/ 136 w 504"/>
                <a:gd name="T25" fmla="*/ 66 h 257"/>
                <a:gd name="T26" fmla="*/ 178 w 504"/>
                <a:gd name="T27" fmla="*/ 47 h 257"/>
                <a:gd name="T28" fmla="*/ 218 w 504"/>
                <a:gd name="T29" fmla="*/ 23 h 257"/>
                <a:gd name="T30" fmla="*/ 229 w 504"/>
                <a:gd name="T31" fmla="*/ 11 h 257"/>
                <a:gd name="T32" fmla="*/ 242 w 504"/>
                <a:gd name="T33" fmla="*/ 1 h 257"/>
                <a:gd name="T34" fmla="*/ 251 w 504"/>
                <a:gd name="T35" fmla="*/ 0 h 257"/>
                <a:gd name="T36" fmla="*/ 252 w 504"/>
                <a:gd name="T37" fmla="*/ 10 h 257"/>
                <a:gd name="T38" fmla="*/ 252 w 504"/>
                <a:gd name="T39" fmla="*/ 10 h 25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04"/>
                <a:gd name="T61" fmla="*/ 0 h 257"/>
                <a:gd name="T62" fmla="*/ 504 w 504"/>
                <a:gd name="T63" fmla="*/ 257 h 25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04" h="257">
                  <a:moveTo>
                    <a:pt x="504" y="21"/>
                  </a:moveTo>
                  <a:lnTo>
                    <a:pt x="468" y="59"/>
                  </a:lnTo>
                  <a:lnTo>
                    <a:pt x="437" y="82"/>
                  </a:lnTo>
                  <a:lnTo>
                    <a:pt x="405" y="106"/>
                  </a:lnTo>
                  <a:lnTo>
                    <a:pt x="339" y="150"/>
                  </a:lnTo>
                  <a:lnTo>
                    <a:pt x="289" y="175"/>
                  </a:lnTo>
                  <a:lnTo>
                    <a:pt x="57" y="239"/>
                  </a:lnTo>
                  <a:lnTo>
                    <a:pt x="19" y="257"/>
                  </a:lnTo>
                  <a:lnTo>
                    <a:pt x="0" y="249"/>
                  </a:lnTo>
                  <a:lnTo>
                    <a:pt x="8" y="232"/>
                  </a:lnTo>
                  <a:lnTo>
                    <a:pt x="61" y="203"/>
                  </a:lnTo>
                  <a:lnTo>
                    <a:pt x="135" y="177"/>
                  </a:lnTo>
                  <a:lnTo>
                    <a:pt x="272" y="133"/>
                  </a:lnTo>
                  <a:lnTo>
                    <a:pt x="356" y="95"/>
                  </a:lnTo>
                  <a:lnTo>
                    <a:pt x="435" y="46"/>
                  </a:lnTo>
                  <a:lnTo>
                    <a:pt x="458" y="23"/>
                  </a:lnTo>
                  <a:lnTo>
                    <a:pt x="483" y="2"/>
                  </a:lnTo>
                  <a:lnTo>
                    <a:pt x="502" y="0"/>
                  </a:lnTo>
                  <a:lnTo>
                    <a:pt x="50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3754" y="3225"/>
              <a:ext cx="876" cy="183"/>
            </a:xfrm>
            <a:custGeom>
              <a:avLst/>
              <a:gdLst>
                <a:gd name="T0" fmla="*/ 3 w 1753"/>
                <a:gd name="T1" fmla="*/ 0 h 365"/>
                <a:gd name="T2" fmla="*/ 58 w 1753"/>
                <a:gd name="T3" fmla="*/ 13 h 365"/>
                <a:gd name="T4" fmla="*/ 114 w 1753"/>
                <a:gd name="T5" fmla="*/ 24 h 365"/>
                <a:gd name="T6" fmla="*/ 226 w 1753"/>
                <a:gd name="T7" fmla="*/ 44 h 365"/>
                <a:gd name="T8" fmla="*/ 338 w 1753"/>
                <a:gd name="T9" fmla="*/ 63 h 365"/>
                <a:gd name="T10" fmla="*/ 449 w 1753"/>
                <a:gd name="T11" fmla="*/ 84 h 365"/>
                <a:gd name="T12" fmla="*/ 542 w 1753"/>
                <a:gd name="T13" fmla="*/ 109 h 365"/>
                <a:gd name="T14" fmla="*/ 588 w 1753"/>
                <a:gd name="T15" fmla="*/ 121 h 365"/>
                <a:gd name="T16" fmla="*/ 635 w 1753"/>
                <a:gd name="T17" fmla="*/ 132 h 365"/>
                <a:gd name="T18" fmla="*/ 753 w 1753"/>
                <a:gd name="T19" fmla="*/ 145 h 365"/>
                <a:gd name="T20" fmla="*/ 857 w 1753"/>
                <a:gd name="T21" fmla="*/ 162 h 365"/>
                <a:gd name="T22" fmla="*/ 876 w 1753"/>
                <a:gd name="T23" fmla="*/ 175 h 365"/>
                <a:gd name="T24" fmla="*/ 870 w 1753"/>
                <a:gd name="T25" fmla="*/ 182 h 365"/>
                <a:gd name="T26" fmla="*/ 800 w 1753"/>
                <a:gd name="T27" fmla="*/ 183 h 365"/>
                <a:gd name="T28" fmla="*/ 628 w 1753"/>
                <a:gd name="T29" fmla="*/ 161 h 365"/>
                <a:gd name="T30" fmla="*/ 550 w 1753"/>
                <a:gd name="T31" fmla="*/ 145 h 365"/>
                <a:gd name="T32" fmla="*/ 471 w 1753"/>
                <a:gd name="T33" fmla="*/ 128 h 365"/>
                <a:gd name="T34" fmla="*/ 392 w 1753"/>
                <a:gd name="T35" fmla="*/ 110 h 365"/>
                <a:gd name="T36" fmla="*/ 314 w 1753"/>
                <a:gd name="T37" fmla="*/ 92 h 365"/>
                <a:gd name="T38" fmla="*/ 235 w 1753"/>
                <a:gd name="T39" fmla="*/ 72 h 365"/>
                <a:gd name="T40" fmla="*/ 156 w 1753"/>
                <a:gd name="T41" fmla="*/ 53 h 365"/>
                <a:gd name="T42" fmla="*/ 78 w 1753"/>
                <a:gd name="T43" fmla="*/ 33 h 365"/>
                <a:gd name="T44" fmla="*/ 0 w 1753"/>
                <a:gd name="T45" fmla="*/ 14 h 365"/>
                <a:gd name="T46" fmla="*/ 3 w 1753"/>
                <a:gd name="T47" fmla="*/ 0 h 365"/>
                <a:gd name="T48" fmla="*/ 3 w 1753"/>
                <a:gd name="T49" fmla="*/ 0 h 3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753"/>
                <a:gd name="T76" fmla="*/ 0 h 365"/>
                <a:gd name="T77" fmla="*/ 1753 w 1753"/>
                <a:gd name="T78" fmla="*/ 365 h 3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753" h="365">
                  <a:moveTo>
                    <a:pt x="6" y="0"/>
                  </a:moveTo>
                  <a:lnTo>
                    <a:pt x="116" y="25"/>
                  </a:lnTo>
                  <a:lnTo>
                    <a:pt x="229" y="48"/>
                  </a:lnTo>
                  <a:lnTo>
                    <a:pt x="453" y="88"/>
                  </a:lnTo>
                  <a:lnTo>
                    <a:pt x="677" y="126"/>
                  </a:lnTo>
                  <a:lnTo>
                    <a:pt x="899" y="167"/>
                  </a:lnTo>
                  <a:lnTo>
                    <a:pt x="1084" y="217"/>
                  </a:lnTo>
                  <a:lnTo>
                    <a:pt x="1177" y="241"/>
                  </a:lnTo>
                  <a:lnTo>
                    <a:pt x="1270" y="264"/>
                  </a:lnTo>
                  <a:lnTo>
                    <a:pt x="1506" y="289"/>
                  </a:lnTo>
                  <a:lnTo>
                    <a:pt x="1715" y="323"/>
                  </a:lnTo>
                  <a:lnTo>
                    <a:pt x="1753" y="350"/>
                  </a:lnTo>
                  <a:lnTo>
                    <a:pt x="1740" y="363"/>
                  </a:lnTo>
                  <a:lnTo>
                    <a:pt x="1601" y="365"/>
                  </a:lnTo>
                  <a:lnTo>
                    <a:pt x="1257" y="321"/>
                  </a:lnTo>
                  <a:lnTo>
                    <a:pt x="1101" y="289"/>
                  </a:lnTo>
                  <a:lnTo>
                    <a:pt x="943" y="255"/>
                  </a:lnTo>
                  <a:lnTo>
                    <a:pt x="785" y="219"/>
                  </a:lnTo>
                  <a:lnTo>
                    <a:pt x="628" y="183"/>
                  </a:lnTo>
                  <a:lnTo>
                    <a:pt x="470" y="143"/>
                  </a:lnTo>
                  <a:lnTo>
                    <a:pt x="312" y="105"/>
                  </a:lnTo>
                  <a:lnTo>
                    <a:pt x="156" y="65"/>
                  </a:lnTo>
                  <a:lnTo>
                    <a:pt x="0" y="2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4044" y="3117"/>
              <a:ext cx="685" cy="156"/>
            </a:xfrm>
            <a:custGeom>
              <a:avLst/>
              <a:gdLst>
                <a:gd name="T0" fmla="*/ 18 w 1371"/>
                <a:gd name="T1" fmla="*/ 0 h 312"/>
                <a:gd name="T2" fmla="*/ 95 w 1371"/>
                <a:gd name="T3" fmla="*/ 11 h 312"/>
                <a:gd name="T4" fmla="*/ 198 w 1371"/>
                <a:gd name="T5" fmla="*/ 29 h 312"/>
                <a:gd name="T6" fmla="*/ 298 w 1371"/>
                <a:gd name="T7" fmla="*/ 48 h 312"/>
                <a:gd name="T8" fmla="*/ 365 w 1371"/>
                <a:gd name="T9" fmla="*/ 62 h 312"/>
                <a:gd name="T10" fmla="*/ 435 w 1371"/>
                <a:gd name="T11" fmla="*/ 75 h 312"/>
                <a:gd name="T12" fmla="*/ 526 w 1371"/>
                <a:gd name="T13" fmla="*/ 89 h 312"/>
                <a:gd name="T14" fmla="*/ 676 w 1371"/>
                <a:gd name="T15" fmla="*/ 127 h 312"/>
                <a:gd name="T16" fmla="*/ 685 w 1371"/>
                <a:gd name="T17" fmla="*/ 147 h 312"/>
                <a:gd name="T18" fmla="*/ 678 w 1371"/>
                <a:gd name="T19" fmla="*/ 154 h 312"/>
                <a:gd name="T20" fmla="*/ 666 w 1371"/>
                <a:gd name="T21" fmla="*/ 156 h 312"/>
                <a:gd name="T22" fmla="*/ 614 w 1371"/>
                <a:gd name="T23" fmla="*/ 142 h 312"/>
                <a:gd name="T24" fmla="*/ 561 w 1371"/>
                <a:gd name="T25" fmla="*/ 125 h 312"/>
                <a:gd name="T26" fmla="*/ 461 w 1371"/>
                <a:gd name="T27" fmla="*/ 104 h 312"/>
                <a:gd name="T28" fmla="*/ 360 w 1371"/>
                <a:gd name="T29" fmla="*/ 85 h 312"/>
                <a:gd name="T30" fmla="*/ 283 w 1371"/>
                <a:gd name="T31" fmla="*/ 67 h 312"/>
                <a:gd name="T32" fmla="*/ 188 w 1371"/>
                <a:gd name="T33" fmla="*/ 44 h 312"/>
                <a:gd name="T34" fmla="*/ 93 w 1371"/>
                <a:gd name="T35" fmla="*/ 24 h 312"/>
                <a:gd name="T36" fmla="*/ 14 w 1371"/>
                <a:gd name="T37" fmla="*/ 12 h 312"/>
                <a:gd name="T38" fmla="*/ 0 w 1371"/>
                <a:gd name="T39" fmla="*/ 7 h 312"/>
                <a:gd name="T40" fmla="*/ 18 w 1371"/>
                <a:gd name="T41" fmla="*/ 0 h 312"/>
                <a:gd name="T42" fmla="*/ 18 w 1371"/>
                <a:gd name="T43" fmla="*/ 0 h 3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371"/>
                <a:gd name="T67" fmla="*/ 0 h 312"/>
                <a:gd name="T68" fmla="*/ 1371 w 1371"/>
                <a:gd name="T69" fmla="*/ 312 h 3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371" h="312">
                  <a:moveTo>
                    <a:pt x="36" y="0"/>
                  </a:moveTo>
                  <a:lnTo>
                    <a:pt x="190" y="23"/>
                  </a:lnTo>
                  <a:lnTo>
                    <a:pt x="397" y="59"/>
                  </a:lnTo>
                  <a:lnTo>
                    <a:pt x="597" y="97"/>
                  </a:lnTo>
                  <a:lnTo>
                    <a:pt x="730" y="124"/>
                  </a:lnTo>
                  <a:lnTo>
                    <a:pt x="871" y="149"/>
                  </a:lnTo>
                  <a:lnTo>
                    <a:pt x="1053" y="179"/>
                  </a:lnTo>
                  <a:lnTo>
                    <a:pt x="1352" y="255"/>
                  </a:lnTo>
                  <a:lnTo>
                    <a:pt x="1371" y="293"/>
                  </a:lnTo>
                  <a:lnTo>
                    <a:pt x="1357" y="308"/>
                  </a:lnTo>
                  <a:lnTo>
                    <a:pt x="1333" y="312"/>
                  </a:lnTo>
                  <a:lnTo>
                    <a:pt x="1228" y="284"/>
                  </a:lnTo>
                  <a:lnTo>
                    <a:pt x="1122" y="251"/>
                  </a:lnTo>
                  <a:lnTo>
                    <a:pt x="922" y="209"/>
                  </a:lnTo>
                  <a:lnTo>
                    <a:pt x="721" y="170"/>
                  </a:lnTo>
                  <a:lnTo>
                    <a:pt x="567" y="133"/>
                  </a:lnTo>
                  <a:lnTo>
                    <a:pt x="376" y="88"/>
                  </a:lnTo>
                  <a:lnTo>
                    <a:pt x="186" y="48"/>
                  </a:lnTo>
                  <a:lnTo>
                    <a:pt x="29" y="25"/>
                  </a:lnTo>
                  <a:lnTo>
                    <a:pt x="0" y="1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4170" y="2866"/>
              <a:ext cx="82" cy="284"/>
            </a:xfrm>
            <a:custGeom>
              <a:avLst/>
              <a:gdLst>
                <a:gd name="T0" fmla="*/ 82 w 163"/>
                <a:gd name="T1" fmla="*/ 9 h 569"/>
                <a:gd name="T2" fmla="*/ 71 w 163"/>
                <a:gd name="T3" fmla="*/ 48 h 569"/>
                <a:gd name="T4" fmla="*/ 58 w 163"/>
                <a:gd name="T5" fmla="*/ 87 h 569"/>
                <a:gd name="T6" fmla="*/ 29 w 163"/>
                <a:gd name="T7" fmla="*/ 233 h 569"/>
                <a:gd name="T8" fmla="*/ 21 w 163"/>
                <a:gd name="T9" fmla="*/ 276 h 569"/>
                <a:gd name="T10" fmla="*/ 9 w 163"/>
                <a:gd name="T11" fmla="*/ 284 h 569"/>
                <a:gd name="T12" fmla="*/ 0 w 163"/>
                <a:gd name="T13" fmla="*/ 272 h 569"/>
                <a:gd name="T14" fmla="*/ 9 w 163"/>
                <a:gd name="T15" fmla="*/ 223 h 569"/>
                <a:gd name="T16" fmla="*/ 18 w 163"/>
                <a:gd name="T17" fmla="*/ 182 h 569"/>
                <a:gd name="T18" fmla="*/ 30 w 163"/>
                <a:gd name="T19" fmla="*/ 137 h 569"/>
                <a:gd name="T20" fmla="*/ 42 w 163"/>
                <a:gd name="T21" fmla="*/ 91 h 569"/>
                <a:gd name="T22" fmla="*/ 53 w 163"/>
                <a:gd name="T23" fmla="*/ 51 h 569"/>
                <a:gd name="T24" fmla="*/ 69 w 163"/>
                <a:gd name="T25" fmla="*/ 4 h 569"/>
                <a:gd name="T26" fmla="*/ 78 w 163"/>
                <a:gd name="T27" fmla="*/ 0 h 569"/>
                <a:gd name="T28" fmla="*/ 82 w 163"/>
                <a:gd name="T29" fmla="*/ 9 h 569"/>
                <a:gd name="T30" fmla="*/ 82 w 163"/>
                <a:gd name="T31" fmla="*/ 9 h 56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3"/>
                <a:gd name="T49" fmla="*/ 0 h 569"/>
                <a:gd name="T50" fmla="*/ 163 w 163"/>
                <a:gd name="T51" fmla="*/ 569 h 56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3" h="569">
                  <a:moveTo>
                    <a:pt x="163" y="18"/>
                  </a:moveTo>
                  <a:lnTo>
                    <a:pt x="142" y="96"/>
                  </a:lnTo>
                  <a:lnTo>
                    <a:pt x="116" y="175"/>
                  </a:lnTo>
                  <a:lnTo>
                    <a:pt x="57" y="466"/>
                  </a:lnTo>
                  <a:lnTo>
                    <a:pt x="42" y="552"/>
                  </a:lnTo>
                  <a:lnTo>
                    <a:pt x="17" y="569"/>
                  </a:lnTo>
                  <a:lnTo>
                    <a:pt x="0" y="544"/>
                  </a:lnTo>
                  <a:lnTo>
                    <a:pt x="17" y="447"/>
                  </a:lnTo>
                  <a:lnTo>
                    <a:pt x="36" y="365"/>
                  </a:lnTo>
                  <a:lnTo>
                    <a:pt x="59" y="274"/>
                  </a:lnTo>
                  <a:lnTo>
                    <a:pt x="84" y="183"/>
                  </a:lnTo>
                  <a:lnTo>
                    <a:pt x="106" y="103"/>
                  </a:lnTo>
                  <a:lnTo>
                    <a:pt x="137" y="8"/>
                  </a:lnTo>
                  <a:lnTo>
                    <a:pt x="156" y="0"/>
                  </a:lnTo>
                  <a:lnTo>
                    <a:pt x="16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4370" y="2900"/>
              <a:ext cx="64" cy="291"/>
            </a:xfrm>
            <a:custGeom>
              <a:avLst/>
              <a:gdLst>
                <a:gd name="T0" fmla="*/ 64 w 129"/>
                <a:gd name="T1" fmla="*/ 11 h 582"/>
                <a:gd name="T2" fmla="*/ 41 w 129"/>
                <a:gd name="T3" fmla="*/ 123 h 582"/>
                <a:gd name="T4" fmla="*/ 26 w 129"/>
                <a:gd name="T5" fmla="*/ 279 h 582"/>
                <a:gd name="T6" fmla="*/ 21 w 129"/>
                <a:gd name="T7" fmla="*/ 288 h 582"/>
                <a:gd name="T8" fmla="*/ 12 w 129"/>
                <a:gd name="T9" fmla="*/ 291 h 582"/>
                <a:gd name="T10" fmla="*/ 0 w 129"/>
                <a:gd name="T11" fmla="*/ 276 h 582"/>
                <a:gd name="T12" fmla="*/ 9 w 129"/>
                <a:gd name="T13" fmla="*/ 197 h 582"/>
                <a:gd name="T14" fmla="*/ 26 w 129"/>
                <a:gd name="T15" fmla="*/ 120 h 582"/>
                <a:gd name="T16" fmla="*/ 44 w 129"/>
                <a:gd name="T17" fmla="*/ 7 h 582"/>
                <a:gd name="T18" fmla="*/ 48 w 129"/>
                <a:gd name="T19" fmla="*/ 1 h 582"/>
                <a:gd name="T20" fmla="*/ 56 w 129"/>
                <a:gd name="T21" fmla="*/ 0 h 582"/>
                <a:gd name="T22" fmla="*/ 64 w 129"/>
                <a:gd name="T23" fmla="*/ 11 h 582"/>
                <a:gd name="T24" fmla="*/ 64 w 129"/>
                <a:gd name="T25" fmla="*/ 11 h 5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9"/>
                <a:gd name="T40" fmla="*/ 0 h 582"/>
                <a:gd name="T41" fmla="*/ 129 w 129"/>
                <a:gd name="T42" fmla="*/ 582 h 58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9" h="582">
                  <a:moveTo>
                    <a:pt x="129" y="23"/>
                  </a:moveTo>
                  <a:lnTo>
                    <a:pt x="82" y="247"/>
                  </a:lnTo>
                  <a:lnTo>
                    <a:pt x="53" y="557"/>
                  </a:lnTo>
                  <a:lnTo>
                    <a:pt x="42" y="576"/>
                  </a:lnTo>
                  <a:lnTo>
                    <a:pt x="25" y="582"/>
                  </a:lnTo>
                  <a:lnTo>
                    <a:pt x="0" y="551"/>
                  </a:lnTo>
                  <a:lnTo>
                    <a:pt x="19" y="395"/>
                  </a:lnTo>
                  <a:lnTo>
                    <a:pt x="53" y="241"/>
                  </a:lnTo>
                  <a:lnTo>
                    <a:pt x="88" y="15"/>
                  </a:lnTo>
                  <a:lnTo>
                    <a:pt x="97" y="2"/>
                  </a:lnTo>
                  <a:lnTo>
                    <a:pt x="112" y="0"/>
                  </a:lnTo>
                  <a:lnTo>
                    <a:pt x="129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4557" y="2903"/>
              <a:ext cx="70" cy="325"/>
            </a:xfrm>
            <a:custGeom>
              <a:avLst/>
              <a:gdLst>
                <a:gd name="T0" fmla="*/ 70 w 140"/>
                <a:gd name="T1" fmla="*/ 14 h 650"/>
                <a:gd name="T2" fmla="*/ 62 w 140"/>
                <a:gd name="T3" fmla="*/ 58 h 650"/>
                <a:gd name="T4" fmla="*/ 51 w 140"/>
                <a:gd name="T5" fmla="*/ 105 h 650"/>
                <a:gd name="T6" fmla="*/ 47 w 140"/>
                <a:gd name="T7" fmla="*/ 212 h 650"/>
                <a:gd name="T8" fmla="*/ 41 w 140"/>
                <a:gd name="T9" fmla="*/ 266 h 650"/>
                <a:gd name="T10" fmla="*/ 28 w 140"/>
                <a:gd name="T11" fmla="*/ 316 h 650"/>
                <a:gd name="T12" fmla="*/ 19 w 140"/>
                <a:gd name="T13" fmla="*/ 324 h 650"/>
                <a:gd name="T14" fmla="*/ 9 w 140"/>
                <a:gd name="T15" fmla="*/ 325 h 650"/>
                <a:gd name="T16" fmla="*/ 0 w 140"/>
                <a:gd name="T17" fmla="*/ 306 h 650"/>
                <a:gd name="T18" fmla="*/ 18 w 140"/>
                <a:gd name="T19" fmla="*/ 239 h 650"/>
                <a:gd name="T20" fmla="*/ 38 w 140"/>
                <a:gd name="T21" fmla="*/ 104 h 650"/>
                <a:gd name="T22" fmla="*/ 46 w 140"/>
                <a:gd name="T23" fmla="*/ 11 h 650"/>
                <a:gd name="T24" fmla="*/ 51 w 140"/>
                <a:gd name="T25" fmla="*/ 3 h 650"/>
                <a:gd name="T26" fmla="*/ 59 w 140"/>
                <a:gd name="T27" fmla="*/ 0 h 650"/>
                <a:gd name="T28" fmla="*/ 70 w 140"/>
                <a:gd name="T29" fmla="*/ 14 h 650"/>
                <a:gd name="T30" fmla="*/ 70 w 140"/>
                <a:gd name="T31" fmla="*/ 14 h 6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0"/>
                <a:gd name="T49" fmla="*/ 0 h 650"/>
                <a:gd name="T50" fmla="*/ 140 w 140"/>
                <a:gd name="T51" fmla="*/ 650 h 6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0" h="650">
                  <a:moveTo>
                    <a:pt x="140" y="28"/>
                  </a:moveTo>
                  <a:lnTo>
                    <a:pt x="125" y="116"/>
                  </a:lnTo>
                  <a:lnTo>
                    <a:pt x="102" y="211"/>
                  </a:lnTo>
                  <a:lnTo>
                    <a:pt x="95" y="424"/>
                  </a:lnTo>
                  <a:lnTo>
                    <a:pt x="83" y="532"/>
                  </a:lnTo>
                  <a:lnTo>
                    <a:pt x="57" y="631"/>
                  </a:lnTo>
                  <a:lnTo>
                    <a:pt x="39" y="648"/>
                  </a:lnTo>
                  <a:lnTo>
                    <a:pt x="19" y="650"/>
                  </a:lnTo>
                  <a:lnTo>
                    <a:pt x="0" y="612"/>
                  </a:lnTo>
                  <a:lnTo>
                    <a:pt x="36" y="479"/>
                  </a:lnTo>
                  <a:lnTo>
                    <a:pt x="76" y="209"/>
                  </a:lnTo>
                  <a:lnTo>
                    <a:pt x="93" y="22"/>
                  </a:lnTo>
                  <a:lnTo>
                    <a:pt x="102" y="5"/>
                  </a:lnTo>
                  <a:lnTo>
                    <a:pt x="119" y="0"/>
                  </a:lnTo>
                  <a:lnTo>
                    <a:pt x="140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031" y="3140"/>
              <a:ext cx="148" cy="86"/>
            </a:xfrm>
            <a:custGeom>
              <a:avLst/>
              <a:gdLst>
                <a:gd name="T0" fmla="*/ 147 w 295"/>
                <a:gd name="T1" fmla="*/ 11 h 171"/>
                <a:gd name="T2" fmla="*/ 125 w 295"/>
                <a:gd name="T3" fmla="*/ 27 h 171"/>
                <a:gd name="T4" fmla="*/ 106 w 295"/>
                <a:gd name="T5" fmla="*/ 37 h 171"/>
                <a:gd name="T6" fmla="*/ 85 w 295"/>
                <a:gd name="T7" fmla="*/ 50 h 171"/>
                <a:gd name="T8" fmla="*/ 42 w 295"/>
                <a:gd name="T9" fmla="*/ 72 h 171"/>
                <a:gd name="T10" fmla="*/ 15 w 295"/>
                <a:gd name="T11" fmla="*/ 86 h 171"/>
                <a:gd name="T12" fmla="*/ 0 w 295"/>
                <a:gd name="T13" fmla="*/ 82 h 171"/>
                <a:gd name="T14" fmla="*/ 4 w 295"/>
                <a:gd name="T15" fmla="*/ 69 h 171"/>
                <a:gd name="T16" fmla="*/ 25 w 295"/>
                <a:gd name="T17" fmla="*/ 55 h 171"/>
                <a:gd name="T18" fmla="*/ 50 w 295"/>
                <a:gd name="T19" fmla="*/ 45 h 171"/>
                <a:gd name="T20" fmla="*/ 97 w 295"/>
                <a:gd name="T21" fmla="*/ 26 h 171"/>
                <a:gd name="T22" fmla="*/ 118 w 295"/>
                <a:gd name="T23" fmla="*/ 13 h 171"/>
                <a:gd name="T24" fmla="*/ 138 w 295"/>
                <a:gd name="T25" fmla="*/ 0 h 171"/>
                <a:gd name="T26" fmla="*/ 148 w 295"/>
                <a:gd name="T27" fmla="*/ 1 h 171"/>
                <a:gd name="T28" fmla="*/ 147 w 295"/>
                <a:gd name="T29" fmla="*/ 11 h 171"/>
                <a:gd name="T30" fmla="*/ 147 w 295"/>
                <a:gd name="T31" fmla="*/ 11 h 17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5"/>
                <a:gd name="T49" fmla="*/ 0 h 171"/>
                <a:gd name="T50" fmla="*/ 295 w 295"/>
                <a:gd name="T51" fmla="*/ 171 h 17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5" h="171">
                  <a:moveTo>
                    <a:pt x="293" y="21"/>
                  </a:moveTo>
                  <a:lnTo>
                    <a:pt x="249" y="53"/>
                  </a:lnTo>
                  <a:lnTo>
                    <a:pt x="211" y="74"/>
                  </a:lnTo>
                  <a:lnTo>
                    <a:pt x="170" y="99"/>
                  </a:lnTo>
                  <a:lnTo>
                    <a:pt x="84" y="144"/>
                  </a:lnTo>
                  <a:lnTo>
                    <a:pt x="29" y="171"/>
                  </a:lnTo>
                  <a:lnTo>
                    <a:pt x="0" y="163"/>
                  </a:lnTo>
                  <a:lnTo>
                    <a:pt x="8" y="137"/>
                  </a:lnTo>
                  <a:lnTo>
                    <a:pt x="50" y="110"/>
                  </a:lnTo>
                  <a:lnTo>
                    <a:pt x="99" y="89"/>
                  </a:lnTo>
                  <a:lnTo>
                    <a:pt x="194" y="51"/>
                  </a:lnTo>
                  <a:lnTo>
                    <a:pt x="236" y="25"/>
                  </a:lnTo>
                  <a:lnTo>
                    <a:pt x="276" y="0"/>
                  </a:lnTo>
                  <a:lnTo>
                    <a:pt x="295" y="2"/>
                  </a:lnTo>
                  <a:lnTo>
                    <a:pt x="29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4226" y="3165"/>
              <a:ext cx="164" cy="116"/>
            </a:xfrm>
            <a:custGeom>
              <a:avLst/>
              <a:gdLst>
                <a:gd name="T0" fmla="*/ 164 w 329"/>
                <a:gd name="T1" fmla="*/ 15 h 232"/>
                <a:gd name="T2" fmla="*/ 152 w 329"/>
                <a:gd name="T3" fmla="*/ 26 h 232"/>
                <a:gd name="T4" fmla="*/ 136 w 329"/>
                <a:gd name="T5" fmla="*/ 39 h 232"/>
                <a:gd name="T6" fmla="*/ 116 w 329"/>
                <a:gd name="T7" fmla="*/ 55 h 232"/>
                <a:gd name="T8" fmla="*/ 95 w 329"/>
                <a:gd name="T9" fmla="*/ 70 h 232"/>
                <a:gd name="T10" fmla="*/ 73 w 329"/>
                <a:gd name="T11" fmla="*/ 85 h 232"/>
                <a:gd name="T12" fmla="*/ 52 w 329"/>
                <a:gd name="T13" fmla="*/ 99 h 232"/>
                <a:gd name="T14" fmla="*/ 21 w 329"/>
                <a:gd name="T15" fmla="*/ 116 h 232"/>
                <a:gd name="T16" fmla="*/ 0 w 329"/>
                <a:gd name="T17" fmla="*/ 111 h 232"/>
                <a:gd name="T18" fmla="*/ 7 w 329"/>
                <a:gd name="T19" fmla="*/ 90 h 232"/>
                <a:gd name="T20" fmla="*/ 38 w 329"/>
                <a:gd name="T21" fmla="*/ 75 h 232"/>
                <a:gd name="T22" fmla="*/ 72 w 329"/>
                <a:gd name="T23" fmla="*/ 59 h 232"/>
                <a:gd name="T24" fmla="*/ 132 w 329"/>
                <a:gd name="T25" fmla="*/ 21 h 232"/>
                <a:gd name="T26" fmla="*/ 150 w 329"/>
                <a:gd name="T27" fmla="*/ 0 h 232"/>
                <a:gd name="T28" fmla="*/ 164 w 329"/>
                <a:gd name="T29" fmla="*/ 0 h 232"/>
                <a:gd name="T30" fmla="*/ 164 w 329"/>
                <a:gd name="T31" fmla="*/ 15 h 232"/>
                <a:gd name="T32" fmla="*/ 164 w 329"/>
                <a:gd name="T33" fmla="*/ 15 h 2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9"/>
                <a:gd name="T52" fmla="*/ 0 h 232"/>
                <a:gd name="T53" fmla="*/ 329 w 329"/>
                <a:gd name="T54" fmla="*/ 232 h 2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9" h="232">
                  <a:moveTo>
                    <a:pt x="329" y="31"/>
                  </a:moveTo>
                  <a:lnTo>
                    <a:pt x="304" y="52"/>
                  </a:lnTo>
                  <a:lnTo>
                    <a:pt x="272" y="78"/>
                  </a:lnTo>
                  <a:lnTo>
                    <a:pt x="232" y="109"/>
                  </a:lnTo>
                  <a:lnTo>
                    <a:pt x="190" y="139"/>
                  </a:lnTo>
                  <a:lnTo>
                    <a:pt x="146" y="169"/>
                  </a:lnTo>
                  <a:lnTo>
                    <a:pt x="105" y="198"/>
                  </a:lnTo>
                  <a:lnTo>
                    <a:pt x="42" y="232"/>
                  </a:lnTo>
                  <a:lnTo>
                    <a:pt x="0" y="221"/>
                  </a:lnTo>
                  <a:lnTo>
                    <a:pt x="15" y="179"/>
                  </a:lnTo>
                  <a:lnTo>
                    <a:pt x="76" y="149"/>
                  </a:lnTo>
                  <a:lnTo>
                    <a:pt x="145" y="118"/>
                  </a:lnTo>
                  <a:lnTo>
                    <a:pt x="264" y="42"/>
                  </a:lnTo>
                  <a:lnTo>
                    <a:pt x="300" y="0"/>
                  </a:lnTo>
                  <a:lnTo>
                    <a:pt x="329" y="0"/>
                  </a:lnTo>
                  <a:lnTo>
                    <a:pt x="329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4449" y="3207"/>
              <a:ext cx="129" cy="93"/>
            </a:xfrm>
            <a:custGeom>
              <a:avLst/>
              <a:gdLst>
                <a:gd name="T0" fmla="*/ 25 w 256"/>
                <a:gd name="T1" fmla="*/ 93 h 186"/>
                <a:gd name="T2" fmla="*/ 7 w 256"/>
                <a:gd name="T3" fmla="*/ 93 h 186"/>
                <a:gd name="T4" fmla="*/ 0 w 256"/>
                <a:gd name="T5" fmla="*/ 83 h 186"/>
                <a:gd name="T6" fmla="*/ 11 w 256"/>
                <a:gd name="T7" fmla="*/ 68 h 186"/>
                <a:gd name="T8" fmla="*/ 35 w 256"/>
                <a:gd name="T9" fmla="*/ 50 h 186"/>
                <a:gd name="T10" fmla="*/ 64 w 256"/>
                <a:gd name="T11" fmla="*/ 33 h 186"/>
                <a:gd name="T12" fmla="*/ 87 w 256"/>
                <a:gd name="T13" fmla="*/ 17 h 186"/>
                <a:gd name="T14" fmla="*/ 109 w 256"/>
                <a:gd name="T15" fmla="*/ 0 h 186"/>
                <a:gd name="T16" fmla="*/ 129 w 256"/>
                <a:gd name="T17" fmla="*/ 4 h 186"/>
                <a:gd name="T18" fmla="*/ 125 w 256"/>
                <a:gd name="T19" fmla="*/ 23 h 186"/>
                <a:gd name="T20" fmla="*/ 111 w 256"/>
                <a:gd name="T21" fmla="*/ 31 h 186"/>
                <a:gd name="T22" fmla="*/ 96 w 256"/>
                <a:gd name="T23" fmla="*/ 45 h 186"/>
                <a:gd name="T24" fmla="*/ 81 w 256"/>
                <a:gd name="T25" fmla="*/ 58 h 186"/>
                <a:gd name="T26" fmla="*/ 53 w 256"/>
                <a:gd name="T27" fmla="*/ 76 h 186"/>
                <a:gd name="T28" fmla="*/ 25 w 256"/>
                <a:gd name="T29" fmla="*/ 93 h 186"/>
                <a:gd name="T30" fmla="*/ 25 w 256"/>
                <a:gd name="T31" fmla="*/ 93 h 18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56"/>
                <a:gd name="T49" fmla="*/ 0 h 186"/>
                <a:gd name="T50" fmla="*/ 256 w 256"/>
                <a:gd name="T51" fmla="*/ 186 h 18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56" h="186">
                  <a:moveTo>
                    <a:pt x="49" y="186"/>
                  </a:moveTo>
                  <a:lnTo>
                    <a:pt x="13" y="186"/>
                  </a:lnTo>
                  <a:lnTo>
                    <a:pt x="0" y="165"/>
                  </a:lnTo>
                  <a:lnTo>
                    <a:pt x="21" y="135"/>
                  </a:lnTo>
                  <a:lnTo>
                    <a:pt x="70" y="101"/>
                  </a:lnTo>
                  <a:lnTo>
                    <a:pt x="127" y="66"/>
                  </a:lnTo>
                  <a:lnTo>
                    <a:pt x="173" y="34"/>
                  </a:lnTo>
                  <a:lnTo>
                    <a:pt x="216" y="0"/>
                  </a:lnTo>
                  <a:lnTo>
                    <a:pt x="256" y="8"/>
                  </a:lnTo>
                  <a:lnTo>
                    <a:pt x="249" y="47"/>
                  </a:lnTo>
                  <a:lnTo>
                    <a:pt x="220" y="63"/>
                  </a:lnTo>
                  <a:lnTo>
                    <a:pt x="190" y="89"/>
                  </a:lnTo>
                  <a:lnTo>
                    <a:pt x="161" y="116"/>
                  </a:lnTo>
                  <a:lnTo>
                    <a:pt x="106" y="152"/>
                  </a:lnTo>
                  <a:lnTo>
                    <a:pt x="49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818" y="3248"/>
              <a:ext cx="36" cy="232"/>
            </a:xfrm>
            <a:custGeom>
              <a:avLst/>
              <a:gdLst>
                <a:gd name="T0" fmla="*/ 27 w 70"/>
                <a:gd name="T1" fmla="*/ 10 h 464"/>
                <a:gd name="T2" fmla="*/ 36 w 70"/>
                <a:gd name="T3" fmla="*/ 195 h 464"/>
                <a:gd name="T4" fmla="*/ 34 w 70"/>
                <a:gd name="T5" fmla="*/ 223 h 464"/>
                <a:gd name="T6" fmla="*/ 24 w 70"/>
                <a:gd name="T7" fmla="*/ 232 h 464"/>
                <a:gd name="T8" fmla="*/ 15 w 70"/>
                <a:gd name="T9" fmla="*/ 223 h 464"/>
                <a:gd name="T10" fmla="*/ 3 w 70"/>
                <a:gd name="T11" fmla="*/ 84 h 464"/>
                <a:gd name="T12" fmla="*/ 4 w 70"/>
                <a:gd name="T13" fmla="*/ 38 h 464"/>
                <a:gd name="T14" fmla="*/ 0 w 70"/>
                <a:gd name="T15" fmla="*/ 6 h 464"/>
                <a:gd name="T16" fmla="*/ 12 w 70"/>
                <a:gd name="T17" fmla="*/ 0 h 464"/>
                <a:gd name="T18" fmla="*/ 27 w 70"/>
                <a:gd name="T19" fmla="*/ 10 h 464"/>
                <a:gd name="T20" fmla="*/ 27 w 70"/>
                <a:gd name="T21" fmla="*/ 10 h 4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0"/>
                <a:gd name="T34" fmla="*/ 0 h 464"/>
                <a:gd name="T35" fmla="*/ 70 w 70"/>
                <a:gd name="T36" fmla="*/ 464 h 4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0" h="464">
                  <a:moveTo>
                    <a:pt x="53" y="19"/>
                  </a:moveTo>
                  <a:lnTo>
                    <a:pt x="70" y="389"/>
                  </a:lnTo>
                  <a:lnTo>
                    <a:pt x="66" y="446"/>
                  </a:lnTo>
                  <a:lnTo>
                    <a:pt x="47" y="464"/>
                  </a:lnTo>
                  <a:lnTo>
                    <a:pt x="30" y="446"/>
                  </a:lnTo>
                  <a:lnTo>
                    <a:pt x="5" y="167"/>
                  </a:lnTo>
                  <a:lnTo>
                    <a:pt x="7" y="76"/>
                  </a:lnTo>
                  <a:lnTo>
                    <a:pt x="0" y="11"/>
                  </a:lnTo>
                  <a:lnTo>
                    <a:pt x="24" y="0"/>
                  </a:lnTo>
                  <a:lnTo>
                    <a:pt x="53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3826" y="3269"/>
              <a:ext cx="96" cy="71"/>
            </a:xfrm>
            <a:custGeom>
              <a:avLst/>
              <a:gdLst>
                <a:gd name="T0" fmla="*/ 0 w 192"/>
                <a:gd name="T1" fmla="*/ 51 h 142"/>
                <a:gd name="T2" fmla="*/ 12 w 192"/>
                <a:gd name="T3" fmla="*/ 41 h 142"/>
                <a:gd name="T4" fmla="*/ 31 w 192"/>
                <a:gd name="T5" fmla="*/ 25 h 142"/>
                <a:gd name="T6" fmla="*/ 53 w 192"/>
                <a:gd name="T7" fmla="*/ 9 h 142"/>
                <a:gd name="T8" fmla="*/ 67 w 192"/>
                <a:gd name="T9" fmla="*/ 0 h 142"/>
                <a:gd name="T10" fmla="*/ 96 w 192"/>
                <a:gd name="T11" fmla="*/ 13 h 142"/>
                <a:gd name="T12" fmla="*/ 77 w 192"/>
                <a:gd name="T13" fmla="*/ 28 h 142"/>
                <a:gd name="T14" fmla="*/ 55 w 192"/>
                <a:gd name="T15" fmla="*/ 44 h 142"/>
                <a:gd name="T16" fmla="*/ 33 w 192"/>
                <a:gd name="T17" fmla="*/ 58 h 142"/>
                <a:gd name="T18" fmla="*/ 12 w 192"/>
                <a:gd name="T19" fmla="*/ 71 h 142"/>
                <a:gd name="T20" fmla="*/ 0 w 192"/>
                <a:gd name="T21" fmla="*/ 65 h 142"/>
                <a:gd name="T22" fmla="*/ 0 w 192"/>
                <a:gd name="T23" fmla="*/ 51 h 142"/>
                <a:gd name="T24" fmla="*/ 0 w 192"/>
                <a:gd name="T25" fmla="*/ 51 h 14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142"/>
                <a:gd name="T41" fmla="*/ 192 w 192"/>
                <a:gd name="T42" fmla="*/ 142 h 14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142">
                  <a:moveTo>
                    <a:pt x="0" y="102"/>
                  </a:moveTo>
                  <a:lnTo>
                    <a:pt x="23" y="83"/>
                  </a:lnTo>
                  <a:lnTo>
                    <a:pt x="63" y="51"/>
                  </a:lnTo>
                  <a:lnTo>
                    <a:pt x="106" y="17"/>
                  </a:lnTo>
                  <a:lnTo>
                    <a:pt x="133" y="0"/>
                  </a:lnTo>
                  <a:lnTo>
                    <a:pt x="192" y="26"/>
                  </a:lnTo>
                  <a:lnTo>
                    <a:pt x="154" y="57"/>
                  </a:lnTo>
                  <a:lnTo>
                    <a:pt x="110" y="89"/>
                  </a:lnTo>
                  <a:lnTo>
                    <a:pt x="66" y="117"/>
                  </a:lnTo>
                  <a:lnTo>
                    <a:pt x="23" y="142"/>
                  </a:lnTo>
                  <a:lnTo>
                    <a:pt x="0" y="129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4072" y="3297"/>
              <a:ext cx="96" cy="111"/>
            </a:xfrm>
            <a:custGeom>
              <a:avLst/>
              <a:gdLst>
                <a:gd name="T0" fmla="*/ 17 w 192"/>
                <a:gd name="T1" fmla="*/ 5 h 222"/>
                <a:gd name="T2" fmla="*/ 46 w 192"/>
                <a:gd name="T3" fmla="*/ 42 h 222"/>
                <a:gd name="T4" fmla="*/ 68 w 192"/>
                <a:gd name="T5" fmla="*/ 63 h 222"/>
                <a:gd name="T6" fmla="*/ 90 w 192"/>
                <a:gd name="T7" fmla="*/ 86 h 222"/>
                <a:gd name="T8" fmla="*/ 96 w 192"/>
                <a:gd name="T9" fmla="*/ 111 h 222"/>
                <a:gd name="T10" fmla="*/ 76 w 192"/>
                <a:gd name="T11" fmla="*/ 111 h 222"/>
                <a:gd name="T12" fmla="*/ 57 w 192"/>
                <a:gd name="T13" fmla="*/ 92 h 222"/>
                <a:gd name="T14" fmla="*/ 35 w 192"/>
                <a:gd name="T15" fmla="*/ 66 h 222"/>
                <a:gd name="T16" fmla="*/ 13 w 192"/>
                <a:gd name="T17" fmla="*/ 38 h 222"/>
                <a:gd name="T18" fmla="*/ 0 w 192"/>
                <a:gd name="T19" fmla="*/ 14 h 222"/>
                <a:gd name="T20" fmla="*/ 3 w 192"/>
                <a:gd name="T21" fmla="*/ 0 h 222"/>
                <a:gd name="T22" fmla="*/ 17 w 192"/>
                <a:gd name="T23" fmla="*/ 5 h 222"/>
                <a:gd name="T24" fmla="*/ 17 w 192"/>
                <a:gd name="T25" fmla="*/ 5 h 2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222"/>
                <a:gd name="T41" fmla="*/ 192 w 192"/>
                <a:gd name="T42" fmla="*/ 222 h 2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222">
                  <a:moveTo>
                    <a:pt x="34" y="9"/>
                  </a:moveTo>
                  <a:lnTo>
                    <a:pt x="91" y="83"/>
                  </a:lnTo>
                  <a:lnTo>
                    <a:pt x="135" y="127"/>
                  </a:lnTo>
                  <a:lnTo>
                    <a:pt x="179" y="171"/>
                  </a:lnTo>
                  <a:lnTo>
                    <a:pt x="192" y="222"/>
                  </a:lnTo>
                  <a:lnTo>
                    <a:pt x="152" y="222"/>
                  </a:lnTo>
                  <a:lnTo>
                    <a:pt x="114" y="184"/>
                  </a:lnTo>
                  <a:lnTo>
                    <a:pt x="69" y="131"/>
                  </a:lnTo>
                  <a:lnTo>
                    <a:pt x="27" y="76"/>
                  </a:lnTo>
                  <a:lnTo>
                    <a:pt x="0" y="28"/>
                  </a:lnTo>
                  <a:lnTo>
                    <a:pt x="6" y="0"/>
                  </a:lnTo>
                  <a:lnTo>
                    <a:pt x="34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4157" y="3320"/>
              <a:ext cx="22" cy="236"/>
            </a:xfrm>
            <a:custGeom>
              <a:avLst/>
              <a:gdLst>
                <a:gd name="T0" fmla="*/ 20 w 44"/>
                <a:gd name="T1" fmla="*/ 7 h 472"/>
                <a:gd name="T2" fmla="*/ 20 w 44"/>
                <a:gd name="T3" fmla="*/ 45 h 472"/>
                <a:gd name="T4" fmla="*/ 20 w 44"/>
                <a:gd name="T5" fmla="*/ 87 h 472"/>
                <a:gd name="T6" fmla="*/ 22 w 44"/>
                <a:gd name="T7" fmla="*/ 220 h 472"/>
                <a:gd name="T8" fmla="*/ 17 w 44"/>
                <a:gd name="T9" fmla="*/ 236 h 472"/>
                <a:gd name="T10" fmla="*/ 6 w 44"/>
                <a:gd name="T11" fmla="*/ 218 h 472"/>
                <a:gd name="T12" fmla="*/ 0 w 44"/>
                <a:gd name="T13" fmla="*/ 112 h 472"/>
                <a:gd name="T14" fmla="*/ 7 w 44"/>
                <a:gd name="T15" fmla="*/ 7 h 472"/>
                <a:gd name="T16" fmla="*/ 13 w 44"/>
                <a:gd name="T17" fmla="*/ 0 h 472"/>
                <a:gd name="T18" fmla="*/ 20 w 44"/>
                <a:gd name="T19" fmla="*/ 7 h 472"/>
                <a:gd name="T20" fmla="*/ 20 w 44"/>
                <a:gd name="T21" fmla="*/ 7 h 4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472"/>
                <a:gd name="T35" fmla="*/ 44 w 44"/>
                <a:gd name="T36" fmla="*/ 472 h 4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472">
                  <a:moveTo>
                    <a:pt x="40" y="15"/>
                  </a:moveTo>
                  <a:lnTo>
                    <a:pt x="40" y="90"/>
                  </a:lnTo>
                  <a:lnTo>
                    <a:pt x="40" y="173"/>
                  </a:lnTo>
                  <a:lnTo>
                    <a:pt x="44" y="439"/>
                  </a:lnTo>
                  <a:lnTo>
                    <a:pt x="33" y="472"/>
                  </a:lnTo>
                  <a:lnTo>
                    <a:pt x="12" y="436"/>
                  </a:lnTo>
                  <a:lnTo>
                    <a:pt x="0" y="223"/>
                  </a:lnTo>
                  <a:lnTo>
                    <a:pt x="14" y="13"/>
                  </a:lnTo>
                  <a:lnTo>
                    <a:pt x="27" y="0"/>
                  </a:lnTo>
                  <a:lnTo>
                    <a:pt x="4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4193" y="3337"/>
              <a:ext cx="37" cy="245"/>
            </a:xfrm>
            <a:custGeom>
              <a:avLst/>
              <a:gdLst>
                <a:gd name="T0" fmla="*/ 35 w 74"/>
                <a:gd name="T1" fmla="*/ 9 h 491"/>
                <a:gd name="T2" fmla="*/ 28 w 74"/>
                <a:gd name="T3" fmla="*/ 32 h 491"/>
                <a:gd name="T4" fmla="*/ 29 w 74"/>
                <a:gd name="T5" fmla="*/ 126 h 491"/>
                <a:gd name="T6" fmla="*/ 37 w 74"/>
                <a:gd name="T7" fmla="*/ 231 h 491"/>
                <a:gd name="T8" fmla="*/ 34 w 74"/>
                <a:gd name="T9" fmla="*/ 240 h 491"/>
                <a:gd name="T10" fmla="*/ 26 w 74"/>
                <a:gd name="T11" fmla="*/ 245 h 491"/>
                <a:gd name="T12" fmla="*/ 12 w 74"/>
                <a:gd name="T13" fmla="*/ 235 h 491"/>
                <a:gd name="T14" fmla="*/ 9 w 74"/>
                <a:gd name="T15" fmla="*/ 173 h 491"/>
                <a:gd name="T16" fmla="*/ 7 w 74"/>
                <a:gd name="T17" fmla="*/ 110 h 491"/>
                <a:gd name="T18" fmla="*/ 1 w 74"/>
                <a:gd name="T19" fmla="*/ 29 h 491"/>
                <a:gd name="T20" fmla="*/ 0 w 74"/>
                <a:gd name="T21" fmla="*/ 12 h 491"/>
                <a:gd name="T22" fmla="*/ 5 w 74"/>
                <a:gd name="T23" fmla="*/ 4 h 491"/>
                <a:gd name="T24" fmla="*/ 19 w 74"/>
                <a:gd name="T25" fmla="*/ 0 h 491"/>
                <a:gd name="T26" fmla="*/ 35 w 74"/>
                <a:gd name="T27" fmla="*/ 9 h 491"/>
                <a:gd name="T28" fmla="*/ 35 w 74"/>
                <a:gd name="T29" fmla="*/ 9 h 49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4"/>
                <a:gd name="T46" fmla="*/ 0 h 491"/>
                <a:gd name="T47" fmla="*/ 74 w 74"/>
                <a:gd name="T48" fmla="*/ 491 h 49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4" h="491">
                  <a:moveTo>
                    <a:pt x="70" y="19"/>
                  </a:moveTo>
                  <a:lnTo>
                    <a:pt x="57" y="65"/>
                  </a:lnTo>
                  <a:lnTo>
                    <a:pt x="58" y="253"/>
                  </a:lnTo>
                  <a:lnTo>
                    <a:pt x="74" y="462"/>
                  </a:lnTo>
                  <a:lnTo>
                    <a:pt x="68" y="481"/>
                  </a:lnTo>
                  <a:lnTo>
                    <a:pt x="53" y="491"/>
                  </a:lnTo>
                  <a:lnTo>
                    <a:pt x="24" y="470"/>
                  </a:lnTo>
                  <a:lnTo>
                    <a:pt x="17" y="346"/>
                  </a:lnTo>
                  <a:lnTo>
                    <a:pt x="15" y="221"/>
                  </a:lnTo>
                  <a:lnTo>
                    <a:pt x="3" y="59"/>
                  </a:lnTo>
                  <a:lnTo>
                    <a:pt x="0" y="25"/>
                  </a:lnTo>
                  <a:lnTo>
                    <a:pt x="11" y="8"/>
                  </a:lnTo>
                  <a:lnTo>
                    <a:pt x="38" y="0"/>
                  </a:lnTo>
                  <a:lnTo>
                    <a:pt x="7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4200" y="3339"/>
              <a:ext cx="113" cy="88"/>
            </a:xfrm>
            <a:custGeom>
              <a:avLst/>
              <a:gdLst>
                <a:gd name="T0" fmla="*/ 2 w 224"/>
                <a:gd name="T1" fmla="*/ 74 h 177"/>
                <a:gd name="T2" fmla="*/ 20 w 224"/>
                <a:gd name="T3" fmla="*/ 56 h 177"/>
                <a:gd name="T4" fmla="*/ 46 w 224"/>
                <a:gd name="T5" fmla="*/ 34 h 177"/>
                <a:gd name="T6" fmla="*/ 72 w 224"/>
                <a:gd name="T7" fmla="*/ 13 h 177"/>
                <a:gd name="T8" fmla="*/ 92 w 224"/>
                <a:gd name="T9" fmla="*/ 0 h 177"/>
                <a:gd name="T10" fmla="*/ 113 w 224"/>
                <a:gd name="T11" fmla="*/ 5 h 177"/>
                <a:gd name="T12" fmla="*/ 107 w 224"/>
                <a:gd name="T13" fmla="*/ 26 h 177"/>
                <a:gd name="T14" fmla="*/ 80 w 224"/>
                <a:gd name="T15" fmla="*/ 43 h 177"/>
                <a:gd name="T16" fmla="*/ 53 w 224"/>
                <a:gd name="T17" fmla="*/ 59 h 177"/>
                <a:gd name="T18" fmla="*/ 32 w 224"/>
                <a:gd name="T19" fmla="*/ 74 h 177"/>
                <a:gd name="T20" fmla="*/ 12 w 224"/>
                <a:gd name="T21" fmla="*/ 88 h 177"/>
                <a:gd name="T22" fmla="*/ 0 w 224"/>
                <a:gd name="T23" fmla="*/ 86 h 177"/>
                <a:gd name="T24" fmla="*/ 2 w 224"/>
                <a:gd name="T25" fmla="*/ 74 h 177"/>
                <a:gd name="T26" fmla="*/ 2 w 224"/>
                <a:gd name="T27" fmla="*/ 74 h 17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4"/>
                <a:gd name="T43" fmla="*/ 0 h 177"/>
                <a:gd name="T44" fmla="*/ 224 w 224"/>
                <a:gd name="T45" fmla="*/ 177 h 17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4" h="177">
                  <a:moveTo>
                    <a:pt x="4" y="148"/>
                  </a:moveTo>
                  <a:lnTo>
                    <a:pt x="40" y="112"/>
                  </a:lnTo>
                  <a:lnTo>
                    <a:pt x="91" y="69"/>
                  </a:lnTo>
                  <a:lnTo>
                    <a:pt x="142" y="27"/>
                  </a:lnTo>
                  <a:lnTo>
                    <a:pt x="182" y="0"/>
                  </a:lnTo>
                  <a:lnTo>
                    <a:pt x="224" y="10"/>
                  </a:lnTo>
                  <a:lnTo>
                    <a:pt x="213" y="52"/>
                  </a:lnTo>
                  <a:lnTo>
                    <a:pt x="159" y="86"/>
                  </a:lnTo>
                  <a:lnTo>
                    <a:pt x="106" y="118"/>
                  </a:lnTo>
                  <a:lnTo>
                    <a:pt x="64" y="148"/>
                  </a:lnTo>
                  <a:lnTo>
                    <a:pt x="24" y="177"/>
                  </a:lnTo>
                  <a:lnTo>
                    <a:pt x="0" y="173"/>
                  </a:lnTo>
                  <a:lnTo>
                    <a:pt x="4" y="1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4519" y="3388"/>
              <a:ext cx="89" cy="116"/>
            </a:xfrm>
            <a:custGeom>
              <a:avLst/>
              <a:gdLst>
                <a:gd name="T0" fmla="*/ 21 w 178"/>
                <a:gd name="T1" fmla="*/ 6 h 234"/>
                <a:gd name="T2" fmla="*/ 37 w 178"/>
                <a:gd name="T3" fmla="*/ 31 h 234"/>
                <a:gd name="T4" fmla="*/ 54 w 178"/>
                <a:gd name="T5" fmla="*/ 55 h 234"/>
                <a:gd name="T6" fmla="*/ 72 w 178"/>
                <a:gd name="T7" fmla="*/ 79 h 234"/>
                <a:gd name="T8" fmla="*/ 89 w 178"/>
                <a:gd name="T9" fmla="*/ 104 h 234"/>
                <a:gd name="T10" fmla="*/ 88 w 178"/>
                <a:gd name="T11" fmla="*/ 116 h 234"/>
                <a:gd name="T12" fmla="*/ 76 w 178"/>
                <a:gd name="T13" fmla="*/ 115 h 234"/>
                <a:gd name="T14" fmla="*/ 48 w 178"/>
                <a:gd name="T15" fmla="*/ 91 h 234"/>
                <a:gd name="T16" fmla="*/ 22 w 178"/>
                <a:gd name="T17" fmla="*/ 55 h 234"/>
                <a:gd name="T18" fmla="*/ 0 w 178"/>
                <a:gd name="T19" fmla="*/ 15 h 234"/>
                <a:gd name="T20" fmla="*/ 6 w 178"/>
                <a:gd name="T21" fmla="*/ 0 h 234"/>
                <a:gd name="T22" fmla="*/ 21 w 178"/>
                <a:gd name="T23" fmla="*/ 6 h 234"/>
                <a:gd name="T24" fmla="*/ 21 w 178"/>
                <a:gd name="T25" fmla="*/ 6 h 2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8"/>
                <a:gd name="T40" fmla="*/ 0 h 234"/>
                <a:gd name="T41" fmla="*/ 178 w 178"/>
                <a:gd name="T42" fmla="*/ 234 h 2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8" h="234">
                  <a:moveTo>
                    <a:pt x="41" y="12"/>
                  </a:moveTo>
                  <a:lnTo>
                    <a:pt x="74" y="63"/>
                  </a:lnTo>
                  <a:lnTo>
                    <a:pt x="108" y="110"/>
                  </a:lnTo>
                  <a:lnTo>
                    <a:pt x="144" y="160"/>
                  </a:lnTo>
                  <a:lnTo>
                    <a:pt x="178" y="209"/>
                  </a:lnTo>
                  <a:lnTo>
                    <a:pt x="176" y="234"/>
                  </a:lnTo>
                  <a:lnTo>
                    <a:pt x="152" y="232"/>
                  </a:lnTo>
                  <a:lnTo>
                    <a:pt x="96" y="183"/>
                  </a:lnTo>
                  <a:lnTo>
                    <a:pt x="43" y="110"/>
                  </a:lnTo>
                  <a:lnTo>
                    <a:pt x="0" y="31"/>
                  </a:lnTo>
                  <a:lnTo>
                    <a:pt x="11" y="0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4590" y="3396"/>
              <a:ext cx="30" cy="276"/>
            </a:xfrm>
            <a:custGeom>
              <a:avLst/>
              <a:gdLst>
                <a:gd name="T0" fmla="*/ 15 w 61"/>
                <a:gd name="T1" fmla="*/ 7 h 552"/>
                <a:gd name="T2" fmla="*/ 21 w 61"/>
                <a:gd name="T3" fmla="*/ 109 h 552"/>
                <a:gd name="T4" fmla="*/ 30 w 61"/>
                <a:gd name="T5" fmla="*/ 211 h 552"/>
                <a:gd name="T6" fmla="*/ 23 w 61"/>
                <a:gd name="T7" fmla="*/ 267 h 552"/>
                <a:gd name="T8" fmla="*/ 8 w 61"/>
                <a:gd name="T9" fmla="*/ 276 h 552"/>
                <a:gd name="T10" fmla="*/ 0 w 61"/>
                <a:gd name="T11" fmla="*/ 261 h 552"/>
                <a:gd name="T12" fmla="*/ 5 w 61"/>
                <a:gd name="T13" fmla="*/ 213 h 552"/>
                <a:gd name="T14" fmla="*/ 1 w 61"/>
                <a:gd name="T15" fmla="*/ 7 h 552"/>
                <a:gd name="T16" fmla="*/ 8 w 61"/>
                <a:gd name="T17" fmla="*/ 0 h 552"/>
                <a:gd name="T18" fmla="*/ 15 w 61"/>
                <a:gd name="T19" fmla="*/ 7 h 552"/>
                <a:gd name="T20" fmla="*/ 15 w 61"/>
                <a:gd name="T21" fmla="*/ 7 h 5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1"/>
                <a:gd name="T34" fmla="*/ 0 h 552"/>
                <a:gd name="T35" fmla="*/ 61 w 61"/>
                <a:gd name="T36" fmla="*/ 552 h 55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1" h="552">
                  <a:moveTo>
                    <a:pt x="30" y="14"/>
                  </a:moveTo>
                  <a:lnTo>
                    <a:pt x="42" y="219"/>
                  </a:lnTo>
                  <a:lnTo>
                    <a:pt x="61" y="422"/>
                  </a:lnTo>
                  <a:lnTo>
                    <a:pt x="46" y="534"/>
                  </a:lnTo>
                  <a:lnTo>
                    <a:pt x="17" y="552"/>
                  </a:lnTo>
                  <a:lnTo>
                    <a:pt x="0" y="521"/>
                  </a:lnTo>
                  <a:lnTo>
                    <a:pt x="11" y="426"/>
                  </a:lnTo>
                  <a:lnTo>
                    <a:pt x="2" y="14"/>
                  </a:lnTo>
                  <a:lnTo>
                    <a:pt x="17" y="0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4631" y="3392"/>
              <a:ext cx="29" cy="297"/>
            </a:xfrm>
            <a:custGeom>
              <a:avLst/>
              <a:gdLst>
                <a:gd name="T0" fmla="*/ 22 w 59"/>
                <a:gd name="T1" fmla="*/ 7 h 593"/>
                <a:gd name="T2" fmla="*/ 29 w 59"/>
                <a:gd name="T3" fmla="*/ 141 h 593"/>
                <a:gd name="T4" fmla="*/ 24 w 59"/>
                <a:gd name="T5" fmla="*/ 285 h 593"/>
                <a:gd name="T6" fmla="*/ 21 w 59"/>
                <a:gd name="T7" fmla="*/ 294 h 593"/>
                <a:gd name="T8" fmla="*/ 12 w 59"/>
                <a:gd name="T9" fmla="*/ 297 h 593"/>
                <a:gd name="T10" fmla="*/ 0 w 59"/>
                <a:gd name="T11" fmla="*/ 285 h 593"/>
                <a:gd name="T12" fmla="*/ 5 w 59"/>
                <a:gd name="T13" fmla="*/ 193 h 593"/>
                <a:gd name="T14" fmla="*/ 12 w 59"/>
                <a:gd name="T15" fmla="*/ 101 h 593"/>
                <a:gd name="T16" fmla="*/ 8 w 59"/>
                <a:gd name="T17" fmla="*/ 8 h 593"/>
                <a:gd name="T18" fmla="*/ 14 w 59"/>
                <a:gd name="T19" fmla="*/ 0 h 593"/>
                <a:gd name="T20" fmla="*/ 22 w 59"/>
                <a:gd name="T21" fmla="*/ 7 h 593"/>
                <a:gd name="T22" fmla="*/ 22 w 59"/>
                <a:gd name="T23" fmla="*/ 7 h 5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9"/>
                <a:gd name="T37" fmla="*/ 0 h 593"/>
                <a:gd name="T38" fmla="*/ 59 w 59"/>
                <a:gd name="T39" fmla="*/ 593 h 59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9" h="593">
                  <a:moveTo>
                    <a:pt x="44" y="13"/>
                  </a:moveTo>
                  <a:lnTo>
                    <a:pt x="59" y="281"/>
                  </a:lnTo>
                  <a:lnTo>
                    <a:pt x="49" y="570"/>
                  </a:lnTo>
                  <a:lnTo>
                    <a:pt x="42" y="587"/>
                  </a:lnTo>
                  <a:lnTo>
                    <a:pt x="25" y="593"/>
                  </a:lnTo>
                  <a:lnTo>
                    <a:pt x="0" y="570"/>
                  </a:lnTo>
                  <a:lnTo>
                    <a:pt x="11" y="386"/>
                  </a:lnTo>
                  <a:lnTo>
                    <a:pt x="25" y="201"/>
                  </a:lnTo>
                  <a:lnTo>
                    <a:pt x="17" y="15"/>
                  </a:lnTo>
                  <a:lnTo>
                    <a:pt x="28" y="0"/>
                  </a:lnTo>
                  <a:lnTo>
                    <a:pt x="44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4640" y="3335"/>
              <a:ext cx="94" cy="77"/>
            </a:xfrm>
            <a:custGeom>
              <a:avLst/>
              <a:gdLst>
                <a:gd name="T0" fmla="*/ 1 w 188"/>
                <a:gd name="T1" fmla="*/ 58 h 154"/>
                <a:gd name="T2" fmla="*/ 17 w 188"/>
                <a:gd name="T3" fmla="*/ 44 h 154"/>
                <a:gd name="T4" fmla="*/ 41 w 188"/>
                <a:gd name="T5" fmla="*/ 26 h 154"/>
                <a:gd name="T6" fmla="*/ 67 w 188"/>
                <a:gd name="T7" fmla="*/ 10 h 154"/>
                <a:gd name="T8" fmla="*/ 85 w 188"/>
                <a:gd name="T9" fmla="*/ 0 h 154"/>
                <a:gd name="T10" fmla="*/ 94 w 188"/>
                <a:gd name="T11" fmla="*/ 2 h 154"/>
                <a:gd name="T12" fmla="*/ 91 w 188"/>
                <a:gd name="T13" fmla="*/ 11 h 154"/>
                <a:gd name="T14" fmla="*/ 60 w 188"/>
                <a:gd name="T15" fmla="*/ 35 h 154"/>
                <a:gd name="T16" fmla="*/ 39 w 188"/>
                <a:gd name="T17" fmla="*/ 57 h 154"/>
                <a:gd name="T18" fmla="*/ 17 w 188"/>
                <a:gd name="T19" fmla="*/ 77 h 154"/>
                <a:gd name="T20" fmla="*/ 0 w 188"/>
                <a:gd name="T21" fmla="*/ 76 h 154"/>
                <a:gd name="T22" fmla="*/ 1 w 188"/>
                <a:gd name="T23" fmla="*/ 58 h 154"/>
                <a:gd name="T24" fmla="*/ 1 w 188"/>
                <a:gd name="T25" fmla="*/ 58 h 1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88"/>
                <a:gd name="T40" fmla="*/ 0 h 154"/>
                <a:gd name="T41" fmla="*/ 188 w 188"/>
                <a:gd name="T42" fmla="*/ 154 h 1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88" h="154">
                  <a:moveTo>
                    <a:pt x="2" y="116"/>
                  </a:moveTo>
                  <a:lnTo>
                    <a:pt x="34" y="89"/>
                  </a:lnTo>
                  <a:lnTo>
                    <a:pt x="82" y="53"/>
                  </a:lnTo>
                  <a:lnTo>
                    <a:pt x="133" y="20"/>
                  </a:lnTo>
                  <a:lnTo>
                    <a:pt x="169" y="0"/>
                  </a:lnTo>
                  <a:lnTo>
                    <a:pt x="188" y="5"/>
                  </a:lnTo>
                  <a:lnTo>
                    <a:pt x="182" y="22"/>
                  </a:lnTo>
                  <a:lnTo>
                    <a:pt x="120" y="70"/>
                  </a:lnTo>
                  <a:lnTo>
                    <a:pt x="78" y="114"/>
                  </a:lnTo>
                  <a:lnTo>
                    <a:pt x="34" y="154"/>
                  </a:lnTo>
                  <a:lnTo>
                    <a:pt x="0" y="152"/>
                  </a:lnTo>
                  <a:lnTo>
                    <a:pt x="2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3745" y="3455"/>
              <a:ext cx="492" cy="176"/>
            </a:xfrm>
            <a:custGeom>
              <a:avLst/>
              <a:gdLst>
                <a:gd name="T0" fmla="*/ 9 w 985"/>
                <a:gd name="T1" fmla="*/ 0 h 352"/>
                <a:gd name="T2" fmla="*/ 46 w 985"/>
                <a:gd name="T3" fmla="*/ 13 h 352"/>
                <a:gd name="T4" fmla="*/ 82 w 985"/>
                <a:gd name="T5" fmla="*/ 28 h 352"/>
                <a:gd name="T6" fmla="*/ 118 w 985"/>
                <a:gd name="T7" fmla="*/ 44 h 352"/>
                <a:gd name="T8" fmla="*/ 155 w 985"/>
                <a:gd name="T9" fmla="*/ 57 h 352"/>
                <a:gd name="T10" fmla="*/ 229 w 985"/>
                <a:gd name="T11" fmla="*/ 75 h 352"/>
                <a:gd name="T12" fmla="*/ 328 w 985"/>
                <a:gd name="T13" fmla="*/ 100 h 352"/>
                <a:gd name="T14" fmla="*/ 423 w 985"/>
                <a:gd name="T15" fmla="*/ 125 h 352"/>
                <a:gd name="T16" fmla="*/ 484 w 985"/>
                <a:gd name="T17" fmla="*/ 150 h 352"/>
                <a:gd name="T18" fmla="*/ 492 w 985"/>
                <a:gd name="T19" fmla="*/ 169 h 352"/>
                <a:gd name="T20" fmla="*/ 473 w 985"/>
                <a:gd name="T21" fmla="*/ 176 h 352"/>
                <a:gd name="T22" fmla="*/ 422 w 985"/>
                <a:gd name="T23" fmla="*/ 159 h 352"/>
                <a:gd name="T24" fmla="*/ 395 w 985"/>
                <a:gd name="T25" fmla="*/ 148 h 352"/>
                <a:gd name="T26" fmla="*/ 370 w 985"/>
                <a:gd name="T27" fmla="*/ 138 h 352"/>
                <a:gd name="T28" fmla="*/ 328 w 985"/>
                <a:gd name="T29" fmla="*/ 125 h 352"/>
                <a:gd name="T30" fmla="*/ 281 w 985"/>
                <a:gd name="T31" fmla="*/ 112 h 352"/>
                <a:gd name="T32" fmla="*/ 231 w 985"/>
                <a:gd name="T33" fmla="*/ 99 h 352"/>
                <a:gd name="T34" fmla="*/ 180 w 985"/>
                <a:gd name="T35" fmla="*/ 85 h 352"/>
                <a:gd name="T36" fmla="*/ 130 w 985"/>
                <a:gd name="T37" fmla="*/ 69 h 352"/>
                <a:gd name="T38" fmla="*/ 83 w 985"/>
                <a:gd name="T39" fmla="*/ 51 h 352"/>
                <a:gd name="T40" fmla="*/ 40 w 985"/>
                <a:gd name="T41" fmla="*/ 34 h 352"/>
                <a:gd name="T42" fmla="*/ 4 w 985"/>
                <a:gd name="T43" fmla="*/ 12 h 352"/>
                <a:gd name="T44" fmla="*/ 0 w 985"/>
                <a:gd name="T45" fmla="*/ 3 h 352"/>
                <a:gd name="T46" fmla="*/ 9 w 985"/>
                <a:gd name="T47" fmla="*/ 0 h 352"/>
                <a:gd name="T48" fmla="*/ 9 w 985"/>
                <a:gd name="T49" fmla="*/ 0 h 3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85"/>
                <a:gd name="T76" fmla="*/ 0 h 352"/>
                <a:gd name="T77" fmla="*/ 985 w 985"/>
                <a:gd name="T78" fmla="*/ 352 h 3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85" h="352">
                  <a:moveTo>
                    <a:pt x="19" y="0"/>
                  </a:moveTo>
                  <a:lnTo>
                    <a:pt x="92" y="27"/>
                  </a:lnTo>
                  <a:lnTo>
                    <a:pt x="164" y="57"/>
                  </a:lnTo>
                  <a:lnTo>
                    <a:pt x="236" y="88"/>
                  </a:lnTo>
                  <a:lnTo>
                    <a:pt x="310" y="114"/>
                  </a:lnTo>
                  <a:lnTo>
                    <a:pt x="458" y="150"/>
                  </a:lnTo>
                  <a:lnTo>
                    <a:pt x="656" y="200"/>
                  </a:lnTo>
                  <a:lnTo>
                    <a:pt x="846" y="251"/>
                  </a:lnTo>
                  <a:lnTo>
                    <a:pt x="968" y="300"/>
                  </a:lnTo>
                  <a:lnTo>
                    <a:pt x="985" y="337"/>
                  </a:lnTo>
                  <a:lnTo>
                    <a:pt x="947" y="352"/>
                  </a:lnTo>
                  <a:lnTo>
                    <a:pt x="844" y="318"/>
                  </a:lnTo>
                  <a:lnTo>
                    <a:pt x="791" y="295"/>
                  </a:lnTo>
                  <a:lnTo>
                    <a:pt x="740" y="276"/>
                  </a:lnTo>
                  <a:lnTo>
                    <a:pt x="656" y="251"/>
                  </a:lnTo>
                  <a:lnTo>
                    <a:pt x="563" y="224"/>
                  </a:lnTo>
                  <a:lnTo>
                    <a:pt x="462" y="198"/>
                  </a:lnTo>
                  <a:lnTo>
                    <a:pt x="361" y="169"/>
                  </a:lnTo>
                  <a:lnTo>
                    <a:pt x="261" y="137"/>
                  </a:lnTo>
                  <a:lnTo>
                    <a:pt x="166" y="103"/>
                  </a:lnTo>
                  <a:lnTo>
                    <a:pt x="80" y="67"/>
                  </a:lnTo>
                  <a:lnTo>
                    <a:pt x="8" y="25"/>
                  </a:lnTo>
                  <a:lnTo>
                    <a:pt x="0" y="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3776" y="3238"/>
              <a:ext cx="30" cy="219"/>
            </a:xfrm>
            <a:custGeom>
              <a:avLst/>
              <a:gdLst>
                <a:gd name="T0" fmla="*/ 13 w 61"/>
                <a:gd name="T1" fmla="*/ 6 h 437"/>
                <a:gd name="T2" fmla="*/ 25 w 61"/>
                <a:gd name="T3" fmla="*/ 107 h 437"/>
                <a:gd name="T4" fmla="*/ 30 w 61"/>
                <a:gd name="T5" fmla="*/ 211 h 437"/>
                <a:gd name="T6" fmla="*/ 25 w 61"/>
                <a:gd name="T7" fmla="*/ 219 h 437"/>
                <a:gd name="T8" fmla="*/ 17 w 61"/>
                <a:gd name="T9" fmla="*/ 212 h 437"/>
                <a:gd name="T10" fmla="*/ 15 w 61"/>
                <a:gd name="T11" fmla="*/ 180 h 437"/>
                <a:gd name="T12" fmla="*/ 7 w 61"/>
                <a:gd name="T13" fmla="*/ 62 h 437"/>
                <a:gd name="T14" fmla="*/ 0 w 61"/>
                <a:gd name="T15" fmla="*/ 8 h 437"/>
                <a:gd name="T16" fmla="*/ 6 w 61"/>
                <a:gd name="T17" fmla="*/ 0 h 437"/>
                <a:gd name="T18" fmla="*/ 13 w 61"/>
                <a:gd name="T19" fmla="*/ 6 h 437"/>
                <a:gd name="T20" fmla="*/ 13 w 61"/>
                <a:gd name="T21" fmla="*/ 6 h 4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1"/>
                <a:gd name="T34" fmla="*/ 0 h 437"/>
                <a:gd name="T35" fmla="*/ 61 w 61"/>
                <a:gd name="T36" fmla="*/ 437 h 4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1" h="437">
                  <a:moveTo>
                    <a:pt x="27" y="11"/>
                  </a:moveTo>
                  <a:lnTo>
                    <a:pt x="50" y="214"/>
                  </a:lnTo>
                  <a:lnTo>
                    <a:pt x="61" y="422"/>
                  </a:lnTo>
                  <a:lnTo>
                    <a:pt x="50" y="437"/>
                  </a:lnTo>
                  <a:lnTo>
                    <a:pt x="34" y="424"/>
                  </a:lnTo>
                  <a:lnTo>
                    <a:pt x="31" y="359"/>
                  </a:lnTo>
                  <a:lnTo>
                    <a:pt x="15" y="123"/>
                  </a:lnTo>
                  <a:lnTo>
                    <a:pt x="0" y="15"/>
                  </a:lnTo>
                  <a:lnTo>
                    <a:pt x="12" y="0"/>
                  </a:lnTo>
                  <a:lnTo>
                    <a:pt x="27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3739" y="3405"/>
              <a:ext cx="66" cy="39"/>
            </a:xfrm>
            <a:custGeom>
              <a:avLst/>
              <a:gdLst>
                <a:gd name="T0" fmla="*/ 5 w 133"/>
                <a:gd name="T1" fmla="*/ 26 h 78"/>
                <a:gd name="T2" fmla="*/ 47 w 133"/>
                <a:gd name="T3" fmla="*/ 0 h 78"/>
                <a:gd name="T4" fmla="*/ 66 w 133"/>
                <a:gd name="T5" fmla="*/ 6 h 78"/>
                <a:gd name="T6" fmla="*/ 60 w 133"/>
                <a:gd name="T7" fmla="*/ 25 h 78"/>
                <a:gd name="T8" fmla="*/ 8 w 133"/>
                <a:gd name="T9" fmla="*/ 39 h 78"/>
                <a:gd name="T10" fmla="*/ 0 w 133"/>
                <a:gd name="T11" fmla="*/ 35 h 78"/>
                <a:gd name="T12" fmla="*/ 5 w 133"/>
                <a:gd name="T13" fmla="*/ 26 h 78"/>
                <a:gd name="T14" fmla="*/ 5 w 133"/>
                <a:gd name="T15" fmla="*/ 26 h 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3"/>
                <a:gd name="T25" fmla="*/ 0 h 78"/>
                <a:gd name="T26" fmla="*/ 133 w 133"/>
                <a:gd name="T27" fmla="*/ 78 h 7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3" h="78">
                  <a:moveTo>
                    <a:pt x="10" y="52"/>
                  </a:moveTo>
                  <a:lnTo>
                    <a:pt x="95" y="0"/>
                  </a:lnTo>
                  <a:lnTo>
                    <a:pt x="133" y="12"/>
                  </a:lnTo>
                  <a:lnTo>
                    <a:pt x="120" y="50"/>
                  </a:lnTo>
                  <a:lnTo>
                    <a:pt x="17" y="78"/>
                  </a:lnTo>
                  <a:lnTo>
                    <a:pt x="0" y="69"/>
                  </a:lnTo>
                  <a:lnTo>
                    <a:pt x="1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3828" y="3331"/>
              <a:ext cx="221" cy="82"/>
            </a:xfrm>
            <a:custGeom>
              <a:avLst/>
              <a:gdLst>
                <a:gd name="T0" fmla="*/ 10 w 443"/>
                <a:gd name="T1" fmla="*/ 54 h 163"/>
                <a:gd name="T2" fmla="*/ 61 w 443"/>
                <a:gd name="T3" fmla="*/ 47 h 163"/>
                <a:gd name="T4" fmla="*/ 111 w 443"/>
                <a:gd name="T5" fmla="*/ 29 h 163"/>
                <a:gd name="T6" fmla="*/ 161 w 443"/>
                <a:gd name="T7" fmla="*/ 13 h 163"/>
                <a:gd name="T8" fmla="*/ 212 w 443"/>
                <a:gd name="T9" fmla="*/ 0 h 163"/>
                <a:gd name="T10" fmla="*/ 221 w 443"/>
                <a:gd name="T11" fmla="*/ 4 h 163"/>
                <a:gd name="T12" fmla="*/ 216 w 443"/>
                <a:gd name="T13" fmla="*/ 14 h 163"/>
                <a:gd name="T14" fmla="*/ 198 w 443"/>
                <a:gd name="T15" fmla="*/ 22 h 163"/>
                <a:gd name="T16" fmla="*/ 169 w 443"/>
                <a:gd name="T17" fmla="*/ 34 h 163"/>
                <a:gd name="T18" fmla="*/ 118 w 443"/>
                <a:gd name="T19" fmla="*/ 53 h 163"/>
                <a:gd name="T20" fmla="*/ 35 w 443"/>
                <a:gd name="T21" fmla="*/ 73 h 163"/>
                <a:gd name="T22" fmla="*/ 15 w 443"/>
                <a:gd name="T23" fmla="*/ 82 h 163"/>
                <a:gd name="T24" fmla="*/ 4 w 443"/>
                <a:gd name="T25" fmla="*/ 80 h 163"/>
                <a:gd name="T26" fmla="*/ 0 w 443"/>
                <a:gd name="T27" fmla="*/ 71 h 163"/>
                <a:gd name="T28" fmla="*/ 1 w 443"/>
                <a:gd name="T29" fmla="*/ 59 h 163"/>
                <a:gd name="T30" fmla="*/ 10 w 443"/>
                <a:gd name="T31" fmla="*/ 54 h 163"/>
                <a:gd name="T32" fmla="*/ 10 w 443"/>
                <a:gd name="T33" fmla="*/ 54 h 1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43"/>
                <a:gd name="T52" fmla="*/ 0 h 163"/>
                <a:gd name="T53" fmla="*/ 443 w 443"/>
                <a:gd name="T54" fmla="*/ 163 h 16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43" h="163">
                  <a:moveTo>
                    <a:pt x="21" y="108"/>
                  </a:moveTo>
                  <a:lnTo>
                    <a:pt x="123" y="93"/>
                  </a:lnTo>
                  <a:lnTo>
                    <a:pt x="222" y="57"/>
                  </a:lnTo>
                  <a:lnTo>
                    <a:pt x="323" y="25"/>
                  </a:lnTo>
                  <a:lnTo>
                    <a:pt x="425" y="0"/>
                  </a:lnTo>
                  <a:lnTo>
                    <a:pt x="443" y="8"/>
                  </a:lnTo>
                  <a:lnTo>
                    <a:pt x="433" y="27"/>
                  </a:lnTo>
                  <a:lnTo>
                    <a:pt x="397" y="44"/>
                  </a:lnTo>
                  <a:lnTo>
                    <a:pt x="338" y="67"/>
                  </a:lnTo>
                  <a:lnTo>
                    <a:pt x="237" y="105"/>
                  </a:lnTo>
                  <a:lnTo>
                    <a:pt x="70" y="146"/>
                  </a:lnTo>
                  <a:lnTo>
                    <a:pt x="30" y="163"/>
                  </a:lnTo>
                  <a:lnTo>
                    <a:pt x="9" y="160"/>
                  </a:lnTo>
                  <a:lnTo>
                    <a:pt x="0" y="141"/>
                  </a:lnTo>
                  <a:lnTo>
                    <a:pt x="2" y="118"/>
                  </a:lnTo>
                  <a:lnTo>
                    <a:pt x="21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3761" y="3523"/>
              <a:ext cx="426" cy="154"/>
            </a:xfrm>
            <a:custGeom>
              <a:avLst/>
              <a:gdLst>
                <a:gd name="T0" fmla="*/ 8 w 851"/>
                <a:gd name="T1" fmla="*/ 0 h 308"/>
                <a:gd name="T2" fmla="*/ 60 w 851"/>
                <a:gd name="T3" fmla="*/ 11 h 308"/>
                <a:gd name="T4" fmla="*/ 89 w 851"/>
                <a:gd name="T5" fmla="*/ 24 h 308"/>
                <a:gd name="T6" fmla="*/ 112 w 851"/>
                <a:gd name="T7" fmla="*/ 34 h 308"/>
                <a:gd name="T8" fmla="*/ 160 w 851"/>
                <a:gd name="T9" fmla="*/ 48 h 308"/>
                <a:gd name="T10" fmla="*/ 207 w 851"/>
                <a:gd name="T11" fmla="*/ 62 h 308"/>
                <a:gd name="T12" fmla="*/ 301 w 851"/>
                <a:gd name="T13" fmla="*/ 89 h 308"/>
                <a:gd name="T14" fmla="*/ 329 w 851"/>
                <a:gd name="T15" fmla="*/ 101 h 308"/>
                <a:gd name="T16" fmla="*/ 356 w 851"/>
                <a:gd name="T17" fmla="*/ 114 h 308"/>
                <a:gd name="T18" fmla="*/ 419 w 851"/>
                <a:gd name="T19" fmla="*/ 132 h 308"/>
                <a:gd name="T20" fmla="*/ 426 w 851"/>
                <a:gd name="T21" fmla="*/ 148 h 308"/>
                <a:gd name="T22" fmla="*/ 411 w 851"/>
                <a:gd name="T23" fmla="*/ 154 h 308"/>
                <a:gd name="T24" fmla="*/ 353 w 851"/>
                <a:gd name="T25" fmla="*/ 132 h 308"/>
                <a:gd name="T26" fmla="*/ 324 w 851"/>
                <a:gd name="T27" fmla="*/ 120 h 308"/>
                <a:gd name="T28" fmla="*/ 295 w 851"/>
                <a:gd name="T29" fmla="*/ 108 h 308"/>
                <a:gd name="T30" fmla="*/ 248 w 851"/>
                <a:gd name="T31" fmla="*/ 93 h 308"/>
                <a:gd name="T32" fmla="*/ 202 w 851"/>
                <a:gd name="T33" fmla="*/ 78 h 308"/>
                <a:gd name="T34" fmla="*/ 154 w 851"/>
                <a:gd name="T35" fmla="*/ 62 h 308"/>
                <a:gd name="T36" fmla="*/ 107 w 851"/>
                <a:gd name="T37" fmla="*/ 45 h 308"/>
                <a:gd name="T38" fmla="*/ 75 w 851"/>
                <a:gd name="T39" fmla="*/ 33 h 308"/>
                <a:gd name="T40" fmla="*/ 43 w 851"/>
                <a:gd name="T41" fmla="*/ 20 h 308"/>
                <a:gd name="T42" fmla="*/ 7 w 851"/>
                <a:gd name="T43" fmla="*/ 13 h 308"/>
                <a:gd name="T44" fmla="*/ 0 w 851"/>
                <a:gd name="T45" fmla="*/ 5 h 308"/>
                <a:gd name="T46" fmla="*/ 8 w 851"/>
                <a:gd name="T47" fmla="*/ 0 h 308"/>
                <a:gd name="T48" fmla="*/ 8 w 851"/>
                <a:gd name="T49" fmla="*/ 0 h 3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51"/>
                <a:gd name="T76" fmla="*/ 0 h 308"/>
                <a:gd name="T77" fmla="*/ 851 w 851"/>
                <a:gd name="T78" fmla="*/ 308 h 3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51" h="308">
                  <a:moveTo>
                    <a:pt x="15" y="0"/>
                  </a:moveTo>
                  <a:lnTo>
                    <a:pt x="119" y="23"/>
                  </a:lnTo>
                  <a:lnTo>
                    <a:pt x="178" y="48"/>
                  </a:lnTo>
                  <a:lnTo>
                    <a:pt x="224" y="67"/>
                  </a:lnTo>
                  <a:lnTo>
                    <a:pt x="319" y="97"/>
                  </a:lnTo>
                  <a:lnTo>
                    <a:pt x="414" y="124"/>
                  </a:lnTo>
                  <a:lnTo>
                    <a:pt x="602" y="179"/>
                  </a:lnTo>
                  <a:lnTo>
                    <a:pt x="657" y="203"/>
                  </a:lnTo>
                  <a:lnTo>
                    <a:pt x="712" y="228"/>
                  </a:lnTo>
                  <a:lnTo>
                    <a:pt x="838" y="264"/>
                  </a:lnTo>
                  <a:lnTo>
                    <a:pt x="851" y="295"/>
                  </a:lnTo>
                  <a:lnTo>
                    <a:pt x="821" y="308"/>
                  </a:lnTo>
                  <a:lnTo>
                    <a:pt x="705" y="264"/>
                  </a:lnTo>
                  <a:lnTo>
                    <a:pt x="648" y="240"/>
                  </a:lnTo>
                  <a:lnTo>
                    <a:pt x="589" y="217"/>
                  </a:lnTo>
                  <a:lnTo>
                    <a:pt x="496" y="186"/>
                  </a:lnTo>
                  <a:lnTo>
                    <a:pt x="403" y="156"/>
                  </a:lnTo>
                  <a:lnTo>
                    <a:pt x="308" y="125"/>
                  </a:lnTo>
                  <a:lnTo>
                    <a:pt x="214" y="91"/>
                  </a:lnTo>
                  <a:lnTo>
                    <a:pt x="150" y="65"/>
                  </a:lnTo>
                  <a:lnTo>
                    <a:pt x="85" y="40"/>
                  </a:lnTo>
                  <a:lnTo>
                    <a:pt x="13" y="27"/>
                  </a:lnTo>
                  <a:lnTo>
                    <a:pt x="0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4033" y="3290"/>
              <a:ext cx="21" cy="134"/>
            </a:xfrm>
            <a:custGeom>
              <a:avLst/>
              <a:gdLst>
                <a:gd name="T0" fmla="*/ 13 w 42"/>
                <a:gd name="T1" fmla="*/ 6 h 268"/>
                <a:gd name="T2" fmla="*/ 21 w 42"/>
                <a:gd name="T3" fmla="*/ 126 h 268"/>
                <a:gd name="T4" fmla="*/ 13 w 42"/>
                <a:gd name="T5" fmla="*/ 134 h 268"/>
                <a:gd name="T6" fmla="*/ 6 w 42"/>
                <a:gd name="T7" fmla="*/ 126 h 268"/>
                <a:gd name="T8" fmla="*/ 4 w 42"/>
                <a:gd name="T9" fmla="*/ 113 h 268"/>
                <a:gd name="T10" fmla="*/ 5 w 42"/>
                <a:gd name="T11" fmla="*/ 50 h 268"/>
                <a:gd name="T12" fmla="*/ 0 w 42"/>
                <a:gd name="T13" fmla="*/ 8 h 268"/>
                <a:gd name="T14" fmla="*/ 5 w 42"/>
                <a:gd name="T15" fmla="*/ 0 h 268"/>
                <a:gd name="T16" fmla="*/ 13 w 42"/>
                <a:gd name="T17" fmla="*/ 6 h 268"/>
                <a:gd name="T18" fmla="*/ 13 w 42"/>
                <a:gd name="T19" fmla="*/ 6 h 2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"/>
                <a:gd name="T31" fmla="*/ 0 h 268"/>
                <a:gd name="T32" fmla="*/ 42 w 42"/>
                <a:gd name="T33" fmla="*/ 268 h 2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" h="268">
                  <a:moveTo>
                    <a:pt x="27" y="12"/>
                  </a:moveTo>
                  <a:lnTo>
                    <a:pt x="42" y="253"/>
                  </a:lnTo>
                  <a:lnTo>
                    <a:pt x="27" y="268"/>
                  </a:lnTo>
                  <a:lnTo>
                    <a:pt x="12" y="253"/>
                  </a:lnTo>
                  <a:lnTo>
                    <a:pt x="8" y="227"/>
                  </a:lnTo>
                  <a:lnTo>
                    <a:pt x="10" y="101"/>
                  </a:lnTo>
                  <a:lnTo>
                    <a:pt x="0" y="17"/>
                  </a:lnTo>
                  <a:lnTo>
                    <a:pt x="10" y="0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4050" y="3400"/>
              <a:ext cx="93" cy="41"/>
            </a:xfrm>
            <a:custGeom>
              <a:avLst/>
              <a:gdLst>
                <a:gd name="T0" fmla="*/ 8 w 187"/>
                <a:gd name="T1" fmla="*/ 0 h 82"/>
                <a:gd name="T2" fmla="*/ 49 w 187"/>
                <a:gd name="T3" fmla="*/ 10 h 82"/>
                <a:gd name="T4" fmla="*/ 88 w 187"/>
                <a:gd name="T5" fmla="*/ 24 h 82"/>
                <a:gd name="T6" fmla="*/ 93 w 187"/>
                <a:gd name="T7" fmla="*/ 36 h 82"/>
                <a:gd name="T8" fmla="*/ 82 w 187"/>
                <a:gd name="T9" fmla="*/ 41 h 82"/>
                <a:gd name="T10" fmla="*/ 39 w 187"/>
                <a:gd name="T11" fmla="*/ 23 h 82"/>
                <a:gd name="T12" fmla="*/ 5 w 187"/>
                <a:gd name="T13" fmla="*/ 13 h 82"/>
                <a:gd name="T14" fmla="*/ 0 w 187"/>
                <a:gd name="T15" fmla="*/ 5 h 82"/>
                <a:gd name="T16" fmla="*/ 8 w 187"/>
                <a:gd name="T17" fmla="*/ 0 h 82"/>
                <a:gd name="T18" fmla="*/ 8 w 187"/>
                <a:gd name="T19" fmla="*/ 0 h 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7"/>
                <a:gd name="T31" fmla="*/ 0 h 82"/>
                <a:gd name="T32" fmla="*/ 187 w 187"/>
                <a:gd name="T33" fmla="*/ 82 h 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7" h="82">
                  <a:moveTo>
                    <a:pt x="16" y="0"/>
                  </a:moveTo>
                  <a:lnTo>
                    <a:pt x="99" y="21"/>
                  </a:lnTo>
                  <a:lnTo>
                    <a:pt x="177" y="49"/>
                  </a:lnTo>
                  <a:lnTo>
                    <a:pt x="187" y="72"/>
                  </a:lnTo>
                  <a:lnTo>
                    <a:pt x="164" y="82"/>
                  </a:lnTo>
                  <a:lnTo>
                    <a:pt x="78" y="47"/>
                  </a:lnTo>
                  <a:lnTo>
                    <a:pt x="10" y="26"/>
                  </a:lnTo>
                  <a:lnTo>
                    <a:pt x="0" y="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4211" y="3451"/>
              <a:ext cx="210" cy="65"/>
            </a:xfrm>
            <a:custGeom>
              <a:avLst/>
              <a:gdLst>
                <a:gd name="T0" fmla="*/ 9 w 420"/>
                <a:gd name="T1" fmla="*/ 0 h 129"/>
                <a:gd name="T2" fmla="*/ 62 w 420"/>
                <a:gd name="T3" fmla="*/ 12 h 129"/>
                <a:gd name="T4" fmla="*/ 118 w 420"/>
                <a:gd name="T5" fmla="*/ 29 h 129"/>
                <a:gd name="T6" fmla="*/ 157 w 420"/>
                <a:gd name="T7" fmla="*/ 45 h 129"/>
                <a:gd name="T8" fmla="*/ 198 w 420"/>
                <a:gd name="T9" fmla="*/ 43 h 129"/>
                <a:gd name="T10" fmla="*/ 210 w 420"/>
                <a:gd name="T11" fmla="*/ 46 h 129"/>
                <a:gd name="T12" fmla="*/ 206 w 420"/>
                <a:gd name="T13" fmla="*/ 58 h 129"/>
                <a:gd name="T14" fmla="*/ 184 w 420"/>
                <a:gd name="T15" fmla="*/ 65 h 129"/>
                <a:gd name="T16" fmla="*/ 160 w 420"/>
                <a:gd name="T17" fmla="*/ 61 h 129"/>
                <a:gd name="T18" fmla="*/ 114 w 420"/>
                <a:gd name="T19" fmla="*/ 44 h 129"/>
                <a:gd name="T20" fmla="*/ 56 w 420"/>
                <a:gd name="T21" fmla="*/ 28 h 129"/>
                <a:gd name="T22" fmla="*/ 6 w 420"/>
                <a:gd name="T23" fmla="*/ 13 h 129"/>
                <a:gd name="T24" fmla="*/ 0 w 420"/>
                <a:gd name="T25" fmla="*/ 5 h 129"/>
                <a:gd name="T26" fmla="*/ 9 w 420"/>
                <a:gd name="T27" fmla="*/ 0 h 129"/>
                <a:gd name="T28" fmla="*/ 9 w 420"/>
                <a:gd name="T29" fmla="*/ 0 h 1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0"/>
                <a:gd name="T46" fmla="*/ 0 h 129"/>
                <a:gd name="T47" fmla="*/ 420 w 420"/>
                <a:gd name="T48" fmla="*/ 129 h 12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0" h="129">
                  <a:moveTo>
                    <a:pt x="17" y="0"/>
                  </a:moveTo>
                  <a:lnTo>
                    <a:pt x="125" y="24"/>
                  </a:lnTo>
                  <a:lnTo>
                    <a:pt x="237" y="58"/>
                  </a:lnTo>
                  <a:lnTo>
                    <a:pt x="313" y="89"/>
                  </a:lnTo>
                  <a:lnTo>
                    <a:pt x="395" y="85"/>
                  </a:lnTo>
                  <a:lnTo>
                    <a:pt x="420" y="91"/>
                  </a:lnTo>
                  <a:lnTo>
                    <a:pt x="412" y="115"/>
                  </a:lnTo>
                  <a:lnTo>
                    <a:pt x="368" y="129"/>
                  </a:lnTo>
                  <a:lnTo>
                    <a:pt x="319" y="121"/>
                  </a:lnTo>
                  <a:lnTo>
                    <a:pt x="228" y="87"/>
                  </a:lnTo>
                  <a:lnTo>
                    <a:pt x="112" y="55"/>
                  </a:lnTo>
                  <a:lnTo>
                    <a:pt x="11" y="26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4402" y="3379"/>
              <a:ext cx="25" cy="138"/>
            </a:xfrm>
            <a:custGeom>
              <a:avLst/>
              <a:gdLst>
                <a:gd name="T0" fmla="*/ 18 w 49"/>
                <a:gd name="T1" fmla="*/ 5 h 276"/>
                <a:gd name="T2" fmla="*/ 25 w 49"/>
                <a:gd name="T3" fmla="*/ 63 h 276"/>
                <a:gd name="T4" fmla="*/ 23 w 49"/>
                <a:gd name="T5" fmla="*/ 125 h 276"/>
                <a:gd name="T6" fmla="*/ 12 w 49"/>
                <a:gd name="T7" fmla="*/ 138 h 276"/>
                <a:gd name="T8" fmla="*/ 0 w 49"/>
                <a:gd name="T9" fmla="*/ 127 h 276"/>
                <a:gd name="T10" fmla="*/ 2 w 49"/>
                <a:gd name="T11" fmla="*/ 89 h 276"/>
                <a:gd name="T12" fmla="*/ 9 w 49"/>
                <a:gd name="T13" fmla="*/ 52 h 276"/>
                <a:gd name="T14" fmla="*/ 5 w 49"/>
                <a:gd name="T15" fmla="*/ 9 h 276"/>
                <a:gd name="T16" fmla="*/ 10 w 49"/>
                <a:gd name="T17" fmla="*/ 0 h 276"/>
                <a:gd name="T18" fmla="*/ 18 w 49"/>
                <a:gd name="T19" fmla="*/ 5 h 276"/>
                <a:gd name="T20" fmla="*/ 18 w 49"/>
                <a:gd name="T21" fmla="*/ 5 h 2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9"/>
                <a:gd name="T34" fmla="*/ 0 h 276"/>
                <a:gd name="T35" fmla="*/ 49 w 49"/>
                <a:gd name="T36" fmla="*/ 276 h 2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9" h="276">
                  <a:moveTo>
                    <a:pt x="36" y="10"/>
                  </a:moveTo>
                  <a:lnTo>
                    <a:pt x="49" y="127"/>
                  </a:lnTo>
                  <a:lnTo>
                    <a:pt x="45" y="251"/>
                  </a:lnTo>
                  <a:lnTo>
                    <a:pt x="23" y="276"/>
                  </a:lnTo>
                  <a:lnTo>
                    <a:pt x="0" y="255"/>
                  </a:lnTo>
                  <a:lnTo>
                    <a:pt x="4" y="179"/>
                  </a:lnTo>
                  <a:lnTo>
                    <a:pt x="17" y="105"/>
                  </a:lnTo>
                  <a:lnTo>
                    <a:pt x="9" y="17"/>
                  </a:lnTo>
                  <a:lnTo>
                    <a:pt x="19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4427" y="3485"/>
              <a:ext cx="117" cy="58"/>
            </a:xfrm>
            <a:custGeom>
              <a:avLst/>
              <a:gdLst>
                <a:gd name="T0" fmla="*/ 14 w 236"/>
                <a:gd name="T1" fmla="*/ 0 h 118"/>
                <a:gd name="T2" fmla="*/ 29 w 236"/>
                <a:gd name="T3" fmla="*/ 10 h 118"/>
                <a:gd name="T4" fmla="*/ 68 w 236"/>
                <a:gd name="T5" fmla="*/ 23 h 118"/>
                <a:gd name="T6" fmla="*/ 111 w 236"/>
                <a:gd name="T7" fmla="*/ 35 h 118"/>
                <a:gd name="T8" fmla="*/ 117 w 236"/>
                <a:gd name="T9" fmla="*/ 52 h 118"/>
                <a:gd name="T10" fmla="*/ 100 w 236"/>
                <a:gd name="T11" fmla="*/ 58 h 118"/>
                <a:gd name="T12" fmla="*/ 62 w 236"/>
                <a:gd name="T13" fmla="*/ 39 h 118"/>
                <a:gd name="T14" fmla="*/ 43 w 236"/>
                <a:gd name="T15" fmla="*/ 29 h 118"/>
                <a:gd name="T16" fmla="*/ 25 w 236"/>
                <a:gd name="T17" fmla="*/ 24 h 118"/>
                <a:gd name="T18" fmla="*/ 6 w 236"/>
                <a:gd name="T19" fmla="*/ 22 h 118"/>
                <a:gd name="T20" fmla="*/ 0 w 236"/>
                <a:gd name="T21" fmla="*/ 7 h 118"/>
                <a:gd name="T22" fmla="*/ 6 w 236"/>
                <a:gd name="T23" fmla="*/ 0 h 118"/>
                <a:gd name="T24" fmla="*/ 14 w 236"/>
                <a:gd name="T25" fmla="*/ 0 h 118"/>
                <a:gd name="T26" fmla="*/ 14 w 236"/>
                <a:gd name="T27" fmla="*/ 0 h 1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36"/>
                <a:gd name="T43" fmla="*/ 0 h 118"/>
                <a:gd name="T44" fmla="*/ 236 w 236"/>
                <a:gd name="T45" fmla="*/ 118 h 1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36" h="118">
                  <a:moveTo>
                    <a:pt x="29" y="0"/>
                  </a:moveTo>
                  <a:lnTo>
                    <a:pt x="59" y="21"/>
                  </a:lnTo>
                  <a:lnTo>
                    <a:pt x="137" y="46"/>
                  </a:lnTo>
                  <a:lnTo>
                    <a:pt x="223" y="72"/>
                  </a:lnTo>
                  <a:lnTo>
                    <a:pt x="236" y="105"/>
                  </a:lnTo>
                  <a:lnTo>
                    <a:pt x="202" y="118"/>
                  </a:lnTo>
                  <a:lnTo>
                    <a:pt x="126" y="80"/>
                  </a:lnTo>
                  <a:lnTo>
                    <a:pt x="86" y="59"/>
                  </a:lnTo>
                  <a:lnTo>
                    <a:pt x="51" y="48"/>
                  </a:lnTo>
                  <a:lnTo>
                    <a:pt x="13" y="44"/>
                  </a:lnTo>
                  <a:lnTo>
                    <a:pt x="0" y="15"/>
                  </a:lnTo>
                  <a:lnTo>
                    <a:pt x="12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4538" y="3405"/>
              <a:ext cx="63" cy="182"/>
            </a:xfrm>
            <a:custGeom>
              <a:avLst/>
              <a:gdLst>
                <a:gd name="T0" fmla="*/ 25 w 127"/>
                <a:gd name="T1" fmla="*/ 157 h 365"/>
                <a:gd name="T2" fmla="*/ 57 w 127"/>
                <a:gd name="T3" fmla="*/ 172 h 365"/>
                <a:gd name="T4" fmla="*/ 63 w 127"/>
                <a:gd name="T5" fmla="*/ 182 h 365"/>
                <a:gd name="T6" fmla="*/ 12 w 127"/>
                <a:gd name="T7" fmla="*/ 175 h 365"/>
                <a:gd name="T8" fmla="*/ 1 w 127"/>
                <a:gd name="T9" fmla="*/ 141 h 365"/>
                <a:gd name="T10" fmla="*/ 2 w 127"/>
                <a:gd name="T11" fmla="*/ 104 h 365"/>
                <a:gd name="T12" fmla="*/ 0 w 127"/>
                <a:gd name="T13" fmla="*/ 12 h 365"/>
                <a:gd name="T14" fmla="*/ 3 w 127"/>
                <a:gd name="T15" fmla="*/ 3 h 365"/>
                <a:gd name="T16" fmla="*/ 12 w 127"/>
                <a:gd name="T17" fmla="*/ 0 h 365"/>
                <a:gd name="T18" fmla="*/ 24 w 127"/>
                <a:gd name="T19" fmla="*/ 12 h 365"/>
                <a:gd name="T20" fmla="*/ 17 w 127"/>
                <a:gd name="T21" fmla="*/ 87 h 365"/>
                <a:gd name="T22" fmla="*/ 16 w 127"/>
                <a:gd name="T23" fmla="*/ 127 h 365"/>
                <a:gd name="T24" fmla="*/ 25 w 127"/>
                <a:gd name="T25" fmla="*/ 157 h 365"/>
                <a:gd name="T26" fmla="*/ 25 w 127"/>
                <a:gd name="T27" fmla="*/ 157 h 3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7"/>
                <a:gd name="T43" fmla="*/ 0 h 365"/>
                <a:gd name="T44" fmla="*/ 127 w 127"/>
                <a:gd name="T45" fmla="*/ 365 h 3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7" h="365">
                  <a:moveTo>
                    <a:pt x="51" y="314"/>
                  </a:moveTo>
                  <a:lnTo>
                    <a:pt x="115" y="344"/>
                  </a:lnTo>
                  <a:lnTo>
                    <a:pt x="127" y="365"/>
                  </a:lnTo>
                  <a:lnTo>
                    <a:pt x="24" y="350"/>
                  </a:lnTo>
                  <a:lnTo>
                    <a:pt x="3" y="282"/>
                  </a:lnTo>
                  <a:lnTo>
                    <a:pt x="5" y="209"/>
                  </a:lnTo>
                  <a:lnTo>
                    <a:pt x="0" y="25"/>
                  </a:lnTo>
                  <a:lnTo>
                    <a:pt x="7" y="6"/>
                  </a:lnTo>
                  <a:lnTo>
                    <a:pt x="24" y="0"/>
                  </a:lnTo>
                  <a:lnTo>
                    <a:pt x="49" y="25"/>
                  </a:lnTo>
                  <a:lnTo>
                    <a:pt x="34" y="175"/>
                  </a:lnTo>
                  <a:lnTo>
                    <a:pt x="32" y="255"/>
                  </a:lnTo>
                  <a:lnTo>
                    <a:pt x="51" y="3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4441" y="3386"/>
              <a:ext cx="85" cy="100"/>
            </a:xfrm>
            <a:custGeom>
              <a:avLst/>
              <a:gdLst>
                <a:gd name="T0" fmla="*/ 20 w 171"/>
                <a:gd name="T1" fmla="*/ 74 h 202"/>
                <a:gd name="T2" fmla="*/ 35 w 171"/>
                <a:gd name="T3" fmla="*/ 78 h 202"/>
                <a:gd name="T4" fmla="*/ 50 w 171"/>
                <a:gd name="T5" fmla="*/ 77 h 202"/>
                <a:gd name="T6" fmla="*/ 60 w 171"/>
                <a:gd name="T7" fmla="*/ 51 h 202"/>
                <a:gd name="T8" fmla="*/ 58 w 171"/>
                <a:gd name="T9" fmla="*/ 20 h 202"/>
                <a:gd name="T10" fmla="*/ 61 w 171"/>
                <a:gd name="T11" fmla="*/ 9 h 202"/>
                <a:gd name="T12" fmla="*/ 71 w 171"/>
                <a:gd name="T13" fmla="*/ 7 h 202"/>
                <a:gd name="T14" fmla="*/ 84 w 171"/>
                <a:gd name="T15" fmla="*/ 20 h 202"/>
                <a:gd name="T16" fmla="*/ 85 w 171"/>
                <a:gd name="T17" fmla="*/ 42 h 202"/>
                <a:gd name="T18" fmla="*/ 84 w 171"/>
                <a:gd name="T19" fmla="*/ 63 h 202"/>
                <a:gd name="T20" fmla="*/ 79 w 171"/>
                <a:gd name="T21" fmla="*/ 84 h 202"/>
                <a:gd name="T22" fmla="*/ 64 w 171"/>
                <a:gd name="T23" fmla="*/ 100 h 202"/>
                <a:gd name="T24" fmla="*/ 38 w 171"/>
                <a:gd name="T25" fmla="*/ 100 h 202"/>
                <a:gd name="T26" fmla="*/ 10 w 171"/>
                <a:gd name="T27" fmla="*/ 92 h 202"/>
                <a:gd name="T28" fmla="*/ 0 w 171"/>
                <a:gd name="T29" fmla="*/ 82 h 202"/>
                <a:gd name="T30" fmla="*/ 9 w 171"/>
                <a:gd name="T31" fmla="*/ 7 h 202"/>
                <a:gd name="T32" fmla="*/ 17 w 171"/>
                <a:gd name="T33" fmla="*/ 0 h 202"/>
                <a:gd name="T34" fmla="*/ 23 w 171"/>
                <a:gd name="T35" fmla="*/ 8 h 202"/>
                <a:gd name="T36" fmla="*/ 20 w 171"/>
                <a:gd name="T37" fmla="*/ 74 h 202"/>
                <a:gd name="T38" fmla="*/ 20 w 171"/>
                <a:gd name="T39" fmla="*/ 74 h 20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71"/>
                <a:gd name="T61" fmla="*/ 0 h 202"/>
                <a:gd name="T62" fmla="*/ 171 w 171"/>
                <a:gd name="T63" fmla="*/ 202 h 20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71" h="202">
                  <a:moveTo>
                    <a:pt x="41" y="149"/>
                  </a:moveTo>
                  <a:lnTo>
                    <a:pt x="70" y="158"/>
                  </a:lnTo>
                  <a:lnTo>
                    <a:pt x="100" y="156"/>
                  </a:lnTo>
                  <a:lnTo>
                    <a:pt x="121" y="103"/>
                  </a:lnTo>
                  <a:lnTo>
                    <a:pt x="116" y="40"/>
                  </a:lnTo>
                  <a:lnTo>
                    <a:pt x="123" y="19"/>
                  </a:lnTo>
                  <a:lnTo>
                    <a:pt x="142" y="14"/>
                  </a:lnTo>
                  <a:lnTo>
                    <a:pt x="169" y="40"/>
                  </a:lnTo>
                  <a:lnTo>
                    <a:pt x="171" y="84"/>
                  </a:lnTo>
                  <a:lnTo>
                    <a:pt x="169" y="128"/>
                  </a:lnTo>
                  <a:lnTo>
                    <a:pt x="159" y="170"/>
                  </a:lnTo>
                  <a:lnTo>
                    <a:pt x="129" y="202"/>
                  </a:lnTo>
                  <a:lnTo>
                    <a:pt x="76" y="202"/>
                  </a:lnTo>
                  <a:lnTo>
                    <a:pt x="21" y="185"/>
                  </a:lnTo>
                  <a:lnTo>
                    <a:pt x="0" y="166"/>
                  </a:lnTo>
                  <a:lnTo>
                    <a:pt x="19" y="14"/>
                  </a:lnTo>
                  <a:lnTo>
                    <a:pt x="34" y="0"/>
                  </a:lnTo>
                  <a:lnTo>
                    <a:pt x="47" y="16"/>
                  </a:lnTo>
                  <a:lnTo>
                    <a:pt x="41" y="1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4"/>
            <p:cNvSpPr>
              <a:spLocks/>
            </p:cNvSpPr>
            <p:nvPr/>
          </p:nvSpPr>
          <p:spPr bwMode="auto">
            <a:xfrm>
              <a:off x="4796" y="2682"/>
              <a:ext cx="104" cy="102"/>
            </a:xfrm>
            <a:custGeom>
              <a:avLst/>
              <a:gdLst>
                <a:gd name="T0" fmla="*/ 14 w 207"/>
                <a:gd name="T1" fmla="*/ 10 h 203"/>
                <a:gd name="T2" fmla="*/ 21 w 207"/>
                <a:gd name="T3" fmla="*/ 22 h 203"/>
                <a:gd name="T4" fmla="*/ 36 w 207"/>
                <a:gd name="T5" fmla="*/ 27 h 203"/>
                <a:gd name="T6" fmla="*/ 78 w 207"/>
                <a:gd name="T7" fmla="*/ 23 h 203"/>
                <a:gd name="T8" fmla="*/ 91 w 207"/>
                <a:gd name="T9" fmla="*/ 28 h 203"/>
                <a:gd name="T10" fmla="*/ 99 w 207"/>
                <a:gd name="T11" fmla="*/ 41 h 203"/>
                <a:gd name="T12" fmla="*/ 104 w 207"/>
                <a:gd name="T13" fmla="*/ 72 h 203"/>
                <a:gd name="T14" fmla="*/ 86 w 207"/>
                <a:gd name="T15" fmla="*/ 91 h 203"/>
                <a:gd name="T16" fmla="*/ 61 w 207"/>
                <a:gd name="T17" fmla="*/ 102 h 203"/>
                <a:gd name="T18" fmla="*/ 50 w 207"/>
                <a:gd name="T19" fmla="*/ 98 h 203"/>
                <a:gd name="T20" fmla="*/ 55 w 207"/>
                <a:gd name="T21" fmla="*/ 87 h 203"/>
                <a:gd name="T22" fmla="*/ 73 w 207"/>
                <a:gd name="T23" fmla="*/ 68 h 203"/>
                <a:gd name="T24" fmla="*/ 80 w 207"/>
                <a:gd name="T25" fmla="*/ 37 h 203"/>
                <a:gd name="T26" fmla="*/ 68 w 207"/>
                <a:gd name="T27" fmla="*/ 43 h 203"/>
                <a:gd name="T28" fmla="*/ 34 w 207"/>
                <a:gd name="T29" fmla="*/ 43 h 203"/>
                <a:gd name="T30" fmla="*/ 8 w 207"/>
                <a:gd name="T31" fmla="*/ 30 h 203"/>
                <a:gd name="T32" fmla="*/ 0 w 207"/>
                <a:gd name="T33" fmla="*/ 4 h 203"/>
                <a:gd name="T34" fmla="*/ 10 w 207"/>
                <a:gd name="T35" fmla="*/ 0 h 203"/>
                <a:gd name="T36" fmla="*/ 14 w 207"/>
                <a:gd name="T37" fmla="*/ 10 h 203"/>
                <a:gd name="T38" fmla="*/ 14 w 207"/>
                <a:gd name="T39" fmla="*/ 10 h 20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07"/>
                <a:gd name="T61" fmla="*/ 0 h 203"/>
                <a:gd name="T62" fmla="*/ 207 w 207"/>
                <a:gd name="T63" fmla="*/ 203 h 20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07" h="203">
                  <a:moveTo>
                    <a:pt x="28" y="20"/>
                  </a:moveTo>
                  <a:lnTo>
                    <a:pt x="41" y="43"/>
                  </a:lnTo>
                  <a:lnTo>
                    <a:pt x="72" y="53"/>
                  </a:lnTo>
                  <a:lnTo>
                    <a:pt x="155" y="45"/>
                  </a:lnTo>
                  <a:lnTo>
                    <a:pt x="182" y="55"/>
                  </a:lnTo>
                  <a:lnTo>
                    <a:pt x="197" y="81"/>
                  </a:lnTo>
                  <a:lnTo>
                    <a:pt x="207" y="144"/>
                  </a:lnTo>
                  <a:lnTo>
                    <a:pt x="172" y="182"/>
                  </a:lnTo>
                  <a:lnTo>
                    <a:pt x="121" y="203"/>
                  </a:lnTo>
                  <a:lnTo>
                    <a:pt x="100" y="195"/>
                  </a:lnTo>
                  <a:lnTo>
                    <a:pt x="110" y="174"/>
                  </a:lnTo>
                  <a:lnTo>
                    <a:pt x="146" y="136"/>
                  </a:lnTo>
                  <a:lnTo>
                    <a:pt x="159" y="74"/>
                  </a:lnTo>
                  <a:lnTo>
                    <a:pt x="136" y="85"/>
                  </a:lnTo>
                  <a:lnTo>
                    <a:pt x="68" y="85"/>
                  </a:lnTo>
                  <a:lnTo>
                    <a:pt x="15" y="60"/>
                  </a:lnTo>
                  <a:lnTo>
                    <a:pt x="0" y="7"/>
                  </a:lnTo>
                  <a:lnTo>
                    <a:pt x="20" y="0"/>
                  </a:lnTo>
                  <a:lnTo>
                    <a:pt x="2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4715" y="2725"/>
              <a:ext cx="249" cy="147"/>
            </a:xfrm>
            <a:custGeom>
              <a:avLst/>
              <a:gdLst>
                <a:gd name="T0" fmla="*/ 50 w 498"/>
                <a:gd name="T1" fmla="*/ 15 h 295"/>
                <a:gd name="T2" fmla="*/ 17 w 498"/>
                <a:gd name="T3" fmla="*/ 21 h 295"/>
                <a:gd name="T4" fmla="*/ 15 w 498"/>
                <a:gd name="T5" fmla="*/ 28 h 295"/>
                <a:gd name="T6" fmla="*/ 17 w 498"/>
                <a:gd name="T7" fmla="*/ 52 h 295"/>
                <a:gd name="T8" fmla="*/ 20 w 498"/>
                <a:gd name="T9" fmla="*/ 104 h 295"/>
                <a:gd name="T10" fmla="*/ 33 w 498"/>
                <a:gd name="T11" fmla="*/ 106 h 295"/>
                <a:gd name="T12" fmla="*/ 49 w 498"/>
                <a:gd name="T13" fmla="*/ 103 h 295"/>
                <a:gd name="T14" fmla="*/ 171 w 498"/>
                <a:gd name="T15" fmla="*/ 118 h 295"/>
                <a:gd name="T16" fmla="*/ 213 w 498"/>
                <a:gd name="T17" fmla="*/ 116 h 295"/>
                <a:gd name="T18" fmla="*/ 228 w 498"/>
                <a:gd name="T19" fmla="*/ 68 h 295"/>
                <a:gd name="T20" fmla="*/ 221 w 498"/>
                <a:gd name="T21" fmla="*/ 35 h 295"/>
                <a:gd name="T22" fmla="*/ 210 w 498"/>
                <a:gd name="T23" fmla="*/ 23 h 295"/>
                <a:gd name="T24" fmla="*/ 194 w 498"/>
                <a:gd name="T25" fmla="*/ 15 h 295"/>
                <a:gd name="T26" fmla="*/ 188 w 498"/>
                <a:gd name="T27" fmla="*/ 6 h 295"/>
                <a:gd name="T28" fmla="*/ 197 w 498"/>
                <a:gd name="T29" fmla="*/ 0 h 295"/>
                <a:gd name="T30" fmla="*/ 246 w 498"/>
                <a:gd name="T31" fmla="*/ 27 h 295"/>
                <a:gd name="T32" fmla="*/ 249 w 498"/>
                <a:gd name="T33" fmla="*/ 54 h 295"/>
                <a:gd name="T34" fmla="*/ 246 w 498"/>
                <a:gd name="T35" fmla="*/ 90 h 295"/>
                <a:gd name="T36" fmla="*/ 237 w 498"/>
                <a:gd name="T37" fmla="*/ 123 h 295"/>
                <a:gd name="T38" fmla="*/ 221 w 498"/>
                <a:gd name="T39" fmla="*/ 141 h 295"/>
                <a:gd name="T40" fmla="*/ 143 w 498"/>
                <a:gd name="T41" fmla="*/ 147 h 295"/>
                <a:gd name="T42" fmla="*/ 66 w 498"/>
                <a:gd name="T43" fmla="*/ 137 h 295"/>
                <a:gd name="T44" fmla="*/ 54 w 498"/>
                <a:gd name="T45" fmla="*/ 132 h 295"/>
                <a:gd name="T46" fmla="*/ 6 w 498"/>
                <a:gd name="T47" fmla="*/ 110 h 295"/>
                <a:gd name="T48" fmla="*/ 0 w 498"/>
                <a:gd name="T49" fmla="*/ 19 h 295"/>
                <a:gd name="T50" fmla="*/ 8 w 498"/>
                <a:gd name="T51" fmla="*/ 9 h 295"/>
                <a:gd name="T52" fmla="*/ 18 w 498"/>
                <a:gd name="T53" fmla="*/ 4 h 295"/>
                <a:gd name="T54" fmla="*/ 43 w 498"/>
                <a:gd name="T55" fmla="*/ 2 h 295"/>
                <a:gd name="T56" fmla="*/ 58 w 498"/>
                <a:gd name="T57" fmla="*/ 6 h 295"/>
                <a:gd name="T58" fmla="*/ 50 w 498"/>
                <a:gd name="T59" fmla="*/ 15 h 295"/>
                <a:gd name="T60" fmla="*/ 50 w 498"/>
                <a:gd name="T61" fmla="*/ 15 h 29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498"/>
                <a:gd name="T94" fmla="*/ 0 h 295"/>
                <a:gd name="T95" fmla="*/ 498 w 498"/>
                <a:gd name="T96" fmla="*/ 295 h 29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498" h="295">
                  <a:moveTo>
                    <a:pt x="99" y="31"/>
                  </a:moveTo>
                  <a:lnTo>
                    <a:pt x="34" y="42"/>
                  </a:lnTo>
                  <a:lnTo>
                    <a:pt x="29" y="57"/>
                  </a:lnTo>
                  <a:lnTo>
                    <a:pt x="34" y="105"/>
                  </a:lnTo>
                  <a:lnTo>
                    <a:pt x="40" y="209"/>
                  </a:lnTo>
                  <a:lnTo>
                    <a:pt x="65" y="213"/>
                  </a:lnTo>
                  <a:lnTo>
                    <a:pt x="97" y="207"/>
                  </a:lnTo>
                  <a:lnTo>
                    <a:pt x="342" y="236"/>
                  </a:lnTo>
                  <a:lnTo>
                    <a:pt x="426" y="232"/>
                  </a:lnTo>
                  <a:lnTo>
                    <a:pt x="456" y="137"/>
                  </a:lnTo>
                  <a:lnTo>
                    <a:pt x="441" y="70"/>
                  </a:lnTo>
                  <a:lnTo>
                    <a:pt x="420" y="46"/>
                  </a:lnTo>
                  <a:lnTo>
                    <a:pt x="388" y="31"/>
                  </a:lnTo>
                  <a:lnTo>
                    <a:pt x="376" y="13"/>
                  </a:lnTo>
                  <a:lnTo>
                    <a:pt x="394" y="0"/>
                  </a:lnTo>
                  <a:lnTo>
                    <a:pt x="492" y="55"/>
                  </a:lnTo>
                  <a:lnTo>
                    <a:pt x="498" y="108"/>
                  </a:lnTo>
                  <a:lnTo>
                    <a:pt x="492" y="181"/>
                  </a:lnTo>
                  <a:lnTo>
                    <a:pt x="473" y="247"/>
                  </a:lnTo>
                  <a:lnTo>
                    <a:pt x="441" y="283"/>
                  </a:lnTo>
                  <a:lnTo>
                    <a:pt x="285" y="295"/>
                  </a:lnTo>
                  <a:lnTo>
                    <a:pt x="131" y="274"/>
                  </a:lnTo>
                  <a:lnTo>
                    <a:pt x="108" y="264"/>
                  </a:lnTo>
                  <a:lnTo>
                    <a:pt x="11" y="221"/>
                  </a:lnTo>
                  <a:lnTo>
                    <a:pt x="0" y="38"/>
                  </a:lnTo>
                  <a:lnTo>
                    <a:pt x="15" y="19"/>
                  </a:lnTo>
                  <a:lnTo>
                    <a:pt x="36" y="8"/>
                  </a:lnTo>
                  <a:lnTo>
                    <a:pt x="86" y="4"/>
                  </a:lnTo>
                  <a:lnTo>
                    <a:pt x="116" y="13"/>
                  </a:lnTo>
                  <a:lnTo>
                    <a:pt x="99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4333" y="2544"/>
              <a:ext cx="236" cy="313"/>
            </a:xfrm>
            <a:custGeom>
              <a:avLst/>
              <a:gdLst>
                <a:gd name="T0" fmla="*/ 42 w 471"/>
                <a:gd name="T1" fmla="*/ 198 h 625"/>
                <a:gd name="T2" fmla="*/ 3 w 471"/>
                <a:gd name="T3" fmla="*/ 189 h 625"/>
                <a:gd name="T4" fmla="*/ 0 w 471"/>
                <a:gd name="T5" fmla="*/ 177 h 625"/>
                <a:gd name="T6" fmla="*/ 29 w 471"/>
                <a:gd name="T7" fmla="*/ 133 h 625"/>
                <a:gd name="T8" fmla="*/ 52 w 471"/>
                <a:gd name="T9" fmla="*/ 95 h 625"/>
                <a:gd name="T10" fmla="*/ 73 w 471"/>
                <a:gd name="T11" fmla="*/ 56 h 625"/>
                <a:gd name="T12" fmla="*/ 96 w 471"/>
                <a:gd name="T13" fmla="*/ 10 h 625"/>
                <a:gd name="T14" fmla="*/ 108 w 471"/>
                <a:gd name="T15" fmla="*/ 0 h 625"/>
                <a:gd name="T16" fmla="*/ 118 w 471"/>
                <a:gd name="T17" fmla="*/ 11 h 625"/>
                <a:gd name="T18" fmla="*/ 121 w 471"/>
                <a:gd name="T19" fmla="*/ 48 h 625"/>
                <a:gd name="T20" fmla="*/ 122 w 471"/>
                <a:gd name="T21" fmla="*/ 84 h 625"/>
                <a:gd name="T22" fmla="*/ 129 w 471"/>
                <a:gd name="T23" fmla="*/ 101 h 625"/>
                <a:gd name="T24" fmla="*/ 144 w 471"/>
                <a:gd name="T25" fmla="*/ 121 h 625"/>
                <a:gd name="T26" fmla="*/ 153 w 471"/>
                <a:gd name="T27" fmla="*/ 132 h 625"/>
                <a:gd name="T28" fmla="*/ 166 w 471"/>
                <a:gd name="T29" fmla="*/ 143 h 625"/>
                <a:gd name="T30" fmla="*/ 180 w 471"/>
                <a:gd name="T31" fmla="*/ 154 h 625"/>
                <a:gd name="T32" fmla="*/ 197 w 471"/>
                <a:gd name="T33" fmla="*/ 167 h 625"/>
                <a:gd name="T34" fmla="*/ 202 w 471"/>
                <a:gd name="T35" fmla="*/ 183 h 625"/>
                <a:gd name="T36" fmla="*/ 185 w 471"/>
                <a:gd name="T37" fmla="*/ 188 h 625"/>
                <a:gd name="T38" fmla="*/ 168 w 471"/>
                <a:gd name="T39" fmla="*/ 181 h 625"/>
                <a:gd name="T40" fmla="*/ 154 w 471"/>
                <a:gd name="T41" fmla="*/ 181 h 625"/>
                <a:gd name="T42" fmla="*/ 178 w 471"/>
                <a:gd name="T43" fmla="*/ 210 h 625"/>
                <a:gd name="T44" fmla="*/ 178 w 471"/>
                <a:gd name="T45" fmla="*/ 225 h 625"/>
                <a:gd name="T46" fmla="*/ 159 w 471"/>
                <a:gd name="T47" fmla="*/ 232 h 625"/>
                <a:gd name="T48" fmla="*/ 170 w 471"/>
                <a:gd name="T49" fmla="*/ 252 h 625"/>
                <a:gd name="T50" fmla="*/ 192 w 471"/>
                <a:gd name="T51" fmla="*/ 266 h 625"/>
                <a:gd name="T52" fmla="*/ 234 w 471"/>
                <a:gd name="T53" fmla="*/ 298 h 625"/>
                <a:gd name="T54" fmla="*/ 236 w 471"/>
                <a:gd name="T55" fmla="*/ 308 h 625"/>
                <a:gd name="T56" fmla="*/ 224 w 471"/>
                <a:gd name="T57" fmla="*/ 313 h 625"/>
                <a:gd name="T58" fmla="*/ 192 w 471"/>
                <a:gd name="T59" fmla="*/ 299 h 625"/>
                <a:gd name="T60" fmla="*/ 132 w 471"/>
                <a:gd name="T61" fmla="*/ 221 h 625"/>
                <a:gd name="T62" fmla="*/ 140 w 471"/>
                <a:gd name="T63" fmla="*/ 209 h 625"/>
                <a:gd name="T64" fmla="*/ 155 w 471"/>
                <a:gd name="T65" fmla="*/ 209 h 625"/>
                <a:gd name="T66" fmla="*/ 142 w 471"/>
                <a:gd name="T67" fmla="*/ 183 h 625"/>
                <a:gd name="T68" fmla="*/ 146 w 471"/>
                <a:gd name="T69" fmla="*/ 171 h 625"/>
                <a:gd name="T70" fmla="*/ 170 w 471"/>
                <a:gd name="T71" fmla="*/ 166 h 625"/>
                <a:gd name="T72" fmla="*/ 134 w 471"/>
                <a:gd name="T73" fmla="*/ 142 h 625"/>
                <a:gd name="T74" fmla="*/ 117 w 471"/>
                <a:gd name="T75" fmla="*/ 110 h 625"/>
                <a:gd name="T76" fmla="*/ 99 w 471"/>
                <a:gd name="T77" fmla="*/ 41 h 625"/>
                <a:gd name="T78" fmla="*/ 81 w 471"/>
                <a:gd name="T79" fmla="*/ 78 h 625"/>
                <a:gd name="T80" fmla="*/ 63 w 471"/>
                <a:gd name="T81" fmla="*/ 112 h 625"/>
                <a:gd name="T82" fmla="*/ 43 w 471"/>
                <a:gd name="T83" fmla="*/ 147 h 625"/>
                <a:gd name="T84" fmla="*/ 18 w 471"/>
                <a:gd name="T85" fmla="*/ 179 h 625"/>
                <a:gd name="T86" fmla="*/ 59 w 471"/>
                <a:gd name="T87" fmla="*/ 192 h 625"/>
                <a:gd name="T88" fmla="*/ 51 w 471"/>
                <a:gd name="T89" fmla="*/ 214 h 625"/>
                <a:gd name="T90" fmla="*/ 33 w 471"/>
                <a:gd name="T91" fmla="*/ 258 h 625"/>
                <a:gd name="T92" fmla="*/ 16 w 471"/>
                <a:gd name="T93" fmla="*/ 291 h 625"/>
                <a:gd name="T94" fmla="*/ 9 w 471"/>
                <a:gd name="T95" fmla="*/ 283 h 625"/>
                <a:gd name="T96" fmla="*/ 13 w 471"/>
                <a:gd name="T97" fmla="*/ 263 h 625"/>
                <a:gd name="T98" fmla="*/ 23 w 471"/>
                <a:gd name="T99" fmla="*/ 241 h 625"/>
                <a:gd name="T100" fmla="*/ 42 w 471"/>
                <a:gd name="T101" fmla="*/ 198 h 625"/>
                <a:gd name="T102" fmla="*/ 42 w 471"/>
                <a:gd name="T103" fmla="*/ 198 h 6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71"/>
                <a:gd name="T157" fmla="*/ 0 h 625"/>
                <a:gd name="T158" fmla="*/ 471 w 471"/>
                <a:gd name="T159" fmla="*/ 625 h 62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71" h="625">
                  <a:moveTo>
                    <a:pt x="83" y="395"/>
                  </a:moveTo>
                  <a:lnTo>
                    <a:pt x="6" y="378"/>
                  </a:lnTo>
                  <a:lnTo>
                    <a:pt x="0" y="353"/>
                  </a:lnTo>
                  <a:lnTo>
                    <a:pt x="57" y="266"/>
                  </a:lnTo>
                  <a:lnTo>
                    <a:pt x="104" y="190"/>
                  </a:lnTo>
                  <a:lnTo>
                    <a:pt x="146" y="112"/>
                  </a:lnTo>
                  <a:lnTo>
                    <a:pt x="192" y="19"/>
                  </a:lnTo>
                  <a:lnTo>
                    <a:pt x="215" y="0"/>
                  </a:lnTo>
                  <a:lnTo>
                    <a:pt x="236" y="21"/>
                  </a:lnTo>
                  <a:lnTo>
                    <a:pt x="241" y="95"/>
                  </a:lnTo>
                  <a:lnTo>
                    <a:pt x="243" y="167"/>
                  </a:lnTo>
                  <a:lnTo>
                    <a:pt x="258" y="201"/>
                  </a:lnTo>
                  <a:lnTo>
                    <a:pt x="287" y="241"/>
                  </a:lnTo>
                  <a:lnTo>
                    <a:pt x="306" y="264"/>
                  </a:lnTo>
                  <a:lnTo>
                    <a:pt x="331" y="285"/>
                  </a:lnTo>
                  <a:lnTo>
                    <a:pt x="359" y="308"/>
                  </a:lnTo>
                  <a:lnTo>
                    <a:pt x="393" y="333"/>
                  </a:lnTo>
                  <a:lnTo>
                    <a:pt x="403" y="365"/>
                  </a:lnTo>
                  <a:lnTo>
                    <a:pt x="369" y="376"/>
                  </a:lnTo>
                  <a:lnTo>
                    <a:pt x="336" y="361"/>
                  </a:lnTo>
                  <a:lnTo>
                    <a:pt x="308" y="361"/>
                  </a:lnTo>
                  <a:lnTo>
                    <a:pt x="355" y="420"/>
                  </a:lnTo>
                  <a:lnTo>
                    <a:pt x="355" y="449"/>
                  </a:lnTo>
                  <a:lnTo>
                    <a:pt x="317" y="464"/>
                  </a:lnTo>
                  <a:lnTo>
                    <a:pt x="340" y="504"/>
                  </a:lnTo>
                  <a:lnTo>
                    <a:pt x="384" y="532"/>
                  </a:lnTo>
                  <a:lnTo>
                    <a:pt x="467" y="595"/>
                  </a:lnTo>
                  <a:lnTo>
                    <a:pt x="471" y="616"/>
                  </a:lnTo>
                  <a:lnTo>
                    <a:pt x="448" y="625"/>
                  </a:lnTo>
                  <a:lnTo>
                    <a:pt x="384" y="597"/>
                  </a:lnTo>
                  <a:lnTo>
                    <a:pt x="264" y="441"/>
                  </a:lnTo>
                  <a:lnTo>
                    <a:pt x="279" y="418"/>
                  </a:lnTo>
                  <a:lnTo>
                    <a:pt x="310" y="418"/>
                  </a:lnTo>
                  <a:lnTo>
                    <a:pt x="283" y="365"/>
                  </a:lnTo>
                  <a:lnTo>
                    <a:pt x="291" y="342"/>
                  </a:lnTo>
                  <a:lnTo>
                    <a:pt x="340" y="331"/>
                  </a:lnTo>
                  <a:lnTo>
                    <a:pt x="268" y="283"/>
                  </a:lnTo>
                  <a:lnTo>
                    <a:pt x="234" y="219"/>
                  </a:lnTo>
                  <a:lnTo>
                    <a:pt x="198" y="82"/>
                  </a:lnTo>
                  <a:lnTo>
                    <a:pt x="161" y="156"/>
                  </a:lnTo>
                  <a:lnTo>
                    <a:pt x="125" y="224"/>
                  </a:lnTo>
                  <a:lnTo>
                    <a:pt x="85" y="293"/>
                  </a:lnTo>
                  <a:lnTo>
                    <a:pt x="36" y="357"/>
                  </a:lnTo>
                  <a:lnTo>
                    <a:pt x="118" y="384"/>
                  </a:lnTo>
                  <a:lnTo>
                    <a:pt x="101" y="428"/>
                  </a:lnTo>
                  <a:lnTo>
                    <a:pt x="66" y="515"/>
                  </a:lnTo>
                  <a:lnTo>
                    <a:pt x="32" y="582"/>
                  </a:lnTo>
                  <a:lnTo>
                    <a:pt x="17" y="566"/>
                  </a:lnTo>
                  <a:lnTo>
                    <a:pt x="26" y="525"/>
                  </a:lnTo>
                  <a:lnTo>
                    <a:pt x="45" y="481"/>
                  </a:lnTo>
                  <a:lnTo>
                    <a:pt x="83" y="3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4654" y="3354"/>
              <a:ext cx="64" cy="165"/>
            </a:xfrm>
            <a:custGeom>
              <a:avLst/>
              <a:gdLst>
                <a:gd name="T0" fmla="*/ 38 w 130"/>
                <a:gd name="T1" fmla="*/ 21 h 328"/>
                <a:gd name="T2" fmla="*/ 53 w 130"/>
                <a:gd name="T3" fmla="*/ 0 h 328"/>
                <a:gd name="T4" fmla="*/ 64 w 130"/>
                <a:gd name="T5" fmla="*/ 3 h 328"/>
                <a:gd name="T6" fmla="*/ 53 w 130"/>
                <a:gd name="T7" fmla="*/ 57 h 328"/>
                <a:gd name="T8" fmla="*/ 44 w 130"/>
                <a:gd name="T9" fmla="*/ 89 h 328"/>
                <a:gd name="T10" fmla="*/ 36 w 130"/>
                <a:gd name="T11" fmla="*/ 111 h 328"/>
                <a:gd name="T12" fmla="*/ 24 w 130"/>
                <a:gd name="T13" fmla="*/ 138 h 328"/>
                <a:gd name="T14" fmla="*/ 9 w 130"/>
                <a:gd name="T15" fmla="*/ 165 h 328"/>
                <a:gd name="T16" fmla="*/ 1 w 130"/>
                <a:gd name="T17" fmla="*/ 158 h 328"/>
                <a:gd name="T18" fmla="*/ 0 w 130"/>
                <a:gd name="T19" fmla="*/ 135 h 328"/>
                <a:gd name="T20" fmla="*/ 21 w 130"/>
                <a:gd name="T21" fmla="*/ 78 h 328"/>
                <a:gd name="T22" fmla="*/ 38 w 130"/>
                <a:gd name="T23" fmla="*/ 21 h 328"/>
                <a:gd name="T24" fmla="*/ 38 w 130"/>
                <a:gd name="T25" fmla="*/ 21 h 3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0"/>
                <a:gd name="T40" fmla="*/ 0 h 328"/>
                <a:gd name="T41" fmla="*/ 130 w 130"/>
                <a:gd name="T42" fmla="*/ 328 h 3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0" h="328">
                  <a:moveTo>
                    <a:pt x="78" y="41"/>
                  </a:moveTo>
                  <a:lnTo>
                    <a:pt x="107" y="0"/>
                  </a:lnTo>
                  <a:lnTo>
                    <a:pt x="130" y="5"/>
                  </a:lnTo>
                  <a:lnTo>
                    <a:pt x="107" y="114"/>
                  </a:lnTo>
                  <a:lnTo>
                    <a:pt x="90" y="176"/>
                  </a:lnTo>
                  <a:lnTo>
                    <a:pt x="73" y="220"/>
                  </a:lnTo>
                  <a:lnTo>
                    <a:pt x="48" y="275"/>
                  </a:lnTo>
                  <a:lnTo>
                    <a:pt x="19" y="328"/>
                  </a:lnTo>
                  <a:lnTo>
                    <a:pt x="2" y="315"/>
                  </a:lnTo>
                  <a:lnTo>
                    <a:pt x="0" y="268"/>
                  </a:lnTo>
                  <a:lnTo>
                    <a:pt x="42" y="155"/>
                  </a:lnTo>
                  <a:lnTo>
                    <a:pt x="78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4237" y="3638"/>
              <a:ext cx="353" cy="122"/>
            </a:xfrm>
            <a:custGeom>
              <a:avLst/>
              <a:gdLst>
                <a:gd name="T0" fmla="*/ 317 w 705"/>
                <a:gd name="T1" fmla="*/ 106 h 245"/>
                <a:gd name="T2" fmla="*/ 353 w 705"/>
                <a:gd name="T3" fmla="*/ 101 h 245"/>
                <a:gd name="T4" fmla="*/ 339 w 705"/>
                <a:gd name="T5" fmla="*/ 111 h 245"/>
                <a:gd name="T6" fmla="*/ 312 w 705"/>
                <a:gd name="T7" fmla="*/ 122 h 245"/>
                <a:gd name="T8" fmla="*/ 301 w 705"/>
                <a:gd name="T9" fmla="*/ 121 h 245"/>
                <a:gd name="T10" fmla="*/ 262 w 705"/>
                <a:gd name="T11" fmla="*/ 108 h 245"/>
                <a:gd name="T12" fmla="*/ 225 w 705"/>
                <a:gd name="T13" fmla="*/ 95 h 245"/>
                <a:gd name="T14" fmla="*/ 185 w 705"/>
                <a:gd name="T15" fmla="*/ 80 h 245"/>
                <a:gd name="T16" fmla="*/ 143 w 705"/>
                <a:gd name="T17" fmla="*/ 64 h 245"/>
                <a:gd name="T18" fmla="*/ 105 w 705"/>
                <a:gd name="T19" fmla="*/ 50 h 245"/>
                <a:gd name="T20" fmla="*/ 56 w 705"/>
                <a:gd name="T21" fmla="*/ 32 h 245"/>
                <a:gd name="T22" fmla="*/ 30 w 705"/>
                <a:gd name="T23" fmla="*/ 23 h 245"/>
                <a:gd name="T24" fmla="*/ 4 w 705"/>
                <a:gd name="T25" fmla="*/ 13 h 245"/>
                <a:gd name="T26" fmla="*/ 0 w 705"/>
                <a:gd name="T27" fmla="*/ 4 h 245"/>
                <a:gd name="T28" fmla="*/ 10 w 705"/>
                <a:gd name="T29" fmla="*/ 0 h 245"/>
                <a:gd name="T30" fmla="*/ 62 w 705"/>
                <a:gd name="T31" fmla="*/ 14 h 245"/>
                <a:gd name="T32" fmla="*/ 110 w 705"/>
                <a:gd name="T33" fmla="*/ 30 h 245"/>
                <a:gd name="T34" fmla="*/ 166 w 705"/>
                <a:gd name="T35" fmla="*/ 48 h 245"/>
                <a:gd name="T36" fmla="*/ 220 w 705"/>
                <a:gd name="T37" fmla="*/ 67 h 245"/>
                <a:gd name="T38" fmla="*/ 268 w 705"/>
                <a:gd name="T39" fmla="*/ 84 h 245"/>
                <a:gd name="T40" fmla="*/ 317 w 705"/>
                <a:gd name="T41" fmla="*/ 106 h 245"/>
                <a:gd name="T42" fmla="*/ 317 w 705"/>
                <a:gd name="T43" fmla="*/ 106 h 24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05"/>
                <a:gd name="T67" fmla="*/ 0 h 245"/>
                <a:gd name="T68" fmla="*/ 705 w 705"/>
                <a:gd name="T69" fmla="*/ 245 h 24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05" h="245">
                  <a:moveTo>
                    <a:pt x="633" y="213"/>
                  </a:moveTo>
                  <a:lnTo>
                    <a:pt x="705" y="202"/>
                  </a:lnTo>
                  <a:lnTo>
                    <a:pt x="678" y="223"/>
                  </a:lnTo>
                  <a:lnTo>
                    <a:pt x="623" y="245"/>
                  </a:lnTo>
                  <a:lnTo>
                    <a:pt x="601" y="242"/>
                  </a:lnTo>
                  <a:lnTo>
                    <a:pt x="523" y="217"/>
                  </a:lnTo>
                  <a:lnTo>
                    <a:pt x="450" y="190"/>
                  </a:lnTo>
                  <a:lnTo>
                    <a:pt x="369" y="160"/>
                  </a:lnTo>
                  <a:lnTo>
                    <a:pt x="285" y="129"/>
                  </a:lnTo>
                  <a:lnTo>
                    <a:pt x="209" y="101"/>
                  </a:lnTo>
                  <a:lnTo>
                    <a:pt x="112" y="65"/>
                  </a:lnTo>
                  <a:lnTo>
                    <a:pt x="59" y="46"/>
                  </a:lnTo>
                  <a:lnTo>
                    <a:pt x="7" y="27"/>
                  </a:lnTo>
                  <a:lnTo>
                    <a:pt x="0" y="8"/>
                  </a:lnTo>
                  <a:lnTo>
                    <a:pt x="19" y="0"/>
                  </a:lnTo>
                  <a:lnTo>
                    <a:pt x="123" y="29"/>
                  </a:lnTo>
                  <a:lnTo>
                    <a:pt x="220" y="61"/>
                  </a:lnTo>
                  <a:lnTo>
                    <a:pt x="331" y="97"/>
                  </a:lnTo>
                  <a:lnTo>
                    <a:pt x="439" y="135"/>
                  </a:lnTo>
                  <a:lnTo>
                    <a:pt x="536" y="169"/>
                  </a:lnTo>
                  <a:lnTo>
                    <a:pt x="633" y="2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4175" y="3759"/>
              <a:ext cx="329" cy="139"/>
            </a:xfrm>
            <a:custGeom>
              <a:avLst/>
              <a:gdLst>
                <a:gd name="T0" fmla="*/ 259 w 658"/>
                <a:gd name="T1" fmla="*/ 109 h 278"/>
                <a:gd name="T2" fmla="*/ 289 w 658"/>
                <a:gd name="T3" fmla="*/ 92 h 278"/>
                <a:gd name="T4" fmla="*/ 321 w 658"/>
                <a:gd name="T5" fmla="*/ 81 h 278"/>
                <a:gd name="T6" fmla="*/ 329 w 658"/>
                <a:gd name="T7" fmla="*/ 86 h 278"/>
                <a:gd name="T8" fmla="*/ 325 w 658"/>
                <a:gd name="T9" fmla="*/ 94 h 278"/>
                <a:gd name="T10" fmla="*/ 306 w 658"/>
                <a:gd name="T11" fmla="*/ 103 h 278"/>
                <a:gd name="T12" fmla="*/ 282 w 658"/>
                <a:gd name="T13" fmla="*/ 130 h 278"/>
                <a:gd name="T14" fmla="*/ 267 w 658"/>
                <a:gd name="T15" fmla="*/ 139 h 278"/>
                <a:gd name="T16" fmla="*/ 248 w 658"/>
                <a:gd name="T17" fmla="*/ 135 h 278"/>
                <a:gd name="T18" fmla="*/ 214 w 658"/>
                <a:gd name="T19" fmla="*/ 117 h 278"/>
                <a:gd name="T20" fmla="*/ 178 w 658"/>
                <a:gd name="T21" fmla="*/ 101 h 278"/>
                <a:gd name="T22" fmla="*/ 143 w 658"/>
                <a:gd name="T23" fmla="*/ 85 h 278"/>
                <a:gd name="T24" fmla="*/ 107 w 658"/>
                <a:gd name="T25" fmla="*/ 69 h 278"/>
                <a:gd name="T26" fmla="*/ 75 w 658"/>
                <a:gd name="T27" fmla="*/ 48 h 278"/>
                <a:gd name="T28" fmla="*/ 42 w 658"/>
                <a:gd name="T29" fmla="*/ 26 h 278"/>
                <a:gd name="T30" fmla="*/ 6 w 658"/>
                <a:gd name="T31" fmla="*/ 13 h 278"/>
                <a:gd name="T32" fmla="*/ 0 w 658"/>
                <a:gd name="T33" fmla="*/ 6 h 278"/>
                <a:gd name="T34" fmla="*/ 9 w 658"/>
                <a:gd name="T35" fmla="*/ 0 h 278"/>
                <a:gd name="T36" fmla="*/ 48 w 658"/>
                <a:gd name="T37" fmla="*/ 13 h 278"/>
                <a:gd name="T38" fmla="*/ 86 w 658"/>
                <a:gd name="T39" fmla="*/ 29 h 278"/>
                <a:gd name="T40" fmla="*/ 131 w 658"/>
                <a:gd name="T41" fmla="*/ 48 h 278"/>
                <a:gd name="T42" fmla="*/ 174 w 658"/>
                <a:gd name="T43" fmla="*/ 68 h 278"/>
                <a:gd name="T44" fmla="*/ 214 w 658"/>
                <a:gd name="T45" fmla="*/ 85 h 278"/>
                <a:gd name="T46" fmla="*/ 259 w 658"/>
                <a:gd name="T47" fmla="*/ 109 h 278"/>
                <a:gd name="T48" fmla="*/ 259 w 658"/>
                <a:gd name="T49" fmla="*/ 109 h 2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58"/>
                <a:gd name="T76" fmla="*/ 0 h 278"/>
                <a:gd name="T77" fmla="*/ 658 w 658"/>
                <a:gd name="T78" fmla="*/ 278 h 2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58" h="278">
                  <a:moveTo>
                    <a:pt x="517" y="219"/>
                  </a:moveTo>
                  <a:lnTo>
                    <a:pt x="578" y="185"/>
                  </a:lnTo>
                  <a:lnTo>
                    <a:pt x="641" y="162"/>
                  </a:lnTo>
                  <a:lnTo>
                    <a:pt x="658" y="172"/>
                  </a:lnTo>
                  <a:lnTo>
                    <a:pt x="649" y="189"/>
                  </a:lnTo>
                  <a:lnTo>
                    <a:pt x="611" y="206"/>
                  </a:lnTo>
                  <a:lnTo>
                    <a:pt x="563" y="259"/>
                  </a:lnTo>
                  <a:lnTo>
                    <a:pt x="533" y="278"/>
                  </a:lnTo>
                  <a:lnTo>
                    <a:pt x="497" y="269"/>
                  </a:lnTo>
                  <a:lnTo>
                    <a:pt x="428" y="234"/>
                  </a:lnTo>
                  <a:lnTo>
                    <a:pt x="356" y="202"/>
                  </a:lnTo>
                  <a:lnTo>
                    <a:pt x="286" y="170"/>
                  </a:lnTo>
                  <a:lnTo>
                    <a:pt x="215" y="137"/>
                  </a:lnTo>
                  <a:lnTo>
                    <a:pt x="149" y="96"/>
                  </a:lnTo>
                  <a:lnTo>
                    <a:pt x="84" y="52"/>
                  </a:lnTo>
                  <a:lnTo>
                    <a:pt x="12" y="27"/>
                  </a:lnTo>
                  <a:lnTo>
                    <a:pt x="0" y="12"/>
                  </a:lnTo>
                  <a:lnTo>
                    <a:pt x="18" y="0"/>
                  </a:lnTo>
                  <a:lnTo>
                    <a:pt x="97" y="27"/>
                  </a:lnTo>
                  <a:lnTo>
                    <a:pt x="173" y="59"/>
                  </a:lnTo>
                  <a:lnTo>
                    <a:pt x="261" y="96"/>
                  </a:lnTo>
                  <a:lnTo>
                    <a:pt x="348" y="135"/>
                  </a:lnTo>
                  <a:lnTo>
                    <a:pt x="428" y="170"/>
                  </a:lnTo>
                  <a:lnTo>
                    <a:pt x="517" y="2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4203" y="3686"/>
              <a:ext cx="335" cy="142"/>
            </a:xfrm>
            <a:custGeom>
              <a:avLst/>
              <a:gdLst>
                <a:gd name="T0" fmla="*/ 295 w 670"/>
                <a:gd name="T1" fmla="*/ 122 h 283"/>
                <a:gd name="T2" fmla="*/ 310 w 670"/>
                <a:gd name="T3" fmla="*/ 113 h 283"/>
                <a:gd name="T4" fmla="*/ 326 w 670"/>
                <a:gd name="T5" fmla="*/ 106 h 283"/>
                <a:gd name="T6" fmla="*/ 335 w 670"/>
                <a:gd name="T7" fmla="*/ 110 h 283"/>
                <a:gd name="T8" fmla="*/ 331 w 670"/>
                <a:gd name="T9" fmla="*/ 118 h 283"/>
                <a:gd name="T10" fmla="*/ 312 w 670"/>
                <a:gd name="T11" fmla="*/ 133 h 283"/>
                <a:gd name="T12" fmla="*/ 292 w 670"/>
                <a:gd name="T13" fmla="*/ 142 h 283"/>
                <a:gd name="T14" fmla="*/ 234 w 670"/>
                <a:gd name="T15" fmla="*/ 122 h 283"/>
                <a:gd name="T16" fmla="*/ 189 w 670"/>
                <a:gd name="T17" fmla="*/ 103 h 283"/>
                <a:gd name="T18" fmla="*/ 142 w 670"/>
                <a:gd name="T19" fmla="*/ 82 h 283"/>
                <a:gd name="T20" fmla="*/ 94 w 670"/>
                <a:gd name="T21" fmla="*/ 61 h 283"/>
                <a:gd name="T22" fmla="*/ 52 w 670"/>
                <a:gd name="T23" fmla="*/ 40 h 283"/>
                <a:gd name="T24" fmla="*/ 20 w 670"/>
                <a:gd name="T25" fmla="*/ 24 h 283"/>
                <a:gd name="T26" fmla="*/ 3 w 670"/>
                <a:gd name="T27" fmla="*/ 12 h 283"/>
                <a:gd name="T28" fmla="*/ 0 w 670"/>
                <a:gd name="T29" fmla="*/ 3 h 283"/>
                <a:gd name="T30" fmla="*/ 10 w 670"/>
                <a:gd name="T31" fmla="*/ 0 h 283"/>
                <a:gd name="T32" fmla="*/ 31 w 670"/>
                <a:gd name="T33" fmla="*/ 8 h 283"/>
                <a:gd name="T34" fmla="*/ 55 w 670"/>
                <a:gd name="T35" fmla="*/ 18 h 283"/>
                <a:gd name="T36" fmla="*/ 112 w 670"/>
                <a:gd name="T37" fmla="*/ 37 h 283"/>
                <a:gd name="T38" fmla="*/ 180 w 670"/>
                <a:gd name="T39" fmla="*/ 63 h 283"/>
                <a:gd name="T40" fmla="*/ 214 w 670"/>
                <a:gd name="T41" fmla="*/ 77 h 283"/>
                <a:gd name="T42" fmla="*/ 244 w 670"/>
                <a:gd name="T43" fmla="*/ 92 h 283"/>
                <a:gd name="T44" fmla="*/ 295 w 670"/>
                <a:gd name="T45" fmla="*/ 122 h 283"/>
                <a:gd name="T46" fmla="*/ 295 w 670"/>
                <a:gd name="T47" fmla="*/ 122 h 28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70"/>
                <a:gd name="T73" fmla="*/ 0 h 283"/>
                <a:gd name="T74" fmla="*/ 670 w 670"/>
                <a:gd name="T75" fmla="*/ 283 h 28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70" h="283">
                  <a:moveTo>
                    <a:pt x="590" y="243"/>
                  </a:moveTo>
                  <a:lnTo>
                    <a:pt x="620" y="226"/>
                  </a:lnTo>
                  <a:lnTo>
                    <a:pt x="651" y="211"/>
                  </a:lnTo>
                  <a:lnTo>
                    <a:pt x="670" y="219"/>
                  </a:lnTo>
                  <a:lnTo>
                    <a:pt x="662" y="236"/>
                  </a:lnTo>
                  <a:lnTo>
                    <a:pt x="624" y="266"/>
                  </a:lnTo>
                  <a:lnTo>
                    <a:pt x="584" y="283"/>
                  </a:lnTo>
                  <a:lnTo>
                    <a:pt x="468" y="243"/>
                  </a:lnTo>
                  <a:lnTo>
                    <a:pt x="379" y="205"/>
                  </a:lnTo>
                  <a:lnTo>
                    <a:pt x="284" y="164"/>
                  </a:lnTo>
                  <a:lnTo>
                    <a:pt x="189" y="122"/>
                  </a:lnTo>
                  <a:lnTo>
                    <a:pt x="105" y="80"/>
                  </a:lnTo>
                  <a:lnTo>
                    <a:pt x="40" y="48"/>
                  </a:lnTo>
                  <a:lnTo>
                    <a:pt x="6" y="23"/>
                  </a:lnTo>
                  <a:lnTo>
                    <a:pt x="0" y="6"/>
                  </a:lnTo>
                  <a:lnTo>
                    <a:pt x="19" y="0"/>
                  </a:lnTo>
                  <a:lnTo>
                    <a:pt x="63" y="15"/>
                  </a:lnTo>
                  <a:lnTo>
                    <a:pt x="111" y="36"/>
                  </a:lnTo>
                  <a:lnTo>
                    <a:pt x="225" y="74"/>
                  </a:lnTo>
                  <a:lnTo>
                    <a:pt x="360" y="126"/>
                  </a:lnTo>
                  <a:lnTo>
                    <a:pt x="428" y="154"/>
                  </a:lnTo>
                  <a:lnTo>
                    <a:pt x="489" y="184"/>
                  </a:lnTo>
                  <a:lnTo>
                    <a:pt x="590" y="2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4159" y="3963"/>
              <a:ext cx="2" cy="2"/>
            </a:xfrm>
            <a:custGeom>
              <a:avLst/>
              <a:gdLst>
                <a:gd name="T0" fmla="*/ 0 w 6"/>
                <a:gd name="T1" fmla="*/ 0 h 4"/>
                <a:gd name="T2" fmla="*/ 2 w 6"/>
                <a:gd name="T3" fmla="*/ 2 h 4"/>
                <a:gd name="T4" fmla="*/ 0 w 6"/>
                <a:gd name="T5" fmla="*/ 0 h 4"/>
                <a:gd name="T6" fmla="*/ 0 w 6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4"/>
                <a:gd name="T14" fmla="*/ 6 w 6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4">
                  <a:moveTo>
                    <a:pt x="0" y="0"/>
                  </a:moveTo>
                  <a:lnTo>
                    <a:pt x="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4" name="Content Placeholder 73"/>
          <p:cNvPicPr>
            <a:picLocks noGrp="1"/>
          </p:cNvPicPr>
          <p:nvPr>
            <p:ph sz="quarter" idx="1"/>
          </p:nvPr>
        </p:nvPicPr>
        <p:blipFill rotWithShape="1">
          <a:blip r:embed="rId3"/>
          <a:srcRect l="49679" t="12821" r="35096" b="68718"/>
          <a:stretch/>
        </p:blipFill>
        <p:spPr bwMode="auto">
          <a:xfrm>
            <a:off x="1663536" y="1752600"/>
            <a:ext cx="5727864" cy="3962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533400"/>
            <a:ext cx="4419600" cy="75895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Example:  Ponderosa </a:t>
            </a:r>
            <a:br>
              <a:rPr lang="en-US" sz="3600" dirty="0" smtClean="0"/>
            </a:br>
            <a:r>
              <a:rPr lang="en-US" sz="3600" dirty="0" smtClean="0"/>
              <a:t>Development Corp.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 	</a:t>
            </a:r>
          </a:p>
          <a:p>
            <a:pPr>
              <a:buNone/>
            </a:pPr>
            <a:r>
              <a:rPr lang="en-US" dirty="0" smtClean="0"/>
              <a:t>		What is the monthly profit if 12 houses per month are built and sold?</a:t>
            </a:r>
          </a:p>
          <a:p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52400" y="0"/>
            <a:ext cx="1544637" cy="1484313"/>
            <a:chOff x="3701" y="2524"/>
            <a:chExt cx="1291" cy="1441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701" y="3513"/>
              <a:ext cx="511" cy="216"/>
            </a:xfrm>
            <a:custGeom>
              <a:avLst/>
              <a:gdLst>
                <a:gd name="T0" fmla="*/ 60 w 1021"/>
                <a:gd name="T1" fmla="*/ 0 h 432"/>
                <a:gd name="T2" fmla="*/ 0 w 1021"/>
                <a:gd name="T3" fmla="*/ 21 h 432"/>
                <a:gd name="T4" fmla="*/ 67 w 1021"/>
                <a:gd name="T5" fmla="*/ 42 h 432"/>
                <a:gd name="T6" fmla="*/ 132 w 1021"/>
                <a:gd name="T7" fmla="*/ 72 h 432"/>
                <a:gd name="T8" fmla="*/ 225 w 1021"/>
                <a:gd name="T9" fmla="*/ 102 h 432"/>
                <a:gd name="T10" fmla="*/ 205 w 1021"/>
                <a:gd name="T11" fmla="*/ 114 h 432"/>
                <a:gd name="T12" fmla="*/ 319 w 1021"/>
                <a:gd name="T13" fmla="*/ 144 h 432"/>
                <a:gd name="T14" fmla="*/ 412 w 1021"/>
                <a:gd name="T15" fmla="*/ 165 h 432"/>
                <a:gd name="T16" fmla="*/ 468 w 1021"/>
                <a:gd name="T17" fmla="*/ 186 h 432"/>
                <a:gd name="T18" fmla="*/ 507 w 1021"/>
                <a:gd name="T19" fmla="*/ 216 h 432"/>
                <a:gd name="T20" fmla="*/ 511 w 1021"/>
                <a:gd name="T21" fmla="*/ 177 h 432"/>
                <a:gd name="T22" fmla="*/ 447 w 1021"/>
                <a:gd name="T23" fmla="*/ 141 h 432"/>
                <a:gd name="T24" fmla="*/ 246 w 1021"/>
                <a:gd name="T25" fmla="*/ 81 h 432"/>
                <a:gd name="T26" fmla="*/ 60 w 1021"/>
                <a:gd name="T27" fmla="*/ 0 h 432"/>
                <a:gd name="T28" fmla="*/ 60 w 1021"/>
                <a:gd name="T29" fmla="*/ 0 h 4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21"/>
                <a:gd name="T46" fmla="*/ 0 h 432"/>
                <a:gd name="T47" fmla="*/ 1021 w 1021"/>
                <a:gd name="T48" fmla="*/ 432 h 4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21" h="432">
                  <a:moveTo>
                    <a:pt x="120" y="0"/>
                  </a:moveTo>
                  <a:lnTo>
                    <a:pt x="0" y="42"/>
                  </a:lnTo>
                  <a:lnTo>
                    <a:pt x="133" y="84"/>
                  </a:lnTo>
                  <a:lnTo>
                    <a:pt x="264" y="143"/>
                  </a:lnTo>
                  <a:lnTo>
                    <a:pt x="450" y="203"/>
                  </a:lnTo>
                  <a:lnTo>
                    <a:pt x="409" y="228"/>
                  </a:lnTo>
                  <a:lnTo>
                    <a:pt x="637" y="287"/>
                  </a:lnTo>
                  <a:lnTo>
                    <a:pt x="823" y="329"/>
                  </a:lnTo>
                  <a:lnTo>
                    <a:pt x="935" y="371"/>
                  </a:lnTo>
                  <a:lnTo>
                    <a:pt x="1013" y="432"/>
                  </a:lnTo>
                  <a:lnTo>
                    <a:pt x="1021" y="354"/>
                  </a:lnTo>
                  <a:lnTo>
                    <a:pt x="893" y="281"/>
                  </a:lnTo>
                  <a:lnTo>
                    <a:pt x="492" y="16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66A3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691" y="2852"/>
              <a:ext cx="249" cy="777"/>
            </a:xfrm>
            <a:custGeom>
              <a:avLst/>
              <a:gdLst>
                <a:gd name="T0" fmla="*/ 90 w 498"/>
                <a:gd name="T1" fmla="*/ 51 h 1553"/>
                <a:gd name="T2" fmla="*/ 216 w 498"/>
                <a:gd name="T3" fmla="*/ 0 h 1553"/>
                <a:gd name="T4" fmla="*/ 183 w 498"/>
                <a:gd name="T5" fmla="*/ 135 h 1553"/>
                <a:gd name="T6" fmla="*/ 213 w 498"/>
                <a:gd name="T7" fmla="*/ 255 h 1553"/>
                <a:gd name="T8" fmla="*/ 228 w 498"/>
                <a:gd name="T9" fmla="*/ 318 h 1553"/>
                <a:gd name="T10" fmla="*/ 249 w 498"/>
                <a:gd name="T11" fmla="*/ 354 h 1553"/>
                <a:gd name="T12" fmla="*/ 240 w 498"/>
                <a:gd name="T13" fmla="*/ 411 h 1553"/>
                <a:gd name="T14" fmla="*/ 238 w 498"/>
                <a:gd name="T15" fmla="*/ 534 h 1553"/>
                <a:gd name="T16" fmla="*/ 249 w 498"/>
                <a:gd name="T17" fmla="*/ 591 h 1553"/>
                <a:gd name="T18" fmla="*/ 240 w 498"/>
                <a:gd name="T19" fmla="*/ 657 h 1553"/>
                <a:gd name="T20" fmla="*/ 210 w 498"/>
                <a:gd name="T21" fmla="*/ 675 h 1553"/>
                <a:gd name="T22" fmla="*/ 174 w 498"/>
                <a:gd name="T23" fmla="*/ 693 h 1553"/>
                <a:gd name="T24" fmla="*/ 174 w 498"/>
                <a:gd name="T25" fmla="*/ 739 h 1553"/>
                <a:gd name="T26" fmla="*/ 124 w 498"/>
                <a:gd name="T27" fmla="*/ 750 h 1553"/>
                <a:gd name="T28" fmla="*/ 83 w 498"/>
                <a:gd name="T29" fmla="*/ 765 h 1553"/>
                <a:gd name="T30" fmla="*/ 51 w 498"/>
                <a:gd name="T31" fmla="*/ 775 h 1553"/>
                <a:gd name="T32" fmla="*/ 27 w 498"/>
                <a:gd name="T33" fmla="*/ 777 h 1553"/>
                <a:gd name="T34" fmla="*/ 0 w 498"/>
                <a:gd name="T35" fmla="*/ 768 h 1553"/>
                <a:gd name="T36" fmla="*/ 6 w 498"/>
                <a:gd name="T37" fmla="*/ 728 h 1553"/>
                <a:gd name="T38" fmla="*/ 19 w 498"/>
                <a:gd name="T39" fmla="*/ 653 h 1553"/>
                <a:gd name="T40" fmla="*/ 32 w 498"/>
                <a:gd name="T41" fmla="*/ 582 h 1553"/>
                <a:gd name="T42" fmla="*/ 39 w 498"/>
                <a:gd name="T43" fmla="*/ 550 h 1553"/>
                <a:gd name="T44" fmla="*/ 78 w 498"/>
                <a:gd name="T45" fmla="*/ 441 h 1553"/>
                <a:gd name="T46" fmla="*/ 83 w 498"/>
                <a:gd name="T47" fmla="*/ 359 h 1553"/>
                <a:gd name="T48" fmla="*/ 87 w 498"/>
                <a:gd name="T49" fmla="*/ 267 h 1553"/>
                <a:gd name="T50" fmla="*/ 90 w 498"/>
                <a:gd name="T51" fmla="*/ 51 h 1553"/>
                <a:gd name="T52" fmla="*/ 90 w 498"/>
                <a:gd name="T53" fmla="*/ 51 h 155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98"/>
                <a:gd name="T82" fmla="*/ 0 h 1553"/>
                <a:gd name="T83" fmla="*/ 498 w 498"/>
                <a:gd name="T84" fmla="*/ 1553 h 155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98" h="1553">
                  <a:moveTo>
                    <a:pt x="180" y="101"/>
                  </a:moveTo>
                  <a:lnTo>
                    <a:pt x="431" y="0"/>
                  </a:lnTo>
                  <a:lnTo>
                    <a:pt x="366" y="270"/>
                  </a:lnTo>
                  <a:lnTo>
                    <a:pt x="425" y="509"/>
                  </a:lnTo>
                  <a:lnTo>
                    <a:pt x="456" y="635"/>
                  </a:lnTo>
                  <a:lnTo>
                    <a:pt x="498" y="707"/>
                  </a:lnTo>
                  <a:lnTo>
                    <a:pt x="480" y="821"/>
                  </a:lnTo>
                  <a:lnTo>
                    <a:pt x="475" y="1068"/>
                  </a:lnTo>
                  <a:lnTo>
                    <a:pt x="498" y="1182"/>
                  </a:lnTo>
                  <a:lnTo>
                    <a:pt x="480" y="1313"/>
                  </a:lnTo>
                  <a:lnTo>
                    <a:pt x="420" y="1350"/>
                  </a:lnTo>
                  <a:lnTo>
                    <a:pt x="347" y="1386"/>
                  </a:lnTo>
                  <a:lnTo>
                    <a:pt x="347" y="1477"/>
                  </a:lnTo>
                  <a:lnTo>
                    <a:pt x="247" y="1500"/>
                  </a:lnTo>
                  <a:lnTo>
                    <a:pt x="165" y="1530"/>
                  </a:lnTo>
                  <a:lnTo>
                    <a:pt x="102" y="1549"/>
                  </a:lnTo>
                  <a:lnTo>
                    <a:pt x="53" y="1553"/>
                  </a:lnTo>
                  <a:lnTo>
                    <a:pt x="0" y="1536"/>
                  </a:lnTo>
                  <a:lnTo>
                    <a:pt x="11" y="1456"/>
                  </a:lnTo>
                  <a:lnTo>
                    <a:pt x="38" y="1306"/>
                  </a:lnTo>
                  <a:lnTo>
                    <a:pt x="64" y="1163"/>
                  </a:lnTo>
                  <a:lnTo>
                    <a:pt x="77" y="1099"/>
                  </a:lnTo>
                  <a:lnTo>
                    <a:pt x="155" y="882"/>
                  </a:lnTo>
                  <a:lnTo>
                    <a:pt x="165" y="717"/>
                  </a:lnTo>
                  <a:lnTo>
                    <a:pt x="174" y="534"/>
                  </a:lnTo>
                  <a:lnTo>
                    <a:pt x="180" y="101"/>
                  </a:lnTo>
                  <a:close/>
                </a:path>
              </a:pathLst>
            </a:custGeom>
            <a:solidFill>
              <a:srgbClr val="FFE5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4808" y="3402"/>
              <a:ext cx="93" cy="99"/>
            </a:xfrm>
            <a:custGeom>
              <a:avLst/>
              <a:gdLst>
                <a:gd name="T0" fmla="*/ 18 w 187"/>
                <a:gd name="T1" fmla="*/ 0 h 197"/>
                <a:gd name="T2" fmla="*/ 0 w 187"/>
                <a:gd name="T3" fmla="*/ 21 h 197"/>
                <a:gd name="T4" fmla="*/ 15 w 187"/>
                <a:gd name="T5" fmla="*/ 99 h 197"/>
                <a:gd name="T6" fmla="*/ 69 w 187"/>
                <a:gd name="T7" fmla="*/ 96 h 197"/>
                <a:gd name="T8" fmla="*/ 93 w 187"/>
                <a:gd name="T9" fmla="*/ 54 h 197"/>
                <a:gd name="T10" fmla="*/ 78 w 187"/>
                <a:gd name="T11" fmla="*/ 15 h 197"/>
                <a:gd name="T12" fmla="*/ 18 w 187"/>
                <a:gd name="T13" fmla="*/ 0 h 197"/>
                <a:gd name="T14" fmla="*/ 18 w 187"/>
                <a:gd name="T15" fmla="*/ 0 h 19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7"/>
                <a:gd name="T25" fmla="*/ 0 h 197"/>
                <a:gd name="T26" fmla="*/ 187 w 187"/>
                <a:gd name="T27" fmla="*/ 197 h 19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7" h="197">
                  <a:moveTo>
                    <a:pt x="36" y="0"/>
                  </a:moveTo>
                  <a:lnTo>
                    <a:pt x="0" y="41"/>
                  </a:lnTo>
                  <a:lnTo>
                    <a:pt x="31" y="197"/>
                  </a:lnTo>
                  <a:lnTo>
                    <a:pt x="139" y="192"/>
                  </a:lnTo>
                  <a:lnTo>
                    <a:pt x="187" y="108"/>
                  </a:lnTo>
                  <a:lnTo>
                    <a:pt x="156" y="3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727" y="2723"/>
              <a:ext cx="174" cy="132"/>
            </a:xfrm>
            <a:custGeom>
              <a:avLst/>
              <a:gdLst>
                <a:gd name="T0" fmla="*/ 0 w 348"/>
                <a:gd name="T1" fmla="*/ 29 h 265"/>
                <a:gd name="T2" fmla="*/ 60 w 348"/>
                <a:gd name="T3" fmla="*/ 50 h 265"/>
                <a:gd name="T4" fmla="*/ 54 w 348"/>
                <a:gd name="T5" fmla="*/ 18 h 265"/>
                <a:gd name="T6" fmla="*/ 72 w 348"/>
                <a:gd name="T7" fmla="*/ 0 h 265"/>
                <a:gd name="T8" fmla="*/ 117 w 348"/>
                <a:gd name="T9" fmla="*/ 12 h 265"/>
                <a:gd name="T10" fmla="*/ 111 w 348"/>
                <a:gd name="T11" fmla="*/ 50 h 265"/>
                <a:gd name="T12" fmla="*/ 135 w 348"/>
                <a:gd name="T13" fmla="*/ 72 h 265"/>
                <a:gd name="T14" fmla="*/ 171 w 348"/>
                <a:gd name="T15" fmla="*/ 75 h 265"/>
                <a:gd name="T16" fmla="*/ 174 w 348"/>
                <a:gd name="T17" fmla="*/ 99 h 265"/>
                <a:gd name="T18" fmla="*/ 123 w 348"/>
                <a:gd name="T19" fmla="*/ 132 h 265"/>
                <a:gd name="T20" fmla="*/ 15 w 348"/>
                <a:gd name="T21" fmla="*/ 132 h 265"/>
                <a:gd name="T22" fmla="*/ 0 w 348"/>
                <a:gd name="T23" fmla="*/ 90 h 265"/>
                <a:gd name="T24" fmla="*/ 0 w 348"/>
                <a:gd name="T25" fmla="*/ 29 h 265"/>
                <a:gd name="T26" fmla="*/ 0 w 348"/>
                <a:gd name="T27" fmla="*/ 29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48"/>
                <a:gd name="T43" fmla="*/ 0 h 265"/>
                <a:gd name="T44" fmla="*/ 348 w 348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48" h="265">
                  <a:moveTo>
                    <a:pt x="0" y="59"/>
                  </a:moveTo>
                  <a:lnTo>
                    <a:pt x="120" y="101"/>
                  </a:lnTo>
                  <a:lnTo>
                    <a:pt x="108" y="36"/>
                  </a:lnTo>
                  <a:lnTo>
                    <a:pt x="144" y="0"/>
                  </a:lnTo>
                  <a:lnTo>
                    <a:pt x="234" y="25"/>
                  </a:lnTo>
                  <a:lnTo>
                    <a:pt x="222" y="101"/>
                  </a:lnTo>
                  <a:lnTo>
                    <a:pt x="270" y="145"/>
                  </a:lnTo>
                  <a:lnTo>
                    <a:pt x="342" y="150"/>
                  </a:lnTo>
                  <a:lnTo>
                    <a:pt x="348" y="198"/>
                  </a:lnTo>
                  <a:lnTo>
                    <a:pt x="247" y="265"/>
                  </a:lnTo>
                  <a:lnTo>
                    <a:pt x="30" y="265"/>
                  </a:lnTo>
                  <a:lnTo>
                    <a:pt x="0" y="181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832" y="2930"/>
              <a:ext cx="60" cy="57"/>
            </a:xfrm>
            <a:custGeom>
              <a:avLst/>
              <a:gdLst>
                <a:gd name="T0" fmla="*/ 0 w 119"/>
                <a:gd name="T1" fmla="*/ 0 h 114"/>
                <a:gd name="T2" fmla="*/ 42 w 119"/>
                <a:gd name="T3" fmla="*/ 3 h 114"/>
                <a:gd name="T4" fmla="*/ 60 w 119"/>
                <a:gd name="T5" fmla="*/ 29 h 114"/>
                <a:gd name="T6" fmla="*/ 42 w 119"/>
                <a:gd name="T7" fmla="*/ 57 h 114"/>
                <a:gd name="T8" fmla="*/ 9 w 119"/>
                <a:gd name="T9" fmla="*/ 57 h 114"/>
                <a:gd name="T10" fmla="*/ 0 w 119"/>
                <a:gd name="T11" fmla="*/ 0 h 114"/>
                <a:gd name="T12" fmla="*/ 0 w 119"/>
                <a:gd name="T13" fmla="*/ 0 h 1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14"/>
                <a:gd name="T23" fmla="*/ 119 w 119"/>
                <a:gd name="T24" fmla="*/ 114 h 1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14">
                  <a:moveTo>
                    <a:pt x="0" y="0"/>
                  </a:moveTo>
                  <a:lnTo>
                    <a:pt x="83" y="5"/>
                  </a:lnTo>
                  <a:lnTo>
                    <a:pt x="119" y="59"/>
                  </a:lnTo>
                  <a:lnTo>
                    <a:pt x="83" y="114"/>
                  </a:lnTo>
                  <a:lnTo>
                    <a:pt x="17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835" y="3044"/>
              <a:ext cx="69" cy="87"/>
            </a:xfrm>
            <a:custGeom>
              <a:avLst/>
              <a:gdLst>
                <a:gd name="T0" fmla="*/ 21 w 137"/>
                <a:gd name="T1" fmla="*/ 0 h 173"/>
                <a:gd name="T2" fmla="*/ 0 w 137"/>
                <a:gd name="T3" fmla="*/ 21 h 173"/>
                <a:gd name="T4" fmla="*/ 6 w 137"/>
                <a:gd name="T5" fmla="*/ 72 h 173"/>
                <a:gd name="T6" fmla="*/ 45 w 137"/>
                <a:gd name="T7" fmla="*/ 87 h 173"/>
                <a:gd name="T8" fmla="*/ 69 w 137"/>
                <a:gd name="T9" fmla="*/ 63 h 173"/>
                <a:gd name="T10" fmla="*/ 21 w 137"/>
                <a:gd name="T11" fmla="*/ 0 h 173"/>
                <a:gd name="T12" fmla="*/ 21 w 137"/>
                <a:gd name="T13" fmla="*/ 0 h 1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7"/>
                <a:gd name="T22" fmla="*/ 0 h 173"/>
                <a:gd name="T23" fmla="*/ 137 w 137"/>
                <a:gd name="T24" fmla="*/ 173 h 1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7" h="173">
                  <a:moveTo>
                    <a:pt x="42" y="0"/>
                  </a:moveTo>
                  <a:lnTo>
                    <a:pt x="0" y="42"/>
                  </a:lnTo>
                  <a:lnTo>
                    <a:pt x="12" y="144"/>
                  </a:lnTo>
                  <a:lnTo>
                    <a:pt x="90" y="173"/>
                  </a:lnTo>
                  <a:lnTo>
                    <a:pt x="137" y="12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4856" y="3236"/>
              <a:ext cx="87" cy="114"/>
            </a:xfrm>
            <a:custGeom>
              <a:avLst/>
              <a:gdLst>
                <a:gd name="T0" fmla="*/ 63 w 173"/>
                <a:gd name="T1" fmla="*/ 0 h 228"/>
                <a:gd name="T2" fmla="*/ 12 w 173"/>
                <a:gd name="T3" fmla="*/ 15 h 228"/>
                <a:gd name="T4" fmla="*/ 5 w 173"/>
                <a:gd name="T5" fmla="*/ 36 h 228"/>
                <a:gd name="T6" fmla="*/ 0 w 173"/>
                <a:gd name="T7" fmla="*/ 70 h 228"/>
                <a:gd name="T8" fmla="*/ 7 w 173"/>
                <a:gd name="T9" fmla="*/ 83 h 228"/>
                <a:gd name="T10" fmla="*/ 17 w 173"/>
                <a:gd name="T11" fmla="*/ 97 h 228"/>
                <a:gd name="T12" fmla="*/ 34 w 173"/>
                <a:gd name="T13" fmla="*/ 114 h 228"/>
                <a:gd name="T14" fmla="*/ 75 w 173"/>
                <a:gd name="T15" fmla="*/ 114 h 228"/>
                <a:gd name="T16" fmla="*/ 87 w 173"/>
                <a:gd name="T17" fmla="*/ 78 h 228"/>
                <a:gd name="T18" fmla="*/ 75 w 173"/>
                <a:gd name="T19" fmla="*/ 27 h 228"/>
                <a:gd name="T20" fmla="*/ 63 w 173"/>
                <a:gd name="T21" fmla="*/ 0 h 228"/>
                <a:gd name="T22" fmla="*/ 63 w 173"/>
                <a:gd name="T23" fmla="*/ 0 h 2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73"/>
                <a:gd name="T37" fmla="*/ 0 h 228"/>
                <a:gd name="T38" fmla="*/ 173 w 173"/>
                <a:gd name="T39" fmla="*/ 228 h 2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73" h="228">
                  <a:moveTo>
                    <a:pt x="126" y="0"/>
                  </a:moveTo>
                  <a:lnTo>
                    <a:pt x="23" y="30"/>
                  </a:lnTo>
                  <a:lnTo>
                    <a:pt x="10" y="72"/>
                  </a:lnTo>
                  <a:lnTo>
                    <a:pt x="0" y="139"/>
                  </a:lnTo>
                  <a:lnTo>
                    <a:pt x="14" y="165"/>
                  </a:lnTo>
                  <a:lnTo>
                    <a:pt x="34" y="194"/>
                  </a:lnTo>
                  <a:lnTo>
                    <a:pt x="67" y="228"/>
                  </a:lnTo>
                  <a:lnTo>
                    <a:pt x="150" y="228"/>
                  </a:lnTo>
                  <a:lnTo>
                    <a:pt x="173" y="156"/>
                  </a:lnTo>
                  <a:lnTo>
                    <a:pt x="150" y="5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703" y="2852"/>
              <a:ext cx="216" cy="693"/>
            </a:xfrm>
            <a:custGeom>
              <a:avLst/>
              <a:gdLst>
                <a:gd name="T0" fmla="*/ 39 w 432"/>
                <a:gd name="T1" fmla="*/ 3 h 1386"/>
                <a:gd name="T2" fmla="*/ 105 w 432"/>
                <a:gd name="T3" fmla="*/ 11 h 1386"/>
                <a:gd name="T4" fmla="*/ 204 w 432"/>
                <a:gd name="T5" fmla="*/ 0 h 1386"/>
                <a:gd name="T6" fmla="*/ 216 w 432"/>
                <a:gd name="T7" fmla="*/ 50 h 1386"/>
                <a:gd name="T8" fmla="*/ 111 w 432"/>
                <a:gd name="T9" fmla="*/ 84 h 1386"/>
                <a:gd name="T10" fmla="*/ 114 w 432"/>
                <a:gd name="T11" fmla="*/ 291 h 1386"/>
                <a:gd name="T12" fmla="*/ 96 w 432"/>
                <a:gd name="T13" fmla="*/ 387 h 1386"/>
                <a:gd name="T14" fmla="*/ 45 w 432"/>
                <a:gd name="T15" fmla="*/ 522 h 1386"/>
                <a:gd name="T16" fmla="*/ 27 w 432"/>
                <a:gd name="T17" fmla="*/ 693 h 1386"/>
                <a:gd name="T18" fmla="*/ 0 w 432"/>
                <a:gd name="T19" fmla="*/ 503 h 1386"/>
                <a:gd name="T20" fmla="*/ 3 w 432"/>
                <a:gd name="T21" fmla="*/ 441 h 1386"/>
                <a:gd name="T22" fmla="*/ 34 w 432"/>
                <a:gd name="T23" fmla="*/ 330 h 1386"/>
                <a:gd name="T24" fmla="*/ 27 w 432"/>
                <a:gd name="T25" fmla="*/ 84 h 1386"/>
                <a:gd name="T26" fmla="*/ 39 w 432"/>
                <a:gd name="T27" fmla="*/ 3 h 1386"/>
                <a:gd name="T28" fmla="*/ 39 w 432"/>
                <a:gd name="T29" fmla="*/ 3 h 138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2"/>
                <a:gd name="T46" fmla="*/ 0 h 1386"/>
                <a:gd name="T47" fmla="*/ 432 w 432"/>
                <a:gd name="T48" fmla="*/ 1386 h 138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2" h="1386">
                  <a:moveTo>
                    <a:pt x="78" y="6"/>
                  </a:moveTo>
                  <a:lnTo>
                    <a:pt x="209" y="23"/>
                  </a:lnTo>
                  <a:lnTo>
                    <a:pt x="407" y="0"/>
                  </a:lnTo>
                  <a:lnTo>
                    <a:pt x="432" y="101"/>
                  </a:lnTo>
                  <a:lnTo>
                    <a:pt x="223" y="167"/>
                  </a:lnTo>
                  <a:lnTo>
                    <a:pt x="228" y="582"/>
                  </a:lnTo>
                  <a:lnTo>
                    <a:pt x="192" y="774"/>
                  </a:lnTo>
                  <a:lnTo>
                    <a:pt x="90" y="1044"/>
                  </a:lnTo>
                  <a:lnTo>
                    <a:pt x="53" y="1386"/>
                  </a:lnTo>
                  <a:lnTo>
                    <a:pt x="0" y="1007"/>
                  </a:lnTo>
                  <a:lnTo>
                    <a:pt x="6" y="882"/>
                  </a:lnTo>
                  <a:lnTo>
                    <a:pt x="67" y="660"/>
                  </a:lnTo>
                  <a:lnTo>
                    <a:pt x="53" y="167"/>
                  </a:lnTo>
                  <a:lnTo>
                    <a:pt x="78" y="6"/>
                  </a:lnTo>
                  <a:close/>
                </a:path>
              </a:pathLst>
            </a:custGeom>
            <a:solidFill>
              <a:srgbClr val="A38C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4109" y="2524"/>
              <a:ext cx="600" cy="328"/>
            </a:xfrm>
            <a:custGeom>
              <a:avLst/>
              <a:gdLst>
                <a:gd name="T0" fmla="*/ 327 w 1200"/>
                <a:gd name="T1" fmla="*/ 0 h 656"/>
                <a:gd name="T2" fmla="*/ 276 w 1200"/>
                <a:gd name="T3" fmla="*/ 100 h 656"/>
                <a:gd name="T4" fmla="*/ 213 w 1200"/>
                <a:gd name="T5" fmla="*/ 165 h 656"/>
                <a:gd name="T6" fmla="*/ 249 w 1200"/>
                <a:gd name="T7" fmla="*/ 174 h 656"/>
                <a:gd name="T8" fmla="*/ 162 w 1200"/>
                <a:gd name="T9" fmla="*/ 228 h 656"/>
                <a:gd name="T10" fmla="*/ 130 w 1200"/>
                <a:gd name="T11" fmla="*/ 174 h 656"/>
                <a:gd name="T12" fmla="*/ 171 w 1200"/>
                <a:gd name="T13" fmla="*/ 180 h 656"/>
                <a:gd name="T14" fmla="*/ 126 w 1200"/>
                <a:gd name="T15" fmla="*/ 123 h 656"/>
                <a:gd name="T16" fmla="*/ 90 w 1200"/>
                <a:gd name="T17" fmla="*/ 36 h 656"/>
                <a:gd name="T18" fmla="*/ 87 w 1200"/>
                <a:gd name="T19" fmla="*/ 108 h 656"/>
                <a:gd name="T20" fmla="*/ 0 w 1200"/>
                <a:gd name="T21" fmla="*/ 177 h 656"/>
                <a:gd name="T22" fmla="*/ 67 w 1200"/>
                <a:gd name="T23" fmla="*/ 189 h 656"/>
                <a:gd name="T24" fmla="*/ 12 w 1200"/>
                <a:gd name="T25" fmla="*/ 295 h 656"/>
                <a:gd name="T26" fmla="*/ 96 w 1200"/>
                <a:gd name="T27" fmla="*/ 303 h 656"/>
                <a:gd name="T28" fmla="*/ 295 w 1200"/>
                <a:gd name="T29" fmla="*/ 310 h 656"/>
                <a:gd name="T30" fmla="*/ 426 w 1200"/>
                <a:gd name="T31" fmla="*/ 319 h 656"/>
                <a:gd name="T32" fmla="*/ 600 w 1200"/>
                <a:gd name="T33" fmla="*/ 328 h 656"/>
                <a:gd name="T34" fmla="*/ 547 w 1200"/>
                <a:gd name="T35" fmla="*/ 280 h 656"/>
                <a:gd name="T36" fmla="*/ 586 w 1200"/>
                <a:gd name="T37" fmla="*/ 277 h 656"/>
                <a:gd name="T38" fmla="*/ 543 w 1200"/>
                <a:gd name="T39" fmla="*/ 228 h 656"/>
                <a:gd name="T40" fmla="*/ 519 w 1200"/>
                <a:gd name="T41" fmla="*/ 142 h 656"/>
                <a:gd name="T42" fmla="*/ 498 w 1200"/>
                <a:gd name="T43" fmla="*/ 67 h 656"/>
                <a:gd name="T44" fmla="*/ 486 w 1200"/>
                <a:gd name="T45" fmla="*/ 126 h 656"/>
                <a:gd name="T46" fmla="*/ 449 w 1200"/>
                <a:gd name="T47" fmla="*/ 189 h 656"/>
                <a:gd name="T48" fmla="*/ 486 w 1200"/>
                <a:gd name="T49" fmla="*/ 177 h 656"/>
                <a:gd name="T50" fmla="*/ 462 w 1200"/>
                <a:gd name="T51" fmla="*/ 240 h 656"/>
                <a:gd name="T52" fmla="*/ 426 w 1200"/>
                <a:gd name="T53" fmla="*/ 274 h 656"/>
                <a:gd name="T54" fmla="*/ 390 w 1200"/>
                <a:gd name="T55" fmla="*/ 286 h 656"/>
                <a:gd name="T56" fmla="*/ 348 w 1200"/>
                <a:gd name="T57" fmla="*/ 232 h 656"/>
                <a:gd name="T58" fmla="*/ 402 w 1200"/>
                <a:gd name="T59" fmla="*/ 240 h 656"/>
                <a:gd name="T60" fmla="*/ 375 w 1200"/>
                <a:gd name="T61" fmla="*/ 198 h 656"/>
                <a:gd name="T62" fmla="*/ 431 w 1200"/>
                <a:gd name="T63" fmla="*/ 211 h 656"/>
                <a:gd name="T64" fmla="*/ 384 w 1200"/>
                <a:gd name="T65" fmla="*/ 150 h 656"/>
                <a:gd name="T66" fmla="*/ 351 w 1200"/>
                <a:gd name="T67" fmla="*/ 84 h 656"/>
                <a:gd name="T68" fmla="*/ 327 w 1200"/>
                <a:gd name="T69" fmla="*/ 0 h 656"/>
                <a:gd name="T70" fmla="*/ 327 w 1200"/>
                <a:gd name="T71" fmla="*/ 0 h 65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00"/>
                <a:gd name="T109" fmla="*/ 0 h 656"/>
                <a:gd name="T110" fmla="*/ 1200 w 1200"/>
                <a:gd name="T111" fmla="*/ 656 h 65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00" h="656">
                  <a:moveTo>
                    <a:pt x="654" y="0"/>
                  </a:moveTo>
                  <a:lnTo>
                    <a:pt x="552" y="200"/>
                  </a:lnTo>
                  <a:lnTo>
                    <a:pt x="426" y="331"/>
                  </a:lnTo>
                  <a:lnTo>
                    <a:pt x="498" y="348"/>
                  </a:lnTo>
                  <a:lnTo>
                    <a:pt x="325" y="456"/>
                  </a:lnTo>
                  <a:lnTo>
                    <a:pt x="259" y="348"/>
                  </a:lnTo>
                  <a:lnTo>
                    <a:pt x="342" y="361"/>
                  </a:lnTo>
                  <a:lnTo>
                    <a:pt x="253" y="247"/>
                  </a:lnTo>
                  <a:lnTo>
                    <a:pt x="181" y="72"/>
                  </a:lnTo>
                  <a:lnTo>
                    <a:pt x="175" y="217"/>
                  </a:lnTo>
                  <a:lnTo>
                    <a:pt x="0" y="355"/>
                  </a:lnTo>
                  <a:lnTo>
                    <a:pt x="133" y="378"/>
                  </a:lnTo>
                  <a:lnTo>
                    <a:pt x="25" y="589"/>
                  </a:lnTo>
                  <a:lnTo>
                    <a:pt x="192" y="606"/>
                  </a:lnTo>
                  <a:lnTo>
                    <a:pt x="590" y="620"/>
                  </a:lnTo>
                  <a:lnTo>
                    <a:pt x="852" y="637"/>
                  </a:lnTo>
                  <a:lnTo>
                    <a:pt x="1200" y="656"/>
                  </a:lnTo>
                  <a:lnTo>
                    <a:pt x="1093" y="559"/>
                  </a:lnTo>
                  <a:lnTo>
                    <a:pt x="1171" y="553"/>
                  </a:lnTo>
                  <a:lnTo>
                    <a:pt x="1086" y="456"/>
                  </a:lnTo>
                  <a:lnTo>
                    <a:pt x="1038" y="283"/>
                  </a:lnTo>
                  <a:lnTo>
                    <a:pt x="996" y="133"/>
                  </a:lnTo>
                  <a:lnTo>
                    <a:pt x="972" y="253"/>
                  </a:lnTo>
                  <a:lnTo>
                    <a:pt x="899" y="378"/>
                  </a:lnTo>
                  <a:lnTo>
                    <a:pt x="972" y="355"/>
                  </a:lnTo>
                  <a:lnTo>
                    <a:pt x="924" y="481"/>
                  </a:lnTo>
                  <a:lnTo>
                    <a:pt x="852" y="547"/>
                  </a:lnTo>
                  <a:lnTo>
                    <a:pt x="780" y="572"/>
                  </a:lnTo>
                  <a:lnTo>
                    <a:pt x="696" y="464"/>
                  </a:lnTo>
                  <a:lnTo>
                    <a:pt x="804" y="481"/>
                  </a:lnTo>
                  <a:lnTo>
                    <a:pt x="751" y="397"/>
                  </a:lnTo>
                  <a:lnTo>
                    <a:pt x="863" y="422"/>
                  </a:lnTo>
                  <a:lnTo>
                    <a:pt x="768" y="300"/>
                  </a:lnTo>
                  <a:lnTo>
                    <a:pt x="702" y="169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rgbClr val="66C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738" y="3254"/>
              <a:ext cx="992" cy="631"/>
            </a:xfrm>
            <a:custGeom>
              <a:avLst/>
              <a:gdLst>
                <a:gd name="T0" fmla="*/ 52 w 1984"/>
                <a:gd name="T1" fmla="*/ 0 h 1260"/>
                <a:gd name="T2" fmla="*/ 57 w 1984"/>
                <a:gd name="T3" fmla="*/ 148 h 1260"/>
                <a:gd name="T4" fmla="*/ 0 w 1984"/>
                <a:gd name="T5" fmla="*/ 195 h 1260"/>
                <a:gd name="T6" fmla="*/ 24 w 1984"/>
                <a:gd name="T7" fmla="*/ 259 h 1260"/>
                <a:gd name="T8" fmla="*/ 432 w 1984"/>
                <a:gd name="T9" fmla="*/ 418 h 1260"/>
                <a:gd name="T10" fmla="*/ 475 w 1984"/>
                <a:gd name="T11" fmla="*/ 436 h 1260"/>
                <a:gd name="T12" fmla="*/ 471 w 1984"/>
                <a:gd name="T13" fmla="*/ 475 h 1260"/>
                <a:gd name="T14" fmla="*/ 432 w 1984"/>
                <a:gd name="T15" fmla="*/ 493 h 1260"/>
                <a:gd name="T16" fmla="*/ 438 w 1984"/>
                <a:gd name="T17" fmla="*/ 520 h 1260"/>
                <a:gd name="T18" fmla="*/ 681 w 1984"/>
                <a:gd name="T19" fmla="*/ 631 h 1260"/>
                <a:gd name="T20" fmla="*/ 792 w 1984"/>
                <a:gd name="T21" fmla="*/ 553 h 1260"/>
                <a:gd name="T22" fmla="*/ 846 w 1984"/>
                <a:gd name="T23" fmla="*/ 496 h 1260"/>
                <a:gd name="T24" fmla="*/ 906 w 1984"/>
                <a:gd name="T25" fmla="*/ 428 h 1260"/>
                <a:gd name="T26" fmla="*/ 978 w 1984"/>
                <a:gd name="T27" fmla="*/ 376 h 1260"/>
                <a:gd name="T28" fmla="*/ 992 w 1984"/>
                <a:gd name="T29" fmla="*/ 262 h 1260"/>
                <a:gd name="T30" fmla="*/ 945 w 1984"/>
                <a:gd name="T31" fmla="*/ 168 h 1260"/>
                <a:gd name="T32" fmla="*/ 456 w 1984"/>
                <a:gd name="T33" fmla="*/ 109 h 1260"/>
                <a:gd name="T34" fmla="*/ 333 w 1984"/>
                <a:gd name="T35" fmla="*/ 78 h 1260"/>
                <a:gd name="T36" fmla="*/ 109 w 1984"/>
                <a:gd name="T37" fmla="*/ 141 h 1260"/>
                <a:gd name="T38" fmla="*/ 88 w 1984"/>
                <a:gd name="T39" fmla="*/ 0 h 1260"/>
                <a:gd name="T40" fmla="*/ 52 w 1984"/>
                <a:gd name="T41" fmla="*/ 0 h 1260"/>
                <a:gd name="T42" fmla="*/ 52 w 1984"/>
                <a:gd name="T43" fmla="*/ 0 h 12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984"/>
                <a:gd name="T67" fmla="*/ 0 h 1260"/>
                <a:gd name="T68" fmla="*/ 1984 w 1984"/>
                <a:gd name="T69" fmla="*/ 1260 h 126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984" h="1260">
                  <a:moveTo>
                    <a:pt x="103" y="0"/>
                  </a:moveTo>
                  <a:lnTo>
                    <a:pt x="114" y="295"/>
                  </a:lnTo>
                  <a:lnTo>
                    <a:pt x="0" y="390"/>
                  </a:lnTo>
                  <a:lnTo>
                    <a:pt x="48" y="517"/>
                  </a:lnTo>
                  <a:lnTo>
                    <a:pt x="863" y="835"/>
                  </a:lnTo>
                  <a:lnTo>
                    <a:pt x="949" y="871"/>
                  </a:lnTo>
                  <a:lnTo>
                    <a:pt x="941" y="949"/>
                  </a:lnTo>
                  <a:lnTo>
                    <a:pt x="863" y="985"/>
                  </a:lnTo>
                  <a:lnTo>
                    <a:pt x="876" y="1038"/>
                  </a:lnTo>
                  <a:lnTo>
                    <a:pt x="1361" y="1260"/>
                  </a:lnTo>
                  <a:lnTo>
                    <a:pt x="1583" y="1105"/>
                  </a:lnTo>
                  <a:lnTo>
                    <a:pt x="1692" y="990"/>
                  </a:lnTo>
                  <a:lnTo>
                    <a:pt x="1812" y="854"/>
                  </a:lnTo>
                  <a:lnTo>
                    <a:pt x="1956" y="751"/>
                  </a:lnTo>
                  <a:lnTo>
                    <a:pt x="1984" y="523"/>
                  </a:lnTo>
                  <a:lnTo>
                    <a:pt x="1889" y="336"/>
                  </a:lnTo>
                  <a:lnTo>
                    <a:pt x="912" y="217"/>
                  </a:lnTo>
                  <a:lnTo>
                    <a:pt x="665" y="156"/>
                  </a:lnTo>
                  <a:lnTo>
                    <a:pt x="217" y="281"/>
                  </a:lnTo>
                  <a:lnTo>
                    <a:pt x="1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FFDB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834" y="2858"/>
              <a:ext cx="893" cy="540"/>
            </a:xfrm>
            <a:custGeom>
              <a:avLst/>
              <a:gdLst>
                <a:gd name="T0" fmla="*/ 885 w 1787"/>
                <a:gd name="T1" fmla="*/ 26 h 1080"/>
                <a:gd name="T2" fmla="*/ 677 w 1787"/>
                <a:gd name="T3" fmla="*/ 30 h 1080"/>
                <a:gd name="T4" fmla="*/ 275 w 1787"/>
                <a:gd name="T5" fmla="*/ 0 h 1080"/>
                <a:gd name="T6" fmla="*/ 216 w 1787"/>
                <a:gd name="T7" fmla="*/ 246 h 1080"/>
                <a:gd name="T8" fmla="*/ 93 w 1787"/>
                <a:gd name="T9" fmla="*/ 327 h 1080"/>
                <a:gd name="T10" fmla="*/ 0 w 1787"/>
                <a:gd name="T11" fmla="*/ 366 h 1080"/>
                <a:gd name="T12" fmla="*/ 114 w 1787"/>
                <a:gd name="T13" fmla="*/ 384 h 1080"/>
                <a:gd name="T14" fmla="*/ 339 w 1787"/>
                <a:gd name="T15" fmla="*/ 288 h 1080"/>
                <a:gd name="T16" fmla="*/ 177 w 1787"/>
                <a:gd name="T17" fmla="*/ 396 h 1080"/>
                <a:gd name="T18" fmla="*/ 350 w 1787"/>
                <a:gd name="T19" fmla="*/ 420 h 1080"/>
                <a:gd name="T20" fmla="*/ 524 w 1787"/>
                <a:gd name="T21" fmla="*/ 330 h 1080"/>
                <a:gd name="T22" fmla="*/ 392 w 1787"/>
                <a:gd name="T23" fmla="*/ 432 h 1080"/>
                <a:gd name="T24" fmla="*/ 527 w 1787"/>
                <a:gd name="T25" fmla="*/ 453 h 1080"/>
                <a:gd name="T26" fmla="*/ 701 w 1787"/>
                <a:gd name="T27" fmla="*/ 378 h 1080"/>
                <a:gd name="T28" fmla="*/ 566 w 1787"/>
                <a:gd name="T29" fmla="*/ 471 h 1080"/>
                <a:gd name="T30" fmla="*/ 776 w 1787"/>
                <a:gd name="T31" fmla="*/ 502 h 1080"/>
                <a:gd name="T32" fmla="*/ 807 w 1787"/>
                <a:gd name="T33" fmla="*/ 540 h 1080"/>
                <a:gd name="T34" fmla="*/ 869 w 1787"/>
                <a:gd name="T35" fmla="*/ 498 h 1080"/>
                <a:gd name="T36" fmla="*/ 872 w 1787"/>
                <a:gd name="T37" fmla="*/ 435 h 1080"/>
                <a:gd name="T38" fmla="*/ 893 w 1787"/>
                <a:gd name="T39" fmla="*/ 354 h 1080"/>
                <a:gd name="T40" fmla="*/ 885 w 1787"/>
                <a:gd name="T41" fmla="*/ 26 h 1080"/>
                <a:gd name="T42" fmla="*/ 885 w 1787"/>
                <a:gd name="T43" fmla="*/ 26 h 10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87"/>
                <a:gd name="T67" fmla="*/ 0 h 1080"/>
                <a:gd name="T68" fmla="*/ 1787 w 1787"/>
                <a:gd name="T69" fmla="*/ 1080 h 10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87" h="1080">
                  <a:moveTo>
                    <a:pt x="1770" y="53"/>
                  </a:moveTo>
                  <a:lnTo>
                    <a:pt x="1355" y="61"/>
                  </a:lnTo>
                  <a:lnTo>
                    <a:pt x="551" y="0"/>
                  </a:lnTo>
                  <a:lnTo>
                    <a:pt x="432" y="493"/>
                  </a:lnTo>
                  <a:lnTo>
                    <a:pt x="186" y="654"/>
                  </a:lnTo>
                  <a:lnTo>
                    <a:pt x="0" y="732"/>
                  </a:lnTo>
                  <a:lnTo>
                    <a:pt x="228" y="768"/>
                  </a:lnTo>
                  <a:lnTo>
                    <a:pt x="679" y="576"/>
                  </a:lnTo>
                  <a:lnTo>
                    <a:pt x="354" y="793"/>
                  </a:lnTo>
                  <a:lnTo>
                    <a:pt x="701" y="841"/>
                  </a:lnTo>
                  <a:lnTo>
                    <a:pt x="1049" y="660"/>
                  </a:lnTo>
                  <a:lnTo>
                    <a:pt x="785" y="865"/>
                  </a:lnTo>
                  <a:lnTo>
                    <a:pt x="1055" y="907"/>
                  </a:lnTo>
                  <a:lnTo>
                    <a:pt x="1403" y="757"/>
                  </a:lnTo>
                  <a:lnTo>
                    <a:pt x="1133" y="943"/>
                  </a:lnTo>
                  <a:lnTo>
                    <a:pt x="1553" y="1004"/>
                  </a:lnTo>
                  <a:lnTo>
                    <a:pt x="1614" y="1080"/>
                  </a:lnTo>
                  <a:lnTo>
                    <a:pt x="1739" y="996"/>
                  </a:lnTo>
                  <a:lnTo>
                    <a:pt x="1745" y="871"/>
                  </a:lnTo>
                  <a:lnTo>
                    <a:pt x="1787" y="709"/>
                  </a:lnTo>
                  <a:lnTo>
                    <a:pt x="1770" y="53"/>
                  </a:lnTo>
                  <a:close/>
                </a:path>
              </a:pathLst>
            </a:custGeom>
            <a:solidFill>
              <a:srgbClr val="FF737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3846" y="3309"/>
              <a:ext cx="884" cy="309"/>
            </a:xfrm>
            <a:custGeom>
              <a:avLst/>
              <a:gdLst>
                <a:gd name="T0" fmla="*/ 192 w 1767"/>
                <a:gd name="T1" fmla="*/ 0 h 618"/>
                <a:gd name="T2" fmla="*/ 195 w 1767"/>
                <a:gd name="T3" fmla="*/ 34 h 618"/>
                <a:gd name="T4" fmla="*/ 45 w 1767"/>
                <a:gd name="T5" fmla="*/ 81 h 618"/>
                <a:gd name="T6" fmla="*/ 117 w 1767"/>
                <a:gd name="T7" fmla="*/ 102 h 618"/>
                <a:gd name="T8" fmla="*/ 0 w 1767"/>
                <a:gd name="T9" fmla="*/ 123 h 618"/>
                <a:gd name="T10" fmla="*/ 0 w 1767"/>
                <a:gd name="T11" fmla="*/ 164 h 618"/>
                <a:gd name="T12" fmla="*/ 156 w 1767"/>
                <a:gd name="T13" fmla="*/ 138 h 618"/>
                <a:gd name="T14" fmla="*/ 318 w 1767"/>
                <a:gd name="T15" fmla="*/ 174 h 618"/>
                <a:gd name="T16" fmla="*/ 315 w 1767"/>
                <a:gd name="T17" fmla="*/ 73 h 618"/>
                <a:gd name="T18" fmla="*/ 366 w 1767"/>
                <a:gd name="T19" fmla="*/ 89 h 618"/>
                <a:gd name="T20" fmla="*/ 377 w 1767"/>
                <a:gd name="T21" fmla="*/ 186 h 618"/>
                <a:gd name="T22" fmla="*/ 450 w 1767"/>
                <a:gd name="T23" fmla="*/ 204 h 618"/>
                <a:gd name="T24" fmla="*/ 377 w 1767"/>
                <a:gd name="T25" fmla="*/ 216 h 618"/>
                <a:gd name="T26" fmla="*/ 384 w 1767"/>
                <a:gd name="T27" fmla="*/ 273 h 618"/>
                <a:gd name="T28" fmla="*/ 510 w 1767"/>
                <a:gd name="T29" fmla="*/ 225 h 618"/>
                <a:gd name="T30" fmla="*/ 759 w 1767"/>
                <a:gd name="T31" fmla="*/ 309 h 618"/>
                <a:gd name="T32" fmla="*/ 756 w 1767"/>
                <a:gd name="T33" fmla="*/ 141 h 618"/>
                <a:gd name="T34" fmla="*/ 810 w 1767"/>
                <a:gd name="T35" fmla="*/ 148 h 618"/>
                <a:gd name="T36" fmla="*/ 803 w 1767"/>
                <a:gd name="T37" fmla="*/ 286 h 618"/>
                <a:gd name="T38" fmla="*/ 884 w 1767"/>
                <a:gd name="T39" fmla="*/ 237 h 618"/>
                <a:gd name="T40" fmla="*/ 873 w 1767"/>
                <a:gd name="T41" fmla="*/ 39 h 618"/>
                <a:gd name="T42" fmla="*/ 795 w 1767"/>
                <a:gd name="T43" fmla="*/ 89 h 618"/>
                <a:gd name="T44" fmla="*/ 333 w 1767"/>
                <a:gd name="T45" fmla="*/ 3 h 618"/>
                <a:gd name="T46" fmla="*/ 192 w 1767"/>
                <a:gd name="T47" fmla="*/ 0 h 618"/>
                <a:gd name="T48" fmla="*/ 192 w 1767"/>
                <a:gd name="T49" fmla="*/ 0 h 61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767"/>
                <a:gd name="T76" fmla="*/ 0 h 618"/>
                <a:gd name="T77" fmla="*/ 1767 w 1767"/>
                <a:gd name="T78" fmla="*/ 618 h 61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767" h="618">
                  <a:moveTo>
                    <a:pt x="384" y="0"/>
                  </a:moveTo>
                  <a:lnTo>
                    <a:pt x="389" y="67"/>
                  </a:lnTo>
                  <a:lnTo>
                    <a:pt x="89" y="162"/>
                  </a:lnTo>
                  <a:lnTo>
                    <a:pt x="234" y="204"/>
                  </a:lnTo>
                  <a:lnTo>
                    <a:pt x="0" y="246"/>
                  </a:lnTo>
                  <a:lnTo>
                    <a:pt x="0" y="329"/>
                  </a:lnTo>
                  <a:lnTo>
                    <a:pt x="312" y="276"/>
                  </a:lnTo>
                  <a:lnTo>
                    <a:pt x="635" y="348"/>
                  </a:lnTo>
                  <a:lnTo>
                    <a:pt x="629" y="145"/>
                  </a:lnTo>
                  <a:lnTo>
                    <a:pt x="732" y="179"/>
                  </a:lnTo>
                  <a:lnTo>
                    <a:pt x="754" y="373"/>
                  </a:lnTo>
                  <a:lnTo>
                    <a:pt x="899" y="409"/>
                  </a:lnTo>
                  <a:lnTo>
                    <a:pt x="754" y="432"/>
                  </a:lnTo>
                  <a:lnTo>
                    <a:pt x="768" y="546"/>
                  </a:lnTo>
                  <a:lnTo>
                    <a:pt x="1019" y="451"/>
                  </a:lnTo>
                  <a:lnTo>
                    <a:pt x="1517" y="618"/>
                  </a:lnTo>
                  <a:lnTo>
                    <a:pt x="1511" y="282"/>
                  </a:lnTo>
                  <a:lnTo>
                    <a:pt x="1619" y="295"/>
                  </a:lnTo>
                  <a:lnTo>
                    <a:pt x="1606" y="571"/>
                  </a:lnTo>
                  <a:lnTo>
                    <a:pt x="1767" y="474"/>
                  </a:lnTo>
                  <a:lnTo>
                    <a:pt x="1745" y="78"/>
                  </a:lnTo>
                  <a:lnTo>
                    <a:pt x="1589" y="179"/>
                  </a:lnTo>
                  <a:lnTo>
                    <a:pt x="665" y="6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448" y="3627"/>
              <a:ext cx="294" cy="255"/>
            </a:xfrm>
            <a:custGeom>
              <a:avLst/>
              <a:gdLst>
                <a:gd name="T0" fmla="*/ 162 w 587"/>
                <a:gd name="T1" fmla="*/ 84 h 510"/>
                <a:gd name="T2" fmla="*/ 120 w 587"/>
                <a:gd name="T3" fmla="*/ 94 h 510"/>
                <a:gd name="T4" fmla="*/ 120 w 587"/>
                <a:gd name="T5" fmla="*/ 147 h 510"/>
                <a:gd name="T6" fmla="*/ 69 w 587"/>
                <a:gd name="T7" fmla="*/ 156 h 510"/>
                <a:gd name="T8" fmla="*/ 57 w 587"/>
                <a:gd name="T9" fmla="*/ 195 h 510"/>
                <a:gd name="T10" fmla="*/ 0 w 587"/>
                <a:gd name="T11" fmla="*/ 210 h 510"/>
                <a:gd name="T12" fmla="*/ 3 w 587"/>
                <a:gd name="T13" fmla="*/ 255 h 510"/>
                <a:gd name="T14" fmla="*/ 87 w 587"/>
                <a:gd name="T15" fmla="*/ 222 h 510"/>
                <a:gd name="T16" fmla="*/ 108 w 587"/>
                <a:gd name="T17" fmla="*/ 177 h 510"/>
                <a:gd name="T18" fmla="*/ 141 w 587"/>
                <a:gd name="T19" fmla="*/ 180 h 510"/>
                <a:gd name="T20" fmla="*/ 150 w 587"/>
                <a:gd name="T21" fmla="*/ 130 h 510"/>
                <a:gd name="T22" fmla="*/ 207 w 587"/>
                <a:gd name="T23" fmla="*/ 105 h 510"/>
                <a:gd name="T24" fmla="*/ 231 w 587"/>
                <a:gd name="T25" fmla="*/ 63 h 510"/>
                <a:gd name="T26" fmla="*/ 294 w 587"/>
                <a:gd name="T27" fmla="*/ 0 h 510"/>
                <a:gd name="T28" fmla="*/ 198 w 587"/>
                <a:gd name="T29" fmla="*/ 9 h 510"/>
                <a:gd name="T30" fmla="*/ 195 w 587"/>
                <a:gd name="T31" fmla="*/ 55 h 510"/>
                <a:gd name="T32" fmla="*/ 192 w 587"/>
                <a:gd name="T33" fmla="*/ 72 h 510"/>
                <a:gd name="T34" fmla="*/ 162 w 587"/>
                <a:gd name="T35" fmla="*/ 84 h 510"/>
                <a:gd name="T36" fmla="*/ 162 w 587"/>
                <a:gd name="T37" fmla="*/ 84 h 5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87"/>
                <a:gd name="T58" fmla="*/ 0 h 510"/>
                <a:gd name="T59" fmla="*/ 587 w 587"/>
                <a:gd name="T60" fmla="*/ 510 h 5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87" h="510">
                  <a:moveTo>
                    <a:pt x="323" y="168"/>
                  </a:moveTo>
                  <a:lnTo>
                    <a:pt x="239" y="187"/>
                  </a:lnTo>
                  <a:lnTo>
                    <a:pt x="239" y="293"/>
                  </a:lnTo>
                  <a:lnTo>
                    <a:pt x="137" y="312"/>
                  </a:lnTo>
                  <a:lnTo>
                    <a:pt x="114" y="390"/>
                  </a:lnTo>
                  <a:lnTo>
                    <a:pt x="0" y="420"/>
                  </a:lnTo>
                  <a:lnTo>
                    <a:pt x="6" y="510"/>
                  </a:lnTo>
                  <a:lnTo>
                    <a:pt x="173" y="443"/>
                  </a:lnTo>
                  <a:lnTo>
                    <a:pt x="215" y="354"/>
                  </a:lnTo>
                  <a:lnTo>
                    <a:pt x="281" y="360"/>
                  </a:lnTo>
                  <a:lnTo>
                    <a:pt x="300" y="259"/>
                  </a:lnTo>
                  <a:lnTo>
                    <a:pt x="414" y="209"/>
                  </a:lnTo>
                  <a:lnTo>
                    <a:pt x="462" y="126"/>
                  </a:lnTo>
                  <a:lnTo>
                    <a:pt x="587" y="0"/>
                  </a:lnTo>
                  <a:lnTo>
                    <a:pt x="395" y="17"/>
                  </a:lnTo>
                  <a:lnTo>
                    <a:pt x="390" y="109"/>
                  </a:lnTo>
                  <a:lnTo>
                    <a:pt x="384" y="143"/>
                  </a:lnTo>
                  <a:lnTo>
                    <a:pt x="323" y="168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4454" y="3381"/>
              <a:ext cx="63" cy="86"/>
            </a:xfrm>
            <a:custGeom>
              <a:avLst/>
              <a:gdLst>
                <a:gd name="T0" fmla="*/ 0 w 126"/>
                <a:gd name="T1" fmla="*/ 5 h 173"/>
                <a:gd name="T2" fmla="*/ 3 w 126"/>
                <a:gd name="T3" fmla="*/ 86 h 173"/>
                <a:gd name="T4" fmla="*/ 55 w 126"/>
                <a:gd name="T5" fmla="*/ 86 h 173"/>
                <a:gd name="T6" fmla="*/ 63 w 126"/>
                <a:gd name="T7" fmla="*/ 0 h 173"/>
                <a:gd name="T8" fmla="*/ 0 w 126"/>
                <a:gd name="T9" fmla="*/ 5 h 173"/>
                <a:gd name="T10" fmla="*/ 0 w 126"/>
                <a:gd name="T11" fmla="*/ 5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"/>
                <a:gd name="T19" fmla="*/ 0 h 173"/>
                <a:gd name="T20" fmla="*/ 126 w 126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" h="173">
                  <a:moveTo>
                    <a:pt x="0" y="11"/>
                  </a:moveTo>
                  <a:lnTo>
                    <a:pt x="6" y="173"/>
                  </a:lnTo>
                  <a:lnTo>
                    <a:pt x="109" y="173"/>
                  </a:lnTo>
                  <a:lnTo>
                    <a:pt x="126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3A3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4361" y="2550"/>
              <a:ext cx="198" cy="293"/>
            </a:xfrm>
            <a:custGeom>
              <a:avLst/>
              <a:gdLst>
                <a:gd name="T0" fmla="*/ 84 w 395"/>
                <a:gd name="T1" fmla="*/ 0 h 586"/>
                <a:gd name="T2" fmla="*/ 58 w 395"/>
                <a:gd name="T3" fmla="*/ 93 h 586"/>
                <a:gd name="T4" fmla="*/ 0 w 395"/>
                <a:gd name="T5" fmla="*/ 173 h 586"/>
                <a:gd name="T6" fmla="*/ 33 w 395"/>
                <a:gd name="T7" fmla="*/ 181 h 586"/>
                <a:gd name="T8" fmla="*/ 0 w 395"/>
                <a:gd name="T9" fmla="*/ 264 h 586"/>
                <a:gd name="T10" fmla="*/ 174 w 395"/>
                <a:gd name="T11" fmla="*/ 293 h 586"/>
                <a:gd name="T12" fmla="*/ 96 w 395"/>
                <a:gd name="T13" fmla="*/ 206 h 586"/>
                <a:gd name="T14" fmla="*/ 150 w 395"/>
                <a:gd name="T15" fmla="*/ 215 h 586"/>
                <a:gd name="T16" fmla="*/ 124 w 395"/>
                <a:gd name="T17" fmla="*/ 173 h 586"/>
                <a:gd name="T18" fmla="*/ 198 w 395"/>
                <a:gd name="T19" fmla="*/ 163 h 586"/>
                <a:gd name="T20" fmla="*/ 98 w 395"/>
                <a:gd name="T21" fmla="*/ 111 h 586"/>
                <a:gd name="T22" fmla="*/ 84 w 395"/>
                <a:gd name="T23" fmla="*/ 0 h 586"/>
                <a:gd name="T24" fmla="*/ 84 w 395"/>
                <a:gd name="T25" fmla="*/ 0 h 58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5"/>
                <a:gd name="T40" fmla="*/ 0 h 586"/>
                <a:gd name="T41" fmla="*/ 395 w 395"/>
                <a:gd name="T42" fmla="*/ 586 h 58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5" h="586">
                  <a:moveTo>
                    <a:pt x="167" y="0"/>
                  </a:moveTo>
                  <a:lnTo>
                    <a:pt x="116" y="187"/>
                  </a:lnTo>
                  <a:lnTo>
                    <a:pt x="0" y="346"/>
                  </a:lnTo>
                  <a:lnTo>
                    <a:pt x="65" y="362"/>
                  </a:lnTo>
                  <a:lnTo>
                    <a:pt x="0" y="527"/>
                  </a:lnTo>
                  <a:lnTo>
                    <a:pt x="348" y="586"/>
                  </a:lnTo>
                  <a:lnTo>
                    <a:pt x="192" y="413"/>
                  </a:lnTo>
                  <a:lnTo>
                    <a:pt x="300" y="430"/>
                  </a:lnTo>
                  <a:lnTo>
                    <a:pt x="247" y="346"/>
                  </a:lnTo>
                  <a:lnTo>
                    <a:pt x="395" y="327"/>
                  </a:lnTo>
                  <a:lnTo>
                    <a:pt x="196" y="22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099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789" y="3244"/>
              <a:ext cx="46" cy="63"/>
            </a:xfrm>
            <a:custGeom>
              <a:avLst/>
              <a:gdLst>
                <a:gd name="T0" fmla="*/ 0 w 93"/>
                <a:gd name="T1" fmla="*/ 0 h 126"/>
                <a:gd name="T2" fmla="*/ 2 w 93"/>
                <a:gd name="T3" fmla="*/ 46 h 126"/>
                <a:gd name="T4" fmla="*/ 46 w 93"/>
                <a:gd name="T5" fmla="*/ 63 h 126"/>
                <a:gd name="T6" fmla="*/ 36 w 93"/>
                <a:gd name="T7" fmla="*/ 11 h 126"/>
                <a:gd name="T8" fmla="*/ 0 w 93"/>
                <a:gd name="T9" fmla="*/ 0 h 126"/>
                <a:gd name="T10" fmla="*/ 0 w 93"/>
                <a:gd name="T11" fmla="*/ 0 h 1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26"/>
                <a:gd name="T20" fmla="*/ 93 w 93"/>
                <a:gd name="T21" fmla="*/ 126 h 1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26">
                  <a:moveTo>
                    <a:pt x="0" y="0"/>
                  </a:moveTo>
                  <a:lnTo>
                    <a:pt x="4" y="91"/>
                  </a:lnTo>
                  <a:lnTo>
                    <a:pt x="93" y="126"/>
                  </a:lnTo>
                  <a:lnTo>
                    <a:pt x="7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3758" y="3474"/>
              <a:ext cx="485" cy="223"/>
            </a:xfrm>
            <a:custGeom>
              <a:avLst/>
              <a:gdLst>
                <a:gd name="T0" fmla="*/ 0 w 971"/>
                <a:gd name="T1" fmla="*/ 0 h 447"/>
                <a:gd name="T2" fmla="*/ 480 w 971"/>
                <a:gd name="T3" fmla="*/ 160 h 447"/>
                <a:gd name="T4" fmla="*/ 485 w 971"/>
                <a:gd name="T5" fmla="*/ 198 h 447"/>
                <a:gd name="T6" fmla="*/ 457 w 971"/>
                <a:gd name="T7" fmla="*/ 196 h 447"/>
                <a:gd name="T8" fmla="*/ 448 w 971"/>
                <a:gd name="T9" fmla="*/ 223 h 447"/>
                <a:gd name="T10" fmla="*/ 127 w 971"/>
                <a:gd name="T11" fmla="*/ 94 h 447"/>
                <a:gd name="T12" fmla="*/ 4 w 971"/>
                <a:gd name="T13" fmla="*/ 39 h 447"/>
                <a:gd name="T14" fmla="*/ 0 w 971"/>
                <a:gd name="T15" fmla="*/ 0 h 447"/>
                <a:gd name="T16" fmla="*/ 0 w 971"/>
                <a:gd name="T17" fmla="*/ 0 h 4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1"/>
                <a:gd name="T28" fmla="*/ 0 h 447"/>
                <a:gd name="T29" fmla="*/ 971 w 971"/>
                <a:gd name="T30" fmla="*/ 447 h 4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1" h="447">
                  <a:moveTo>
                    <a:pt x="0" y="0"/>
                  </a:moveTo>
                  <a:lnTo>
                    <a:pt x="960" y="321"/>
                  </a:lnTo>
                  <a:lnTo>
                    <a:pt x="971" y="397"/>
                  </a:lnTo>
                  <a:lnTo>
                    <a:pt x="914" y="392"/>
                  </a:lnTo>
                  <a:lnTo>
                    <a:pt x="897" y="447"/>
                  </a:lnTo>
                  <a:lnTo>
                    <a:pt x="255" y="188"/>
                  </a:lnTo>
                  <a:lnTo>
                    <a:pt x="8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4695" y="2840"/>
              <a:ext cx="54" cy="480"/>
            </a:xfrm>
            <a:custGeom>
              <a:avLst/>
              <a:gdLst>
                <a:gd name="T0" fmla="*/ 48 w 108"/>
                <a:gd name="T1" fmla="*/ 8 h 960"/>
                <a:gd name="T2" fmla="*/ 41 w 108"/>
                <a:gd name="T3" fmla="*/ 108 h 960"/>
                <a:gd name="T4" fmla="*/ 54 w 108"/>
                <a:gd name="T5" fmla="*/ 305 h 960"/>
                <a:gd name="T6" fmla="*/ 54 w 108"/>
                <a:gd name="T7" fmla="*/ 341 h 960"/>
                <a:gd name="T8" fmla="*/ 54 w 108"/>
                <a:gd name="T9" fmla="*/ 381 h 960"/>
                <a:gd name="T10" fmla="*/ 48 w 108"/>
                <a:gd name="T11" fmla="*/ 396 h 960"/>
                <a:gd name="T12" fmla="*/ 35 w 108"/>
                <a:gd name="T13" fmla="*/ 428 h 960"/>
                <a:gd name="T14" fmla="*/ 21 w 108"/>
                <a:gd name="T15" fmla="*/ 459 h 960"/>
                <a:gd name="T16" fmla="*/ 14 w 108"/>
                <a:gd name="T17" fmla="*/ 476 h 960"/>
                <a:gd name="T18" fmla="*/ 5 w 108"/>
                <a:gd name="T19" fmla="*/ 480 h 960"/>
                <a:gd name="T20" fmla="*/ 0 w 108"/>
                <a:gd name="T21" fmla="*/ 472 h 960"/>
                <a:gd name="T22" fmla="*/ 7 w 108"/>
                <a:gd name="T23" fmla="*/ 425 h 960"/>
                <a:gd name="T24" fmla="*/ 16 w 108"/>
                <a:gd name="T25" fmla="*/ 380 h 960"/>
                <a:gd name="T26" fmla="*/ 15 w 108"/>
                <a:gd name="T27" fmla="*/ 295 h 960"/>
                <a:gd name="T28" fmla="*/ 15 w 108"/>
                <a:gd name="T29" fmla="*/ 188 h 960"/>
                <a:gd name="T30" fmla="*/ 20 w 108"/>
                <a:gd name="T31" fmla="*/ 83 h 960"/>
                <a:gd name="T32" fmla="*/ 26 w 108"/>
                <a:gd name="T33" fmla="*/ 39 h 960"/>
                <a:gd name="T34" fmla="*/ 35 w 108"/>
                <a:gd name="T35" fmla="*/ 6 h 960"/>
                <a:gd name="T36" fmla="*/ 42 w 108"/>
                <a:gd name="T37" fmla="*/ 0 h 960"/>
                <a:gd name="T38" fmla="*/ 48 w 108"/>
                <a:gd name="T39" fmla="*/ 8 h 960"/>
                <a:gd name="T40" fmla="*/ 48 w 108"/>
                <a:gd name="T41" fmla="*/ 8 h 9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8"/>
                <a:gd name="T64" fmla="*/ 0 h 960"/>
                <a:gd name="T65" fmla="*/ 108 w 108"/>
                <a:gd name="T66" fmla="*/ 960 h 96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8" h="960">
                  <a:moveTo>
                    <a:pt x="95" y="15"/>
                  </a:moveTo>
                  <a:lnTo>
                    <a:pt x="82" y="215"/>
                  </a:lnTo>
                  <a:lnTo>
                    <a:pt x="108" y="610"/>
                  </a:lnTo>
                  <a:lnTo>
                    <a:pt x="107" y="681"/>
                  </a:lnTo>
                  <a:lnTo>
                    <a:pt x="108" y="761"/>
                  </a:lnTo>
                  <a:lnTo>
                    <a:pt x="95" y="791"/>
                  </a:lnTo>
                  <a:lnTo>
                    <a:pt x="69" y="856"/>
                  </a:lnTo>
                  <a:lnTo>
                    <a:pt x="42" y="918"/>
                  </a:lnTo>
                  <a:lnTo>
                    <a:pt x="27" y="951"/>
                  </a:lnTo>
                  <a:lnTo>
                    <a:pt x="10" y="960"/>
                  </a:lnTo>
                  <a:lnTo>
                    <a:pt x="0" y="943"/>
                  </a:lnTo>
                  <a:lnTo>
                    <a:pt x="15" y="850"/>
                  </a:lnTo>
                  <a:lnTo>
                    <a:pt x="32" y="759"/>
                  </a:lnTo>
                  <a:lnTo>
                    <a:pt x="31" y="589"/>
                  </a:lnTo>
                  <a:lnTo>
                    <a:pt x="31" y="375"/>
                  </a:lnTo>
                  <a:lnTo>
                    <a:pt x="40" y="166"/>
                  </a:lnTo>
                  <a:lnTo>
                    <a:pt x="51" y="78"/>
                  </a:lnTo>
                  <a:lnTo>
                    <a:pt x="69" y="12"/>
                  </a:lnTo>
                  <a:lnTo>
                    <a:pt x="84" y="0"/>
                  </a:lnTo>
                  <a:lnTo>
                    <a:pt x="95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4894" y="2847"/>
              <a:ext cx="98" cy="631"/>
            </a:xfrm>
            <a:custGeom>
              <a:avLst/>
              <a:gdLst>
                <a:gd name="T0" fmla="*/ 23 w 196"/>
                <a:gd name="T1" fmla="*/ 7 h 1263"/>
                <a:gd name="T2" fmla="*/ 27 w 196"/>
                <a:gd name="T3" fmla="*/ 193 h 1263"/>
                <a:gd name="T4" fmla="*/ 39 w 196"/>
                <a:gd name="T5" fmla="*/ 237 h 1263"/>
                <a:gd name="T6" fmla="*/ 59 w 196"/>
                <a:gd name="T7" fmla="*/ 279 h 1263"/>
                <a:gd name="T8" fmla="*/ 81 w 196"/>
                <a:gd name="T9" fmla="*/ 323 h 1263"/>
                <a:gd name="T10" fmla="*/ 96 w 196"/>
                <a:gd name="T11" fmla="*/ 370 h 1263"/>
                <a:gd name="T12" fmla="*/ 98 w 196"/>
                <a:gd name="T13" fmla="*/ 549 h 1263"/>
                <a:gd name="T14" fmla="*/ 93 w 196"/>
                <a:gd name="T15" fmla="*/ 568 h 1263"/>
                <a:gd name="T16" fmla="*/ 78 w 196"/>
                <a:gd name="T17" fmla="*/ 605 h 1263"/>
                <a:gd name="T18" fmla="*/ 65 w 196"/>
                <a:gd name="T19" fmla="*/ 631 h 1263"/>
                <a:gd name="T20" fmla="*/ 57 w 196"/>
                <a:gd name="T21" fmla="*/ 622 h 1263"/>
                <a:gd name="T22" fmla="*/ 60 w 196"/>
                <a:gd name="T23" fmla="*/ 375 h 1263"/>
                <a:gd name="T24" fmla="*/ 47 w 196"/>
                <a:gd name="T25" fmla="*/ 329 h 1263"/>
                <a:gd name="T26" fmla="*/ 28 w 196"/>
                <a:gd name="T27" fmla="*/ 286 h 1263"/>
                <a:gd name="T28" fmla="*/ 0 w 196"/>
                <a:gd name="T29" fmla="*/ 195 h 1263"/>
                <a:gd name="T30" fmla="*/ 2 w 196"/>
                <a:gd name="T31" fmla="*/ 98 h 1263"/>
                <a:gd name="T32" fmla="*/ 10 w 196"/>
                <a:gd name="T33" fmla="*/ 6 h 1263"/>
                <a:gd name="T34" fmla="*/ 17 w 196"/>
                <a:gd name="T35" fmla="*/ 0 h 1263"/>
                <a:gd name="T36" fmla="*/ 23 w 196"/>
                <a:gd name="T37" fmla="*/ 7 h 1263"/>
                <a:gd name="T38" fmla="*/ 23 w 196"/>
                <a:gd name="T39" fmla="*/ 7 h 126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96"/>
                <a:gd name="T61" fmla="*/ 0 h 1263"/>
                <a:gd name="T62" fmla="*/ 196 w 196"/>
                <a:gd name="T63" fmla="*/ 1263 h 126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96" h="1263">
                  <a:moveTo>
                    <a:pt x="46" y="14"/>
                  </a:moveTo>
                  <a:lnTo>
                    <a:pt x="54" y="386"/>
                  </a:lnTo>
                  <a:lnTo>
                    <a:pt x="77" y="474"/>
                  </a:lnTo>
                  <a:lnTo>
                    <a:pt x="118" y="559"/>
                  </a:lnTo>
                  <a:lnTo>
                    <a:pt x="162" y="647"/>
                  </a:lnTo>
                  <a:lnTo>
                    <a:pt x="191" y="740"/>
                  </a:lnTo>
                  <a:lnTo>
                    <a:pt x="196" y="1099"/>
                  </a:lnTo>
                  <a:lnTo>
                    <a:pt x="185" y="1137"/>
                  </a:lnTo>
                  <a:lnTo>
                    <a:pt x="156" y="1210"/>
                  </a:lnTo>
                  <a:lnTo>
                    <a:pt x="130" y="1263"/>
                  </a:lnTo>
                  <a:lnTo>
                    <a:pt x="115" y="1244"/>
                  </a:lnTo>
                  <a:lnTo>
                    <a:pt x="120" y="751"/>
                  </a:lnTo>
                  <a:lnTo>
                    <a:pt x="94" y="658"/>
                  </a:lnTo>
                  <a:lnTo>
                    <a:pt x="56" y="573"/>
                  </a:lnTo>
                  <a:lnTo>
                    <a:pt x="0" y="390"/>
                  </a:lnTo>
                  <a:lnTo>
                    <a:pt x="4" y="196"/>
                  </a:lnTo>
                  <a:lnTo>
                    <a:pt x="20" y="12"/>
                  </a:lnTo>
                  <a:lnTo>
                    <a:pt x="33" y="0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4726" y="2881"/>
              <a:ext cx="101" cy="694"/>
            </a:xfrm>
            <a:custGeom>
              <a:avLst/>
              <a:gdLst>
                <a:gd name="T0" fmla="*/ 23 w 201"/>
                <a:gd name="T1" fmla="*/ 694 h 1388"/>
                <a:gd name="T2" fmla="*/ 10 w 201"/>
                <a:gd name="T3" fmla="*/ 692 h 1388"/>
                <a:gd name="T4" fmla="*/ 7 w 201"/>
                <a:gd name="T5" fmla="*/ 608 h 1388"/>
                <a:gd name="T6" fmla="*/ 0 w 201"/>
                <a:gd name="T7" fmla="*/ 521 h 1388"/>
                <a:gd name="T8" fmla="*/ 9 w 201"/>
                <a:gd name="T9" fmla="*/ 465 h 1388"/>
                <a:gd name="T10" fmla="*/ 30 w 201"/>
                <a:gd name="T11" fmla="*/ 426 h 1388"/>
                <a:gd name="T12" fmla="*/ 54 w 201"/>
                <a:gd name="T13" fmla="*/ 389 h 1388"/>
                <a:gd name="T14" fmla="*/ 75 w 201"/>
                <a:gd name="T15" fmla="*/ 345 h 1388"/>
                <a:gd name="T16" fmla="*/ 83 w 201"/>
                <a:gd name="T17" fmla="*/ 257 h 1388"/>
                <a:gd name="T18" fmla="*/ 72 w 201"/>
                <a:gd name="T19" fmla="*/ 168 h 1388"/>
                <a:gd name="T20" fmla="*/ 70 w 201"/>
                <a:gd name="T21" fmla="*/ 87 h 1388"/>
                <a:gd name="T22" fmla="*/ 71 w 201"/>
                <a:gd name="T23" fmla="*/ 9 h 1388"/>
                <a:gd name="T24" fmla="*/ 77 w 201"/>
                <a:gd name="T25" fmla="*/ 0 h 1388"/>
                <a:gd name="T26" fmla="*/ 85 w 201"/>
                <a:gd name="T27" fmla="*/ 6 h 1388"/>
                <a:gd name="T28" fmla="*/ 90 w 201"/>
                <a:gd name="T29" fmla="*/ 167 h 1388"/>
                <a:gd name="T30" fmla="*/ 101 w 201"/>
                <a:gd name="T31" fmla="*/ 353 h 1388"/>
                <a:gd name="T32" fmla="*/ 88 w 201"/>
                <a:gd name="T33" fmla="*/ 384 h 1388"/>
                <a:gd name="T34" fmla="*/ 71 w 201"/>
                <a:gd name="T35" fmla="*/ 413 h 1388"/>
                <a:gd name="T36" fmla="*/ 45 w 201"/>
                <a:gd name="T37" fmla="*/ 474 h 1388"/>
                <a:gd name="T38" fmla="*/ 39 w 201"/>
                <a:gd name="T39" fmla="*/ 596 h 1388"/>
                <a:gd name="T40" fmla="*/ 32 w 201"/>
                <a:gd name="T41" fmla="*/ 646 h 1388"/>
                <a:gd name="T42" fmla="*/ 23 w 201"/>
                <a:gd name="T43" fmla="*/ 694 h 1388"/>
                <a:gd name="T44" fmla="*/ 23 w 201"/>
                <a:gd name="T45" fmla="*/ 694 h 138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1"/>
                <a:gd name="T70" fmla="*/ 0 h 1388"/>
                <a:gd name="T71" fmla="*/ 201 w 201"/>
                <a:gd name="T72" fmla="*/ 1388 h 138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1" h="1388">
                  <a:moveTo>
                    <a:pt x="45" y="1388"/>
                  </a:moveTo>
                  <a:lnTo>
                    <a:pt x="19" y="1384"/>
                  </a:lnTo>
                  <a:lnTo>
                    <a:pt x="13" y="1215"/>
                  </a:lnTo>
                  <a:lnTo>
                    <a:pt x="0" y="1042"/>
                  </a:lnTo>
                  <a:lnTo>
                    <a:pt x="17" y="931"/>
                  </a:lnTo>
                  <a:lnTo>
                    <a:pt x="59" y="852"/>
                  </a:lnTo>
                  <a:lnTo>
                    <a:pt x="108" y="779"/>
                  </a:lnTo>
                  <a:lnTo>
                    <a:pt x="150" y="690"/>
                  </a:lnTo>
                  <a:lnTo>
                    <a:pt x="165" y="513"/>
                  </a:lnTo>
                  <a:lnTo>
                    <a:pt x="144" y="336"/>
                  </a:lnTo>
                  <a:lnTo>
                    <a:pt x="139" y="175"/>
                  </a:lnTo>
                  <a:lnTo>
                    <a:pt x="142" y="17"/>
                  </a:lnTo>
                  <a:lnTo>
                    <a:pt x="154" y="0"/>
                  </a:lnTo>
                  <a:lnTo>
                    <a:pt x="169" y="13"/>
                  </a:lnTo>
                  <a:lnTo>
                    <a:pt x="180" y="334"/>
                  </a:lnTo>
                  <a:lnTo>
                    <a:pt x="201" y="707"/>
                  </a:lnTo>
                  <a:lnTo>
                    <a:pt x="175" y="768"/>
                  </a:lnTo>
                  <a:lnTo>
                    <a:pt x="142" y="827"/>
                  </a:lnTo>
                  <a:lnTo>
                    <a:pt x="89" y="949"/>
                  </a:lnTo>
                  <a:lnTo>
                    <a:pt x="78" y="1192"/>
                  </a:lnTo>
                  <a:lnTo>
                    <a:pt x="64" y="1291"/>
                  </a:lnTo>
                  <a:lnTo>
                    <a:pt x="45" y="13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4795" y="3399"/>
              <a:ext cx="108" cy="121"/>
            </a:xfrm>
            <a:custGeom>
              <a:avLst/>
              <a:gdLst>
                <a:gd name="T0" fmla="*/ 74 w 214"/>
                <a:gd name="T1" fmla="*/ 59 h 241"/>
                <a:gd name="T2" fmla="*/ 57 w 214"/>
                <a:gd name="T3" fmla="*/ 33 h 241"/>
                <a:gd name="T4" fmla="*/ 52 w 214"/>
                <a:gd name="T5" fmla="*/ 22 h 241"/>
                <a:gd name="T6" fmla="*/ 63 w 214"/>
                <a:gd name="T7" fmla="*/ 13 h 241"/>
                <a:gd name="T8" fmla="*/ 85 w 214"/>
                <a:gd name="T9" fmla="*/ 22 h 241"/>
                <a:gd name="T10" fmla="*/ 103 w 214"/>
                <a:gd name="T11" fmla="*/ 40 h 241"/>
                <a:gd name="T12" fmla="*/ 108 w 214"/>
                <a:gd name="T13" fmla="*/ 67 h 241"/>
                <a:gd name="T14" fmla="*/ 99 w 214"/>
                <a:gd name="T15" fmla="*/ 84 h 241"/>
                <a:gd name="T16" fmla="*/ 87 w 214"/>
                <a:gd name="T17" fmla="*/ 100 h 241"/>
                <a:gd name="T18" fmla="*/ 72 w 214"/>
                <a:gd name="T19" fmla="*/ 113 h 241"/>
                <a:gd name="T20" fmla="*/ 55 w 214"/>
                <a:gd name="T21" fmla="*/ 121 h 241"/>
                <a:gd name="T22" fmla="*/ 22 w 214"/>
                <a:gd name="T23" fmla="*/ 114 h 241"/>
                <a:gd name="T24" fmla="*/ 6 w 214"/>
                <a:gd name="T25" fmla="*/ 90 h 241"/>
                <a:gd name="T26" fmla="*/ 0 w 214"/>
                <a:gd name="T27" fmla="*/ 60 h 241"/>
                <a:gd name="T28" fmla="*/ 5 w 214"/>
                <a:gd name="T29" fmla="*/ 30 h 241"/>
                <a:gd name="T30" fmla="*/ 18 w 214"/>
                <a:gd name="T31" fmla="*/ 3 h 241"/>
                <a:gd name="T32" fmla="*/ 27 w 214"/>
                <a:gd name="T33" fmla="*/ 0 h 241"/>
                <a:gd name="T34" fmla="*/ 30 w 214"/>
                <a:gd name="T35" fmla="*/ 10 h 241"/>
                <a:gd name="T36" fmla="*/ 19 w 214"/>
                <a:gd name="T37" fmla="*/ 55 h 241"/>
                <a:gd name="T38" fmla="*/ 24 w 214"/>
                <a:gd name="T39" fmla="*/ 76 h 241"/>
                <a:gd name="T40" fmla="*/ 39 w 214"/>
                <a:gd name="T41" fmla="*/ 96 h 241"/>
                <a:gd name="T42" fmla="*/ 51 w 214"/>
                <a:gd name="T43" fmla="*/ 99 h 241"/>
                <a:gd name="T44" fmla="*/ 62 w 214"/>
                <a:gd name="T45" fmla="*/ 88 h 241"/>
                <a:gd name="T46" fmla="*/ 74 w 214"/>
                <a:gd name="T47" fmla="*/ 59 h 241"/>
                <a:gd name="T48" fmla="*/ 74 w 214"/>
                <a:gd name="T49" fmla="*/ 59 h 2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14"/>
                <a:gd name="T76" fmla="*/ 0 h 241"/>
                <a:gd name="T77" fmla="*/ 214 w 214"/>
                <a:gd name="T78" fmla="*/ 241 h 2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14" h="241">
                  <a:moveTo>
                    <a:pt x="146" y="118"/>
                  </a:moveTo>
                  <a:lnTo>
                    <a:pt x="112" y="65"/>
                  </a:lnTo>
                  <a:lnTo>
                    <a:pt x="104" y="44"/>
                  </a:lnTo>
                  <a:lnTo>
                    <a:pt x="125" y="25"/>
                  </a:lnTo>
                  <a:lnTo>
                    <a:pt x="169" y="44"/>
                  </a:lnTo>
                  <a:lnTo>
                    <a:pt x="205" y="80"/>
                  </a:lnTo>
                  <a:lnTo>
                    <a:pt x="214" y="133"/>
                  </a:lnTo>
                  <a:lnTo>
                    <a:pt x="197" y="167"/>
                  </a:lnTo>
                  <a:lnTo>
                    <a:pt x="173" y="200"/>
                  </a:lnTo>
                  <a:lnTo>
                    <a:pt x="142" y="226"/>
                  </a:lnTo>
                  <a:lnTo>
                    <a:pt x="108" y="241"/>
                  </a:lnTo>
                  <a:lnTo>
                    <a:pt x="43" y="228"/>
                  </a:lnTo>
                  <a:lnTo>
                    <a:pt x="11" y="179"/>
                  </a:lnTo>
                  <a:lnTo>
                    <a:pt x="0" y="120"/>
                  </a:lnTo>
                  <a:lnTo>
                    <a:pt x="9" y="59"/>
                  </a:lnTo>
                  <a:lnTo>
                    <a:pt x="36" y="6"/>
                  </a:lnTo>
                  <a:lnTo>
                    <a:pt x="53" y="0"/>
                  </a:lnTo>
                  <a:lnTo>
                    <a:pt x="59" y="19"/>
                  </a:lnTo>
                  <a:lnTo>
                    <a:pt x="38" y="110"/>
                  </a:lnTo>
                  <a:lnTo>
                    <a:pt x="47" y="152"/>
                  </a:lnTo>
                  <a:lnTo>
                    <a:pt x="78" y="192"/>
                  </a:lnTo>
                  <a:lnTo>
                    <a:pt x="102" y="198"/>
                  </a:lnTo>
                  <a:lnTo>
                    <a:pt x="123" y="175"/>
                  </a:lnTo>
                  <a:lnTo>
                    <a:pt x="146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4841" y="3242"/>
              <a:ext cx="109" cy="132"/>
            </a:xfrm>
            <a:custGeom>
              <a:avLst/>
              <a:gdLst>
                <a:gd name="T0" fmla="*/ 71 w 218"/>
                <a:gd name="T1" fmla="*/ 132 h 265"/>
                <a:gd name="T2" fmla="*/ 38 w 218"/>
                <a:gd name="T3" fmla="*/ 125 h 265"/>
                <a:gd name="T4" fmla="*/ 13 w 218"/>
                <a:gd name="T5" fmla="*/ 94 h 265"/>
                <a:gd name="T6" fmla="*/ 0 w 218"/>
                <a:gd name="T7" fmla="*/ 54 h 265"/>
                <a:gd name="T8" fmla="*/ 2 w 218"/>
                <a:gd name="T9" fmla="*/ 36 h 265"/>
                <a:gd name="T10" fmla="*/ 11 w 218"/>
                <a:gd name="T11" fmla="*/ 22 h 265"/>
                <a:gd name="T12" fmla="*/ 26 w 218"/>
                <a:gd name="T13" fmla="*/ 9 h 265"/>
                <a:gd name="T14" fmla="*/ 46 w 218"/>
                <a:gd name="T15" fmla="*/ 0 h 265"/>
                <a:gd name="T16" fmla="*/ 86 w 218"/>
                <a:gd name="T17" fmla="*/ 2 h 265"/>
                <a:gd name="T18" fmla="*/ 105 w 218"/>
                <a:gd name="T19" fmla="*/ 29 h 265"/>
                <a:gd name="T20" fmla="*/ 109 w 218"/>
                <a:gd name="T21" fmla="*/ 64 h 265"/>
                <a:gd name="T22" fmla="*/ 103 w 218"/>
                <a:gd name="T23" fmla="*/ 79 h 265"/>
                <a:gd name="T24" fmla="*/ 90 w 218"/>
                <a:gd name="T25" fmla="*/ 84 h 265"/>
                <a:gd name="T26" fmla="*/ 77 w 218"/>
                <a:gd name="T27" fmla="*/ 80 h 265"/>
                <a:gd name="T28" fmla="*/ 70 w 218"/>
                <a:gd name="T29" fmla="*/ 65 h 265"/>
                <a:gd name="T30" fmla="*/ 66 w 218"/>
                <a:gd name="T31" fmla="*/ 30 h 265"/>
                <a:gd name="T32" fmla="*/ 48 w 218"/>
                <a:gd name="T33" fmla="*/ 32 h 265"/>
                <a:gd name="T34" fmla="*/ 32 w 218"/>
                <a:gd name="T35" fmla="*/ 45 h 265"/>
                <a:gd name="T36" fmla="*/ 25 w 218"/>
                <a:gd name="T37" fmla="*/ 64 h 265"/>
                <a:gd name="T38" fmla="*/ 28 w 218"/>
                <a:gd name="T39" fmla="*/ 87 h 265"/>
                <a:gd name="T40" fmla="*/ 43 w 218"/>
                <a:gd name="T41" fmla="*/ 108 h 265"/>
                <a:gd name="T42" fmla="*/ 68 w 218"/>
                <a:gd name="T43" fmla="*/ 119 h 265"/>
                <a:gd name="T44" fmla="*/ 76 w 218"/>
                <a:gd name="T45" fmla="*/ 124 h 265"/>
                <a:gd name="T46" fmla="*/ 71 w 218"/>
                <a:gd name="T47" fmla="*/ 132 h 265"/>
                <a:gd name="T48" fmla="*/ 71 w 218"/>
                <a:gd name="T49" fmla="*/ 132 h 2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18"/>
                <a:gd name="T76" fmla="*/ 0 h 265"/>
                <a:gd name="T77" fmla="*/ 218 w 218"/>
                <a:gd name="T78" fmla="*/ 265 h 2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18" h="265">
                  <a:moveTo>
                    <a:pt x="141" y="265"/>
                  </a:moveTo>
                  <a:lnTo>
                    <a:pt x="76" y="251"/>
                  </a:lnTo>
                  <a:lnTo>
                    <a:pt x="25" y="188"/>
                  </a:lnTo>
                  <a:lnTo>
                    <a:pt x="0" y="109"/>
                  </a:lnTo>
                  <a:lnTo>
                    <a:pt x="4" y="73"/>
                  </a:lnTo>
                  <a:lnTo>
                    <a:pt x="21" y="44"/>
                  </a:lnTo>
                  <a:lnTo>
                    <a:pt x="51" y="19"/>
                  </a:lnTo>
                  <a:lnTo>
                    <a:pt x="91" y="0"/>
                  </a:lnTo>
                  <a:lnTo>
                    <a:pt x="171" y="4"/>
                  </a:lnTo>
                  <a:lnTo>
                    <a:pt x="209" y="59"/>
                  </a:lnTo>
                  <a:lnTo>
                    <a:pt x="218" y="128"/>
                  </a:lnTo>
                  <a:lnTo>
                    <a:pt x="205" y="158"/>
                  </a:lnTo>
                  <a:lnTo>
                    <a:pt x="180" y="168"/>
                  </a:lnTo>
                  <a:lnTo>
                    <a:pt x="154" y="160"/>
                  </a:lnTo>
                  <a:lnTo>
                    <a:pt x="139" y="130"/>
                  </a:lnTo>
                  <a:lnTo>
                    <a:pt x="131" y="61"/>
                  </a:lnTo>
                  <a:lnTo>
                    <a:pt x="95" y="65"/>
                  </a:lnTo>
                  <a:lnTo>
                    <a:pt x="64" y="90"/>
                  </a:lnTo>
                  <a:lnTo>
                    <a:pt x="49" y="128"/>
                  </a:lnTo>
                  <a:lnTo>
                    <a:pt x="57" y="175"/>
                  </a:lnTo>
                  <a:lnTo>
                    <a:pt x="85" y="217"/>
                  </a:lnTo>
                  <a:lnTo>
                    <a:pt x="135" y="238"/>
                  </a:lnTo>
                  <a:lnTo>
                    <a:pt x="152" y="249"/>
                  </a:lnTo>
                  <a:lnTo>
                    <a:pt x="141" y="2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4830" y="3023"/>
              <a:ext cx="68" cy="113"/>
            </a:xfrm>
            <a:custGeom>
              <a:avLst/>
              <a:gdLst>
                <a:gd name="T0" fmla="*/ 13 w 137"/>
                <a:gd name="T1" fmla="*/ 100 h 226"/>
                <a:gd name="T2" fmla="*/ 34 w 137"/>
                <a:gd name="T3" fmla="*/ 99 h 226"/>
                <a:gd name="T4" fmla="*/ 47 w 137"/>
                <a:gd name="T5" fmla="*/ 84 h 226"/>
                <a:gd name="T6" fmla="*/ 47 w 137"/>
                <a:gd name="T7" fmla="*/ 64 h 226"/>
                <a:gd name="T8" fmla="*/ 37 w 137"/>
                <a:gd name="T9" fmla="*/ 50 h 226"/>
                <a:gd name="T10" fmla="*/ 22 w 137"/>
                <a:gd name="T11" fmla="*/ 37 h 226"/>
                <a:gd name="T12" fmla="*/ 6 w 137"/>
                <a:gd name="T13" fmla="*/ 27 h 226"/>
                <a:gd name="T14" fmla="*/ 0 w 137"/>
                <a:gd name="T15" fmla="*/ 7 h 226"/>
                <a:gd name="T16" fmla="*/ 8 w 137"/>
                <a:gd name="T17" fmla="*/ 0 h 226"/>
                <a:gd name="T18" fmla="*/ 21 w 137"/>
                <a:gd name="T19" fmla="*/ 1 h 226"/>
                <a:gd name="T20" fmla="*/ 59 w 137"/>
                <a:gd name="T21" fmla="*/ 36 h 226"/>
                <a:gd name="T22" fmla="*/ 68 w 137"/>
                <a:gd name="T23" fmla="*/ 88 h 226"/>
                <a:gd name="T24" fmla="*/ 59 w 137"/>
                <a:gd name="T25" fmla="*/ 103 h 226"/>
                <a:gd name="T26" fmla="*/ 43 w 137"/>
                <a:gd name="T27" fmla="*/ 113 h 226"/>
                <a:gd name="T28" fmla="*/ 7 w 137"/>
                <a:gd name="T29" fmla="*/ 112 h 226"/>
                <a:gd name="T30" fmla="*/ 4 w 137"/>
                <a:gd name="T31" fmla="*/ 103 h 226"/>
                <a:gd name="T32" fmla="*/ 13 w 137"/>
                <a:gd name="T33" fmla="*/ 100 h 226"/>
                <a:gd name="T34" fmla="*/ 13 w 137"/>
                <a:gd name="T35" fmla="*/ 100 h 2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7"/>
                <a:gd name="T55" fmla="*/ 0 h 226"/>
                <a:gd name="T56" fmla="*/ 137 w 137"/>
                <a:gd name="T57" fmla="*/ 226 h 2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7" h="226">
                  <a:moveTo>
                    <a:pt x="27" y="200"/>
                  </a:moveTo>
                  <a:lnTo>
                    <a:pt x="68" y="198"/>
                  </a:lnTo>
                  <a:lnTo>
                    <a:pt x="95" y="167"/>
                  </a:lnTo>
                  <a:lnTo>
                    <a:pt x="95" y="128"/>
                  </a:lnTo>
                  <a:lnTo>
                    <a:pt x="74" y="99"/>
                  </a:lnTo>
                  <a:lnTo>
                    <a:pt x="44" y="74"/>
                  </a:lnTo>
                  <a:lnTo>
                    <a:pt x="13" y="53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42" y="2"/>
                  </a:lnTo>
                  <a:lnTo>
                    <a:pt x="118" y="72"/>
                  </a:lnTo>
                  <a:lnTo>
                    <a:pt x="137" y="175"/>
                  </a:lnTo>
                  <a:lnTo>
                    <a:pt x="118" y="205"/>
                  </a:lnTo>
                  <a:lnTo>
                    <a:pt x="86" y="226"/>
                  </a:lnTo>
                  <a:lnTo>
                    <a:pt x="15" y="224"/>
                  </a:lnTo>
                  <a:lnTo>
                    <a:pt x="8" y="205"/>
                  </a:lnTo>
                  <a:lnTo>
                    <a:pt x="27" y="2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4819" y="2897"/>
              <a:ext cx="74" cy="100"/>
            </a:xfrm>
            <a:custGeom>
              <a:avLst/>
              <a:gdLst>
                <a:gd name="T0" fmla="*/ 65 w 148"/>
                <a:gd name="T1" fmla="*/ 22 h 200"/>
                <a:gd name="T2" fmla="*/ 48 w 148"/>
                <a:gd name="T3" fmla="*/ 14 h 200"/>
                <a:gd name="T4" fmla="*/ 31 w 148"/>
                <a:gd name="T5" fmla="*/ 17 h 200"/>
                <a:gd name="T6" fmla="*/ 22 w 148"/>
                <a:gd name="T7" fmla="*/ 30 h 200"/>
                <a:gd name="T8" fmla="*/ 23 w 148"/>
                <a:gd name="T9" fmla="*/ 48 h 200"/>
                <a:gd name="T10" fmla="*/ 30 w 148"/>
                <a:gd name="T11" fmla="*/ 64 h 200"/>
                <a:gd name="T12" fmla="*/ 40 w 148"/>
                <a:gd name="T13" fmla="*/ 77 h 200"/>
                <a:gd name="T14" fmla="*/ 42 w 148"/>
                <a:gd name="T15" fmla="*/ 99 h 200"/>
                <a:gd name="T16" fmla="*/ 21 w 148"/>
                <a:gd name="T17" fmla="*/ 100 h 200"/>
                <a:gd name="T18" fmla="*/ 6 w 148"/>
                <a:gd name="T19" fmla="*/ 78 h 200"/>
                <a:gd name="T20" fmla="*/ 0 w 148"/>
                <a:gd name="T21" fmla="*/ 50 h 200"/>
                <a:gd name="T22" fmla="*/ 6 w 148"/>
                <a:gd name="T23" fmla="*/ 24 h 200"/>
                <a:gd name="T24" fmla="*/ 23 w 148"/>
                <a:gd name="T25" fmla="*/ 4 h 200"/>
                <a:gd name="T26" fmla="*/ 48 w 148"/>
                <a:gd name="T27" fmla="*/ 0 h 200"/>
                <a:gd name="T28" fmla="*/ 72 w 148"/>
                <a:gd name="T29" fmla="*/ 12 h 200"/>
                <a:gd name="T30" fmla="*/ 74 w 148"/>
                <a:gd name="T31" fmla="*/ 21 h 200"/>
                <a:gd name="T32" fmla="*/ 65 w 148"/>
                <a:gd name="T33" fmla="*/ 22 h 200"/>
                <a:gd name="T34" fmla="*/ 65 w 148"/>
                <a:gd name="T35" fmla="*/ 22 h 2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"/>
                <a:gd name="T55" fmla="*/ 0 h 200"/>
                <a:gd name="T56" fmla="*/ 148 w 148"/>
                <a:gd name="T57" fmla="*/ 200 h 2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" h="200">
                  <a:moveTo>
                    <a:pt x="129" y="44"/>
                  </a:moveTo>
                  <a:lnTo>
                    <a:pt x="97" y="29"/>
                  </a:lnTo>
                  <a:lnTo>
                    <a:pt x="63" y="33"/>
                  </a:lnTo>
                  <a:lnTo>
                    <a:pt x="44" y="61"/>
                  </a:lnTo>
                  <a:lnTo>
                    <a:pt x="46" y="95"/>
                  </a:lnTo>
                  <a:lnTo>
                    <a:pt x="61" y="128"/>
                  </a:lnTo>
                  <a:lnTo>
                    <a:pt x="80" y="154"/>
                  </a:lnTo>
                  <a:lnTo>
                    <a:pt x="84" y="198"/>
                  </a:lnTo>
                  <a:lnTo>
                    <a:pt x="42" y="200"/>
                  </a:lnTo>
                  <a:lnTo>
                    <a:pt x="12" y="156"/>
                  </a:lnTo>
                  <a:lnTo>
                    <a:pt x="0" y="101"/>
                  </a:lnTo>
                  <a:lnTo>
                    <a:pt x="12" y="48"/>
                  </a:lnTo>
                  <a:lnTo>
                    <a:pt x="46" y="8"/>
                  </a:lnTo>
                  <a:lnTo>
                    <a:pt x="97" y="0"/>
                  </a:lnTo>
                  <a:lnTo>
                    <a:pt x="143" y="23"/>
                  </a:lnTo>
                  <a:lnTo>
                    <a:pt x="148" y="42"/>
                  </a:lnTo>
                  <a:lnTo>
                    <a:pt x="129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727" y="2926"/>
              <a:ext cx="60" cy="126"/>
            </a:xfrm>
            <a:custGeom>
              <a:avLst/>
              <a:gdLst>
                <a:gd name="T0" fmla="*/ 6 w 120"/>
                <a:gd name="T1" fmla="*/ 13 h 253"/>
                <a:gd name="T2" fmla="*/ 0 w 120"/>
                <a:gd name="T3" fmla="*/ 6 h 253"/>
                <a:gd name="T4" fmla="*/ 8 w 120"/>
                <a:gd name="T5" fmla="*/ 0 h 253"/>
                <a:gd name="T6" fmla="*/ 32 w 120"/>
                <a:gd name="T7" fmla="*/ 7 h 253"/>
                <a:gd name="T8" fmla="*/ 51 w 120"/>
                <a:gd name="T9" fmla="*/ 29 h 253"/>
                <a:gd name="T10" fmla="*/ 60 w 120"/>
                <a:gd name="T11" fmla="*/ 84 h 253"/>
                <a:gd name="T12" fmla="*/ 54 w 120"/>
                <a:gd name="T13" fmla="*/ 97 h 253"/>
                <a:gd name="T14" fmla="*/ 45 w 120"/>
                <a:gd name="T15" fmla="*/ 107 h 253"/>
                <a:gd name="T16" fmla="*/ 22 w 120"/>
                <a:gd name="T17" fmla="*/ 126 h 253"/>
                <a:gd name="T18" fmla="*/ 3 w 120"/>
                <a:gd name="T19" fmla="*/ 124 h 253"/>
                <a:gd name="T20" fmla="*/ 4 w 120"/>
                <a:gd name="T21" fmla="*/ 105 h 253"/>
                <a:gd name="T22" fmla="*/ 33 w 120"/>
                <a:gd name="T23" fmla="*/ 78 h 253"/>
                <a:gd name="T24" fmla="*/ 32 w 120"/>
                <a:gd name="T25" fmla="*/ 39 h 253"/>
                <a:gd name="T26" fmla="*/ 23 w 120"/>
                <a:gd name="T27" fmla="*/ 24 h 253"/>
                <a:gd name="T28" fmla="*/ 6 w 120"/>
                <a:gd name="T29" fmla="*/ 13 h 253"/>
                <a:gd name="T30" fmla="*/ 6 w 120"/>
                <a:gd name="T31" fmla="*/ 13 h 2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0"/>
                <a:gd name="T49" fmla="*/ 0 h 253"/>
                <a:gd name="T50" fmla="*/ 120 w 120"/>
                <a:gd name="T51" fmla="*/ 253 h 2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0" h="253">
                  <a:moveTo>
                    <a:pt x="11" y="27"/>
                  </a:moveTo>
                  <a:lnTo>
                    <a:pt x="0" y="12"/>
                  </a:lnTo>
                  <a:lnTo>
                    <a:pt x="15" y="0"/>
                  </a:lnTo>
                  <a:lnTo>
                    <a:pt x="64" y="15"/>
                  </a:lnTo>
                  <a:lnTo>
                    <a:pt x="101" y="59"/>
                  </a:lnTo>
                  <a:lnTo>
                    <a:pt x="120" y="168"/>
                  </a:lnTo>
                  <a:lnTo>
                    <a:pt x="108" y="194"/>
                  </a:lnTo>
                  <a:lnTo>
                    <a:pt x="89" y="215"/>
                  </a:lnTo>
                  <a:lnTo>
                    <a:pt x="43" y="253"/>
                  </a:lnTo>
                  <a:lnTo>
                    <a:pt x="5" y="249"/>
                  </a:lnTo>
                  <a:lnTo>
                    <a:pt x="7" y="211"/>
                  </a:lnTo>
                  <a:lnTo>
                    <a:pt x="66" y="156"/>
                  </a:lnTo>
                  <a:lnTo>
                    <a:pt x="64" y="78"/>
                  </a:lnTo>
                  <a:lnTo>
                    <a:pt x="45" y="48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758" y="3131"/>
              <a:ext cx="61" cy="120"/>
            </a:xfrm>
            <a:custGeom>
              <a:avLst/>
              <a:gdLst>
                <a:gd name="T0" fmla="*/ 29 w 122"/>
                <a:gd name="T1" fmla="*/ 20 h 239"/>
                <a:gd name="T2" fmla="*/ 20 w 122"/>
                <a:gd name="T3" fmla="*/ 36 h 239"/>
                <a:gd name="T4" fmla="*/ 13 w 122"/>
                <a:gd name="T5" fmla="*/ 53 h 239"/>
                <a:gd name="T6" fmla="*/ 22 w 122"/>
                <a:gd name="T7" fmla="*/ 90 h 239"/>
                <a:gd name="T8" fmla="*/ 47 w 122"/>
                <a:gd name="T9" fmla="*/ 110 h 239"/>
                <a:gd name="T10" fmla="*/ 45 w 122"/>
                <a:gd name="T11" fmla="*/ 120 h 239"/>
                <a:gd name="T12" fmla="*/ 36 w 122"/>
                <a:gd name="T13" fmla="*/ 119 h 239"/>
                <a:gd name="T14" fmla="*/ 20 w 122"/>
                <a:gd name="T15" fmla="*/ 105 h 239"/>
                <a:gd name="T16" fmla="*/ 1 w 122"/>
                <a:gd name="T17" fmla="*/ 92 h 239"/>
                <a:gd name="T18" fmla="*/ 0 w 122"/>
                <a:gd name="T19" fmla="*/ 32 h 239"/>
                <a:gd name="T20" fmla="*/ 8 w 122"/>
                <a:gd name="T21" fmla="*/ 3 h 239"/>
                <a:gd name="T22" fmla="*/ 27 w 122"/>
                <a:gd name="T23" fmla="*/ 0 h 239"/>
                <a:gd name="T24" fmla="*/ 58 w 122"/>
                <a:gd name="T25" fmla="*/ 20 h 239"/>
                <a:gd name="T26" fmla="*/ 61 w 122"/>
                <a:gd name="T27" fmla="*/ 30 h 239"/>
                <a:gd name="T28" fmla="*/ 52 w 122"/>
                <a:gd name="T29" fmla="*/ 32 h 239"/>
                <a:gd name="T30" fmla="*/ 29 w 122"/>
                <a:gd name="T31" fmla="*/ 20 h 239"/>
                <a:gd name="T32" fmla="*/ 29 w 122"/>
                <a:gd name="T33" fmla="*/ 20 h 2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"/>
                <a:gd name="T52" fmla="*/ 0 h 239"/>
                <a:gd name="T53" fmla="*/ 122 w 122"/>
                <a:gd name="T54" fmla="*/ 239 h 23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" h="239">
                  <a:moveTo>
                    <a:pt x="58" y="40"/>
                  </a:moveTo>
                  <a:lnTo>
                    <a:pt x="40" y="72"/>
                  </a:lnTo>
                  <a:lnTo>
                    <a:pt x="25" y="106"/>
                  </a:lnTo>
                  <a:lnTo>
                    <a:pt x="44" y="179"/>
                  </a:lnTo>
                  <a:lnTo>
                    <a:pt x="94" y="220"/>
                  </a:lnTo>
                  <a:lnTo>
                    <a:pt x="90" y="239"/>
                  </a:lnTo>
                  <a:lnTo>
                    <a:pt x="71" y="237"/>
                  </a:lnTo>
                  <a:lnTo>
                    <a:pt x="39" y="209"/>
                  </a:lnTo>
                  <a:lnTo>
                    <a:pt x="2" y="184"/>
                  </a:lnTo>
                  <a:lnTo>
                    <a:pt x="0" y="64"/>
                  </a:lnTo>
                  <a:lnTo>
                    <a:pt x="16" y="6"/>
                  </a:lnTo>
                  <a:lnTo>
                    <a:pt x="54" y="0"/>
                  </a:lnTo>
                  <a:lnTo>
                    <a:pt x="116" y="40"/>
                  </a:lnTo>
                  <a:lnTo>
                    <a:pt x="122" y="59"/>
                  </a:lnTo>
                  <a:lnTo>
                    <a:pt x="103" y="63"/>
                  </a:lnTo>
                  <a:lnTo>
                    <a:pt x="58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4081" y="2802"/>
              <a:ext cx="654" cy="58"/>
            </a:xfrm>
            <a:custGeom>
              <a:avLst/>
              <a:gdLst>
                <a:gd name="T0" fmla="*/ 648 w 1310"/>
                <a:gd name="T1" fmla="*/ 58 h 116"/>
                <a:gd name="T2" fmla="*/ 414 w 1310"/>
                <a:gd name="T3" fmla="*/ 56 h 116"/>
                <a:gd name="T4" fmla="*/ 154 w 1310"/>
                <a:gd name="T5" fmla="*/ 43 h 116"/>
                <a:gd name="T6" fmla="*/ 15 w 1310"/>
                <a:gd name="T7" fmla="*/ 28 h 116"/>
                <a:gd name="T8" fmla="*/ 0 w 1310"/>
                <a:gd name="T9" fmla="*/ 15 h 116"/>
                <a:gd name="T10" fmla="*/ 13 w 1310"/>
                <a:gd name="T11" fmla="*/ 0 h 116"/>
                <a:gd name="T12" fmla="*/ 82 w 1310"/>
                <a:gd name="T13" fmla="*/ 4 h 116"/>
                <a:gd name="T14" fmla="*/ 156 w 1310"/>
                <a:gd name="T15" fmla="*/ 13 h 116"/>
                <a:gd name="T16" fmla="*/ 412 w 1310"/>
                <a:gd name="T17" fmla="*/ 23 h 116"/>
                <a:gd name="T18" fmla="*/ 492 w 1310"/>
                <a:gd name="T19" fmla="*/ 35 h 116"/>
                <a:gd name="T20" fmla="*/ 572 w 1310"/>
                <a:gd name="T21" fmla="*/ 47 h 116"/>
                <a:gd name="T22" fmla="*/ 646 w 1310"/>
                <a:gd name="T23" fmla="*/ 45 h 116"/>
                <a:gd name="T24" fmla="*/ 654 w 1310"/>
                <a:gd name="T25" fmla="*/ 51 h 116"/>
                <a:gd name="T26" fmla="*/ 648 w 1310"/>
                <a:gd name="T27" fmla="*/ 58 h 116"/>
                <a:gd name="T28" fmla="*/ 648 w 1310"/>
                <a:gd name="T29" fmla="*/ 58 h 1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10"/>
                <a:gd name="T46" fmla="*/ 0 h 116"/>
                <a:gd name="T47" fmla="*/ 1310 w 1310"/>
                <a:gd name="T48" fmla="*/ 116 h 1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10" h="116">
                  <a:moveTo>
                    <a:pt x="1298" y="116"/>
                  </a:moveTo>
                  <a:lnTo>
                    <a:pt x="829" y="112"/>
                  </a:lnTo>
                  <a:lnTo>
                    <a:pt x="308" y="86"/>
                  </a:lnTo>
                  <a:lnTo>
                    <a:pt x="31" y="55"/>
                  </a:lnTo>
                  <a:lnTo>
                    <a:pt x="0" y="30"/>
                  </a:lnTo>
                  <a:lnTo>
                    <a:pt x="27" y="0"/>
                  </a:lnTo>
                  <a:lnTo>
                    <a:pt x="164" y="8"/>
                  </a:lnTo>
                  <a:lnTo>
                    <a:pt x="312" y="25"/>
                  </a:lnTo>
                  <a:lnTo>
                    <a:pt x="825" y="46"/>
                  </a:lnTo>
                  <a:lnTo>
                    <a:pt x="985" y="69"/>
                  </a:lnTo>
                  <a:lnTo>
                    <a:pt x="1145" y="93"/>
                  </a:lnTo>
                  <a:lnTo>
                    <a:pt x="1293" y="89"/>
                  </a:lnTo>
                  <a:lnTo>
                    <a:pt x="1310" y="101"/>
                  </a:lnTo>
                  <a:lnTo>
                    <a:pt x="1298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3986" y="2797"/>
              <a:ext cx="114" cy="327"/>
            </a:xfrm>
            <a:custGeom>
              <a:avLst/>
              <a:gdLst>
                <a:gd name="T0" fmla="*/ 114 w 228"/>
                <a:gd name="T1" fmla="*/ 15 h 654"/>
                <a:gd name="T2" fmla="*/ 104 w 228"/>
                <a:gd name="T3" fmla="*/ 69 h 654"/>
                <a:gd name="T4" fmla="*/ 85 w 228"/>
                <a:gd name="T5" fmla="*/ 134 h 654"/>
                <a:gd name="T6" fmla="*/ 64 w 228"/>
                <a:gd name="T7" fmla="*/ 198 h 654"/>
                <a:gd name="T8" fmla="*/ 45 w 228"/>
                <a:gd name="T9" fmla="*/ 252 h 654"/>
                <a:gd name="T10" fmla="*/ 37 w 228"/>
                <a:gd name="T11" fmla="*/ 269 h 654"/>
                <a:gd name="T12" fmla="*/ 22 w 228"/>
                <a:gd name="T13" fmla="*/ 302 h 654"/>
                <a:gd name="T14" fmla="*/ 7 w 228"/>
                <a:gd name="T15" fmla="*/ 327 h 654"/>
                <a:gd name="T16" fmla="*/ 0 w 228"/>
                <a:gd name="T17" fmla="*/ 318 h 654"/>
                <a:gd name="T18" fmla="*/ 7 w 228"/>
                <a:gd name="T19" fmla="*/ 280 h 654"/>
                <a:gd name="T20" fmla="*/ 17 w 228"/>
                <a:gd name="T21" fmla="*/ 242 h 654"/>
                <a:gd name="T22" fmla="*/ 40 w 228"/>
                <a:gd name="T23" fmla="*/ 176 h 654"/>
                <a:gd name="T24" fmla="*/ 62 w 228"/>
                <a:gd name="T25" fmla="*/ 110 h 654"/>
                <a:gd name="T26" fmla="*/ 75 w 228"/>
                <a:gd name="T27" fmla="*/ 58 h 654"/>
                <a:gd name="T28" fmla="*/ 91 w 228"/>
                <a:gd name="T29" fmla="*/ 9 h 654"/>
                <a:gd name="T30" fmla="*/ 97 w 228"/>
                <a:gd name="T31" fmla="*/ 1 h 654"/>
                <a:gd name="T32" fmla="*/ 106 w 228"/>
                <a:gd name="T33" fmla="*/ 0 h 654"/>
                <a:gd name="T34" fmla="*/ 114 w 228"/>
                <a:gd name="T35" fmla="*/ 15 h 654"/>
                <a:gd name="T36" fmla="*/ 114 w 228"/>
                <a:gd name="T37" fmla="*/ 15 h 65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28"/>
                <a:gd name="T58" fmla="*/ 0 h 654"/>
                <a:gd name="T59" fmla="*/ 228 w 228"/>
                <a:gd name="T60" fmla="*/ 654 h 65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28" h="654">
                  <a:moveTo>
                    <a:pt x="228" y="30"/>
                  </a:moveTo>
                  <a:lnTo>
                    <a:pt x="207" y="138"/>
                  </a:lnTo>
                  <a:lnTo>
                    <a:pt x="169" y="268"/>
                  </a:lnTo>
                  <a:lnTo>
                    <a:pt x="128" y="397"/>
                  </a:lnTo>
                  <a:lnTo>
                    <a:pt x="90" y="505"/>
                  </a:lnTo>
                  <a:lnTo>
                    <a:pt x="74" y="538"/>
                  </a:lnTo>
                  <a:lnTo>
                    <a:pt x="44" y="604"/>
                  </a:lnTo>
                  <a:lnTo>
                    <a:pt x="14" y="654"/>
                  </a:lnTo>
                  <a:lnTo>
                    <a:pt x="0" y="636"/>
                  </a:lnTo>
                  <a:lnTo>
                    <a:pt x="14" y="560"/>
                  </a:lnTo>
                  <a:lnTo>
                    <a:pt x="33" y="484"/>
                  </a:lnTo>
                  <a:lnTo>
                    <a:pt x="80" y="353"/>
                  </a:lnTo>
                  <a:lnTo>
                    <a:pt x="124" y="220"/>
                  </a:lnTo>
                  <a:lnTo>
                    <a:pt x="150" y="117"/>
                  </a:lnTo>
                  <a:lnTo>
                    <a:pt x="181" y="17"/>
                  </a:lnTo>
                  <a:lnTo>
                    <a:pt x="194" y="1"/>
                  </a:lnTo>
                  <a:lnTo>
                    <a:pt x="211" y="0"/>
                  </a:lnTo>
                  <a:lnTo>
                    <a:pt x="228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3746" y="3111"/>
              <a:ext cx="252" cy="128"/>
            </a:xfrm>
            <a:custGeom>
              <a:avLst/>
              <a:gdLst>
                <a:gd name="T0" fmla="*/ 252 w 504"/>
                <a:gd name="T1" fmla="*/ 10 h 257"/>
                <a:gd name="T2" fmla="*/ 234 w 504"/>
                <a:gd name="T3" fmla="*/ 29 h 257"/>
                <a:gd name="T4" fmla="*/ 219 w 504"/>
                <a:gd name="T5" fmla="*/ 41 h 257"/>
                <a:gd name="T6" fmla="*/ 203 w 504"/>
                <a:gd name="T7" fmla="*/ 53 h 257"/>
                <a:gd name="T8" fmla="*/ 170 w 504"/>
                <a:gd name="T9" fmla="*/ 75 h 257"/>
                <a:gd name="T10" fmla="*/ 145 w 504"/>
                <a:gd name="T11" fmla="*/ 87 h 257"/>
                <a:gd name="T12" fmla="*/ 29 w 504"/>
                <a:gd name="T13" fmla="*/ 119 h 257"/>
                <a:gd name="T14" fmla="*/ 10 w 504"/>
                <a:gd name="T15" fmla="*/ 128 h 257"/>
                <a:gd name="T16" fmla="*/ 0 w 504"/>
                <a:gd name="T17" fmla="*/ 124 h 257"/>
                <a:gd name="T18" fmla="*/ 4 w 504"/>
                <a:gd name="T19" fmla="*/ 116 h 257"/>
                <a:gd name="T20" fmla="*/ 31 w 504"/>
                <a:gd name="T21" fmla="*/ 101 h 257"/>
                <a:gd name="T22" fmla="*/ 68 w 504"/>
                <a:gd name="T23" fmla="*/ 88 h 257"/>
                <a:gd name="T24" fmla="*/ 136 w 504"/>
                <a:gd name="T25" fmla="*/ 66 h 257"/>
                <a:gd name="T26" fmla="*/ 178 w 504"/>
                <a:gd name="T27" fmla="*/ 47 h 257"/>
                <a:gd name="T28" fmla="*/ 218 w 504"/>
                <a:gd name="T29" fmla="*/ 23 h 257"/>
                <a:gd name="T30" fmla="*/ 229 w 504"/>
                <a:gd name="T31" fmla="*/ 11 h 257"/>
                <a:gd name="T32" fmla="*/ 242 w 504"/>
                <a:gd name="T33" fmla="*/ 1 h 257"/>
                <a:gd name="T34" fmla="*/ 251 w 504"/>
                <a:gd name="T35" fmla="*/ 0 h 257"/>
                <a:gd name="T36" fmla="*/ 252 w 504"/>
                <a:gd name="T37" fmla="*/ 10 h 257"/>
                <a:gd name="T38" fmla="*/ 252 w 504"/>
                <a:gd name="T39" fmla="*/ 10 h 25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04"/>
                <a:gd name="T61" fmla="*/ 0 h 257"/>
                <a:gd name="T62" fmla="*/ 504 w 504"/>
                <a:gd name="T63" fmla="*/ 257 h 25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04" h="257">
                  <a:moveTo>
                    <a:pt x="504" y="21"/>
                  </a:moveTo>
                  <a:lnTo>
                    <a:pt x="468" y="59"/>
                  </a:lnTo>
                  <a:lnTo>
                    <a:pt x="437" y="82"/>
                  </a:lnTo>
                  <a:lnTo>
                    <a:pt x="405" y="106"/>
                  </a:lnTo>
                  <a:lnTo>
                    <a:pt x="339" y="150"/>
                  </a:lnTo>
                  <a:lnTo>
                    <a:pt x="289" y="175"/>
                  </a:lnTo>
                  <a:lnTo>
                    <a:pt x="57" y="239"/>
                  </a:lnTo>
                  <a:lnTo>
                    <a:pt x="19" y="257"/>
                  </a:lnTo>
                  <a:lnTo>
                    <a:pt x="0" y="249"/>
                  </a:lnTo>
                  <a:lnTo>
                    <a:pt x="8" y="232"/>
                  </a:lnTo>
                  <a:lnTo>
                    <a:pt x="61" y="203"/>
                  </a:lnTo>
                  <a:lnTo>
                    <a:pt x="135" y="177"/>
                  </a:lnTo>
                  <a:lnTo>
                    <a:pt x="272" y="133"/>
                  </a:lnTo>
                  <a:lnTo>
                    <a:pt x="356" y="95"/>
                  </a:lnTo>
                  <a:lnTo>
                    <a:pt x="435" y="46"/>
                  </a:lnTo>
                  <a:lnTo>
                    <a:pt x="458" y="23"/>
                  </a:lnTo>
                  <a:lnTo>
                    <a:pt x="483" y="2"/>
                  </a:lnTo>
                  <a:lnTo>
                    <a:pt x="502" y="0"/>
                  </a:lnTo>
                  <a:lnTo>
                    <a:pt x="50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3754" y="3225"/>
              <a:ext cx="876" cy="183"/>
            </a:xfrm>
            <a:custGeom>
              <a:avLst/>
              <a:gdLst>
                <a:gd name="T0" fmla="*/ 3 w 1753"/>
                <a:gd name="T1" fmla="*/ 0 h 365"/>
                <a:gd name="T2" fmla="*/ 58 w 1753"/>
                <a:gd name="T3" fmla="*/ 13 h 365"/>
                <a:gd name="T4" fmla="*/ 114 w 1753"/>
                <a:gd name="T5" fmla="*/ 24 h 365"/>
                <a:gd name="T6" fmla="*/ 226 w 1753"/>
                <a:gd name="T7" fmla="*/ 44 h 365"/>
                <a:gd name="T8" fmla="*/ 338 w 1753"/>
                <a:gd name="T9" fmla="*/ 63 h 365"/>
                <a:gd name="T10" fmla="*/ 449 w 1753"/>
                <a:gd name="T11" fmla="*/ 84 h 365"/>
                <a:gd name="T12" fmla="*/ 542 w 1753"/>
                <a:gd name="T13" fmla="*/ 109 h 365"/>
                <a:gd name="T14" fmla="*/ 588 w 1753"/>
                <a:gd name="T15" fmla="*/ 121 h 365"/>
                <a:gd name="T16" fmla="*/ 635 w 1753"/>
                <a:gd name="T17" fmla="*/ 132 h 365"/>
                <a:gd name="T18" fmla="*/ 753 w 1753"/>
                <a:gd name="T19" fmla="*/ 145 h 365"/>
                <a:gd name="T20" fmla="*/ 857 w 1753"/>
                <a:gd name="T21" fmla="*/ 162 h 365"/>
                <a:gd name="T22" fmla="*/ 876 w 1753"/>
                <a:gd name="T23" fmla="*/ 175 h 365"/>
                <a:gd name="T24" fmla="*/ 870 w 1753"/>
                <a:gd name="T25" fmla="*/ 182 h 365"/>
                <a:gd name="T26" fmla="*/ 800 w 1753"/>
                <a:gd name="T27" fmla="*/ 183 h 365"/>
                <a:gd name="T28" fmla="*/ 628 w 1753"/>
                <a:gd name="T29" fmla="*/ 161 h 365"/>
                <a:gd name="T30" fmla="*/ 550 w 1753"/>
                <a:gd name="T31" fmla="*/ 145 h 365"/>
                <a:gd name="T32" fmla="*/ 471 w 1753"/>
                <a:gd name="T33" fmla="*/ 128 h 365"/>
                <a:gd name="T34" fmla="*/ 392 w 1753"/>
                <a:gd name="T35" fmla="*/ 110 h 365"/>
                <a:gd name="T36" fmla="*/ 314 w 1753"/>
                <a:gd name="T37" fmla="*/ 92 h 365"/>
                <a:gd name="T38" fmla="*/ 235 w 1753"/>
                <a:gd name="T39" fmla="*/ 72 h 365"/>
                <a:gd name="T40" fmla="*/ 156 w 1753"/>
                <a:gd name="T41" fmla="*/ 53 h 365"/>
                <a:gd name="T42" fmla="*/ 78 w 1753"/>
                <a:gd name="T43" fmla="*/ 33 h 365"/>
                <a:gd name="T44" fmla="*/ 0 w 1753"/>
                <a:gd name="T45" fmla="*/ 14 h 365"/>
                <a:gd name="T46" fmla="*/ 3 w 1753"/>
                <a:gd name="T47" fmla="*/ 0 h 365"/>
                <a:gd name="T48" fmla="*/ 3 w 1753"/>
                <a:gd name="T49" fmla="*/ 0 h 3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753"/>
                <a:gd name="T76" fmla="*/ 0 h 365"/>
                <a:gd name="T77" fmla="*/ 1753 w 1753"/>
                <a:gd name="T78" fmla="*/ 365 h 3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753" h="365">
                  <a:moveTo>
                    <a:pt x="6" y="0"/>
                  </a:moveTo>
                  <a:lnTo>
                    <a:pt x="116" y="25"/>
                  </a:lnTo>
                  <a:lnTo>
                    <a:pt x="229" y="48"/>
                  </a:lnTo>
                  <a:lnTo>
                    <a:pt x="453" y="88"/>
                  </a:lnTo>
                  <a:lnTo>
                    <a:pt x="677" y="126"/>
                  </a:lnTo>
                  <a:lnTo>
                    <a:pt x="899" y="167"/>
                  </a:lnTo>
                  <a:lnTo>
                    <a:pt x="1084" y="217"/>
                  </a:lnTo>
                  <a:lnTo>
                    <a:pt x="1177" y="241"/>
                  </a:lnTo>
                  <a:lnTo>
                    <a:pt x="1270" y="264"/>
                  </a:lnTo>
                  <a:lnTo>
                    <a:pt x="1506" y="289"/>
                  </a:lnTo>
                  <a:lnTo>
                    <a:pt x="1715" y="323"/>
                  </a:lnTo>
                  <a:lnTo>
                    <a:pt x="1753" y="350"/>
                  </a:lnTo>
                  <a:lnTo>
                    <a:pt x="1740" y="363"/>
                  </a:lnTo>
                  <a:lnTo>
                    <a:pt x="1601" y="365"/>
                  </a:lnTo>
                  <a:lnTo>
                    <a:pt x="1257" y="321"/>
                  </a:lnTo>
                  <a:lnTo>
                    <a:pt x="1101" y="289"/>
                  </a:lnTo>
                  <a:lnTo>
                    <a:pt x="943" y="255"/>
                  </a:lnTo>
                  <a:lnTo>
                    <a:pt x="785" y="219"/>
                  </a:lnTo>
                  <a:lnTo>
                    <a:pt x="628" y="183"/>
                  </a:lnTo>
                  <a:lnTo>
                    <a:pt x="470" y="143"/>
                  </a:lnTo>
                  <a:lnTo>
                    <a:pt x="312" y="105"/>
                  </a:lnTo>
                  <a:lnTo>
                    <a:pt x="156" y="65"/>
                  </a:lnTo>
                  <a:lnTo>
                    <a:pt x="0" y="2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4044" y="3117"/>
              <a:ext cx="685" cy="156"/>
            </a:xfrm>
            <a:custGeom>
              <a:avLst/>
              <a:gdLst>
                <a:gd name="T0" fmla="*/ 18 w 1371"/>
                <a:gd name="T1" fmla="*/ 0 h 312"/>
                <a:gd name="T2" fmla="*/ 95 w 1371"/>
                <a:gd name="T3" fmla="*/ 11 h 312"/>
                <a:gd name="T4" fmla="*/ 198 w 1371"/>
                <a:gd name="T5" fmla="*/ 29 h 312"/>
                <a:gd name="T6" fmla="*/ 298 w 1371"/>
                <a:gd name="T7" fmla="*/ 48 h 312"/>
                <a:gd name="T8" fmla="*/ 365 w 1371"/>
                <a:gd name="T9" fmla="*/ 62 h 312"/>
                <a:gd name="T10" fmla="*/ 435 w 1371"/>
                <a:gd name="T11" fmla="*/ 75 h 312"/>
                <a:gd name="T12" fmla="*/ 526 w 1371"/>
                <a:gd name="T13" fmla="*/ 89 h 312"/>
                <a:gd name="T14" fmla="*/ 676 w 1371"/>
                <a:gd name="T15" fmla="*/ 127 h 312"/>
                <a:gd name="T16" fmla="*/ 685 w 1371"/>
                <a:gd name="T17" fmla="*/ 147 h 312"/>
                <a:gd name="T18" fmla="*/ 678 w 1371"/>
                <a:gd name="T19" fmla="*/ 154 h 312"/>
                <a:gd name="T20" fmla="*/ 666 w 1371"/>
                <a:gd name="T21" fmla="*/ 156 h 312"/>
                <a:gd name="T22" fmla="*/ 614 w 1371"/>
                <a:gd name="T23" fmla="*/ 142 h 312"/>
                <a:gd name="T24" fmla="*/ 561 w 1371"/>
                <a:gd name="T25" fmla="*/ 125 h 312"/>
                <a:gd name="T26" fmla="*/ 461 w 1371"/>
                <a:gd name="T27" fmla="*/ 104 h 312"/>
                <a:gd name="T28" fmla="*/ 360 w 1371"/>
                <a:gd name="T29" fmla="*/ 85 h 312"/>
                <a:gd name="T30" fmla="*/ 283 w 1371"/>
                <a:gd name="T31" fmla="*/ 67 h 312"/>
                <a:gd name="T32" fmla="*/ 188 w 1371"/>
                <a:gd name="T33" fmla="*/ 44 h 312"/>
                <a:gd name="T34" fmla="*/ 93 w 1371"/>
                <a:gd name="T35" fmla="*/ 24 h 312"/>
                <a:gd name="T36" fmla="*/ 14 w 1371"/>
                <a:gd name="T37" fmla="*/ 12 h 312"/>
                <a:gd name="T38" fmla="*/ 0 w 1371"/>
                <a:gd name="T39" fmla="*/ 7 h 312"/>
                <a:gd name="T40" fmla="*/ 18 w 1371"/>
                <a:gd name="T41" fmla="*/ 0 h 312"/>
                <a:gd name="T42" fmla="*/ 18 w 1371"/>
                <a:gd name="T43" fmla="*/ 0 h 3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371"/>
                <a:gd name="T67" fmla="*/ 0 h 312"/>
                <a:gd name="T68" fmla="*/ 1371 w 1371"/>
                <a:gd name="T69" fmla="*/ 312 h 3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371" h="312">
                  <a:moveTo>
                    <a:pt x="36" y="0"/>
                  </a:moveTo>
                  <a:lnTo>
                    <a:pt x="190" y="23"/>
                  </a:lnTo>
                  <a:lnTo>
                    <a:pt x="397" y="59"/>
                  </a:lnTo>
                  <a:lnTo>
                    <a:pt x="597" y="97"/>
                  </a:lnTo>
                  <a:lnTo>
                    <a:pt x="730" y="124"/>
                  </a:lnTo>
                  <a:lnTo>
                    <a:pt x="871" y="149"/>
                  </a:lnTo>
                  <a:lnTo>
                    <a:pt x="1053" y="179"/>
                  </a:lnTo>
                  <a:lnTo>
                    <a:pt x="1352" y="255"/>
                  </a:lnTo>
                  <a:lnTo>
                    <a:pt x="1371" y="293"/>
                  </a:lnTo>
                  <a:lnTo>
                    <a:pt x="1357" y="308"/>
                  </a:lnTo>
                  <a:lnTo>
                    <a:pt x="1333" y="312"/>
                  </a:lnTo>
                  <a:lnTo>
                    <a:pt x="1228" y="284"/>
                  </a:lnTo>
                  <a:lnTo>
                    <a:pt x="1122" y="251"/>
                  </a:lnTo>
                  <a:lnTo>
                    <a:pt x="922" y="209"/>
                  </a:lnTo>
                  <a:lnTo>
                    <a:pt x="721" y="170"/>
                  </a:lnTo>
                  <a:lnTo>
                    <a:pt x="567" y="133"/>
                  </a:lnTo>
                  <a:lnTo>
                    <a:pt x="376" y="88"/>
                  </a:lnTo>
                  <a:lnTo>
                    <a:pt x="186" y="48"/>
                  </a:lnTo>
                  <a:lnTo>
                    <a:pt x="29" y="25"/>
                  </a:lnTo>
                  <a:lnTo>
                    <a:pt x="0" y="1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4170" y="2866"/>
              <a:ext cx="82" cy="284"/>
            </a:xfrm>
            <a:custGeom>
              <a:avLst/>
              <a:gdLst>
                <a:gd name="T0" fmla="*/ 82 w 163"/>
                <a:gd name="T1" fmla="*/ 9 h 569"/>
                <a:gd name="T2" fmla="*/ 71 w 163"/>
                <a:gd name="T3" fmla="*/ 48 h 569"/>
                <a:gd name="T4" fmla="*/ 58 w 163"/>
                <a:gd name="T5" fmla="*/ 87 h 569"/>
                <a:gd name="T6" fmla="*/ 29 w 163"/>
                <a:gd name="T7" fmla="*/ 233 h 569"/>
                <a:gd name="T8" fmla="*/ 21 w 163"/>
                <a:gd name="T9" fmla="*/ 276 h 569"/>
                <a:gd name="T10" fmla="*/ 9 w 163"/>
                <a:gd name="T11" fmla="*/ 284 h 569"/>
                <a:gd name="T12" fmla="*/ 0 w 163"/>
                <a:gd name="T13" fmla="*/ 272 h 569"/>
                <a:gd name="T14" fmla="*/ 9 w 163"/>
                <a:gd name="T15" fmla="*/ 223 h 569"/>
                <a:gd name="T16" fmla="*/ 18 w 163"/>
                <a:gd name="T17" fmla="*/ 182 h 569"/>
                <a:gd name="T18" fmla="*/ 30 w 163"/>
                <a:gd name="T19" fmla="*/ 137 h 569"/>
                <a:gd name="T20" fmla="*/ 42 w 163"/>
                <a:gd name="T21" fmla="*/ 91 h 569"/>
                <a:gd name="T22" fmla="*/ 53 w 163"/>
                <a:gd name="T23" fmla="*/ 51 h 569"/>
                <a:gd name="T24" fmla="*/ 69 w 163"/>
                <a:gd name="T25" fmla="*/ 4 h 569"/>
                <a:gd name="T26" fmla="*/ 78 w 163"/>
                <a:gd name="T27" fmla="*/ 0 h 569"/>
                <a:gd name="T28" fmla="*/ 82 w 163"/>
                <a:gd name="T29" fmla="*/ 9 h 569"/>
                <a:gd name="T30" fmla="*/ 82 w 163"/>
                <a:gd name="T31" fmla="*/ 9 h 56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3"/>
                <a:gd name="T49" fmla="*/ 0 h 569"/>
                <a:gd name="T50" fmla="*/ 163 w 163"/>
                <a:gd name="T51" fmla="*/ 569 h 56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3" h="569">
                  <a:moveTo>
                    <a:pt x="163" y="18"/>
                  </a:moveTo>
                  <a:lnTo>
                    <a:pt x="142" y="96"/>
                  </a:lnTo>
                  <a:lnTo>
                    <a:pt x="116" y="175"/>
                  </a:lnTo>
                  <a:lnTo>
                    <a:pt x="57" y="466"/>
                  </a:lnTo>
                  <a:lnTo>
                    <a:pt x="42" y="552"/>
                  </a:lnTo>
                  <a:lnTo>
                    <a:pt x="17" y="569"/>
                  </a:lnTo>
                  <a:lnTo>
                    <a:pt x="0" y="544"/>
                  </a:lnTo>
                  <a:lnTo>
                    <a:pt x="17" y="447"/>
                  </a:lnTo>
                  <a:lnTo>
                    <a:pt x="36" y="365"/>
                  </a:lnTo>
                  <a:lnTo>
                    <a:pt x="59" y="274"/>
                  </a:lnTo>
                  <a:lnTo>
                    <a:pt x="84" y="183"/>
                  </a:lnTo>
                  <a:lnTo>
                    <a:pt x="106" y="103"/>
                  </a:lnTo>
                  <a:lnTo>
                    <a:pt x="137" y="8"/>
                  </a:lnTo>
                  <a:lnTo>
                    <a:pt x="156" y="0"/>
                  </a:lnTo>
                  <a:lnTo>
                    <a:pt x="16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4370" y="2900"/>
              <a:ext cx="64" cy="291"/>
            </a:xfrm>
            <a:custGeom>
              <a:avLst/>
              <a:gdLst>
                <a:gd name="T0" fmla="*/ 64 w 129"/>
                <a:gd name="T1" fmla="*/ 11 h 582"/>
                <a:gd name="T2" fmla="*/ 41 w 129"/>
                <a:gd name="T3" fmla="*/ 123 h 582"/>
                <a:gd name="T4" fmla="*/ 26 w 129"/>
                <a:gd name="T5" fmla="*/ 279 h 582"/>
                <a:gd name="T6" fmla="*/ 21 w 129"/>
                <a:gd name="T7" fmla="*/ 288 h 582"/>
                <a:gd name="T8" fmla="*/ 12 w 129"/>
                <a:gd name="T9" fmla="*/ 291 h 582"/>
                <a:gd name="T10" fmla="*/ 0 w 129"/>
                <a:gd name="T11" fmla="*/ 276 h 582"/>
                <a:gd name="T12" fmla="*/ 9 w 129"/>
                <a:gd name="T13" fmla="*/ 197 h 582"/>
                <a:gd name="T14" fmla="*/ 26 w 129"/>
                <a:gd name="T15" fmla="*/ 120 h 582"/>
                <a:gd name="T16" fmla="*/ 44 w 129"/>
                <a:gd name="T17" fmla="*/ 7 h 582"/>
                <a:gd name="T18" fmla="*/ 48 w 129"/>
                <a:gd name="T19" fmla="*/ 1 h 582"/>
                <a:gd name="T20" fmla="*/ 56 w 129"/>
                <a:gd name="T21" fmla="*/ 0 h 582"/>
                <a:gd name="T22" fmla="*/ 64 w 129"/>
                <a:gd name="T23" fmla="*/ 11 h 582"/>
                <a:gd name="T24" fmla="*/ 64 w 129"/>
                <a:gd name="T25" fmla="*/ 11 h 5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9"/>
                <a:gd name="T40" fmla="*/ 0 h 582"/>
                <a:gd name="T41" fmla="*/ 129 w 129"/>
                <a:gd name="T42" fmla="*/ 582 h 58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9" h="582">
                  <a:moveTo>
                    <a:pt x="129" y="23"/>
                  </a:moveTo>
                  <a:lnTo>
                    <a:pt x="82" y="247"/>
                  </a:lnTo>
                  <a:lnTo>
                    <a:pt x="53" y="557"/>
                  </a:lnTo>
                  <a:lnTo>
                    <a:pt x="42" y="576"/>
                  </a:lnTo>
                  <a:lnTo>
                    <a:pt x="25" y="582"/>
                  </a:lnTo>
                  <a:lnTo>
                    <a:pt x="0" y="551"/>
                  </a:lnTo>
                  <a:lnTo>
                    <a:pt x="19" y="395"/>
                  </a:lnTo>
                  <a:lnTo>
                    <a:pt x="53" y="241"/>
                  </a:lnTo>
                  <a:lnTo>
                    <a:pt x="88" y="15"/>
                  </a:lnTo>
                  <a:lnTo>
                    <a:pt x="97" y="2"/>
                  </a:lnTo>
                  <a:lnTo>
                    <a:pt x="112" y="0"/>
                  </a:lnTo>
                  <a:lnTo>
                    <a:pt x="129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4557" y="2903"/>
              <a:ext cx="70" cy="325"/>
            </a:xfrm>
            <a:custGeom>
              <a:avLst/>
              <a:gdLst>
                <a:gd name="T0" fmla="*/ 70 w 140"/>
                <a:gd name="T1" fmla="*/ 14 h 650"/>
                <a:gd name="T2" fmla="*/ 62 w 140"/>
                <a:gd name="T3" fmla="*/ 58 h 650"/>
                <a:gd name="T4" fmla="*/ 51 w 140"/>
                <a:gd name="T5" fmla="*/ 105 h 650"/>
                <a:gd name="T6" fmla="*/ 47 w 140"/>
                <a:gd name="T7" fmla="*/ 212 h 650"/>
                <a:gd name="T8" fmla="*/ 41 w 140"/>
                <a:gd name="T9" fmla="*/ 266 h 650"/>
                <a:gd name="T10" fmla="*/ 28 w 140"/>
                <a:gd name="T11" fmla="*/ 316 h 650"/>
                <a:gd name="T12" fmla="*/ 19 w 140"/>
                <a:gd name="T13" fmla="*/ 324 h 650"/>
                <a:gd name="T14" fmla="*/ 9 w 140"/>
                <a:gd name="T15" fmla="*/ 325 h 650"/>
                <a:gd name="T16" fmla="*/ 0 w 140"/>
                <a:gd name="T17" fmla="*/ 306 h 650"/>
                <a:gd name="T18" fmla="*/ 18 w 140"/>
                <a:gd name="T19" fmla="*/ 239 h 650"/>
                <a:gd name="T20" fmla="*/ 38 w 140"/>
                <a:gd name="T21" fmla="*/ 104 h 650"/>
                <a:gd name="T22" fmla="*/ 46 w 140"/>
                <a:gd name="T23" fmla="*/ 11 h 650"/>
                <a:gd name="T24" fmla="*/ 51 w 140"/>
                <a:gd name="T25" fmla="*/ 3 h 650"/>
                <a:gd name="T26" fmla="*/ 59 w 140"/>
                <a:gd name="T27" fmla="*/ 0 h 650"/>
                <a:gd name="T28" fmla="*/ 70 w 140"/>
                <a:gd name="T29" fmla="*/ 14 h 650"/>
                <a:gd name="T30" fmla="*/ 70 w 140"/>
                <a:gd name="T31" fmla="*/ 14 h 6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0"/>
                <a:gd name="T49" fmla="*/ 0 h 650"/>
                <a:gd name="T50" fmla="*/ 140 w 140"/>
                <a:gd name="T51" fmla="*/ 650 h 6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0" h="650">
                  <a:moveTo>
                    <a:pt x="140" y="28"/>
                  </a:moveTo>
                  <a:lnTo>
                    <a:pt x="125" y="116"/>
                  </a:lnTo>
                  <a:lnTo>
                    <a:pt x="102" y="211"/>
                  </a:lnTo>
                  <a:lnTo>
                    <a:pt x="95" y="424"/>
                  </a:lnTo>
                  <a:lnTo>
                    <a:pt x="83" y="532"/>
                  </a:lnTo>
                  <a:lnTo>
                    <a:pt x="57" y="631"/>
                  </a:lnTo>
                  <a:lnTo>
                    <a:pt x="39" y="648"/>
                  </a:lnTo>
                  <a:lnTo>
                    <a:pt x="19" y="650"/>
                  </a:lnTo>
                  <a:lnTo>
                    <a:pt x="0" y="612"/>
                  </a:lnTo>
                  <a:lnTo>
                    <a:pt x="36" y="479"/>
                  </a:lnTo>
                  <a:lnTo>
                    <a:pt x="76" y="209"/>
                  </a:lnTo>
                  <a:lnTo>
                    <a:pt x="93" y="22"/>
                  </a:lnTo>
                  <a:lnTo>
                    <a:pt x="102" y="5"/>
                  </a:lnTo>
                  <a:lnTo>
                    <a:pt x="119" y="0"/>
                  </a:lnTo>
                  <a:lnTo>
                    <a:pt x="140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031" y="3140"/>
              <a:ext cx="148" cy="86"/>
            </a:xfrm>
            <a:custGeom>
              <a:avLst/>
              <a:gdLst>
                <a:gd name="T0" fmla="*/ 147 w 295"/>
                <a:gd name="T1" fmla="*/ 11 h 171"/>
                <a:gd name="T2" fmla="*/ 125 w 295"/>
                <a:gd name="T3" fmla="*/ 27 h 171"/>
                <a:gd name="T4" fmla="*/ 106 w 295"/>
                <a:gd name="T5" fmla="*/ 37 h 171"/>
                <a:gd name="T6" fmla="*/ 85 w 295"/>
                <a:gd name="T7" fmla="*/ 50 h 171"/>
                <a:gd name="T8" fmla="*/ 42 w 295"/>
                <a:gd name="T9" fmla="*/ 72 h 171"/>
                <a:gd name="T10" fmla="*/ 15 w 295"/>
                <a:gd name="T11" fmla="*/ 86 h 171"/>
                <a:gd name="T12" fmla="*/ 0 w 295"/>
                <a:gd name="T13" fmla="*/ 82 h 171"/>
                <a:gd name="T14" fmla="*/ 4 w 295"/>
                <a:gd name="T15" fmla="*/ 69 h 171"/>
                <a:gd name="T16" fmla="*/ 25 w 295"/>
                <a:gd name="T17" fmla="*/ 55 h 171"/>
                <a:gd name="T18" fmla="*/ 50 w 295"/>
                <a:gd name="T19" fmla="*/ 45 h 171"/>
                <a:gd name="T20" fmla="*/ 97 w 295"/>
                <a:gd name="T21" fmla="*/ 26 h 171"/>
                <a:gd name="T22" fmla="*/ 118 w 295"/>
                <a:gd name="T23" fmla="*/ 13 h 171"/>
                <a:gd name="T24" fmla="*/ 138 w 295"/>
                <a:gd name="T25" fmla="*/ 0 h 171"/>
                <a:gd name="T26" fmla="*/ 148 w 295"/>
                <a:gd name="T27" fmla="*/ 1 h 171"/>
                <a:gd name="T28" fmla="*/ 147 w 295"/>
                <a:gd name="T29" fmla="*/ 11 h 171"/>
                <a:gd name="T30" fmla="*/ 147 w 295"/>
                <a:gd name="T31" fmla="*/ 11 h 17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5"/>
                <a:gd name="T49" fmla="*/ 0 h 171"/>
                <a:gd name="T50" fmla="*/ 295 w 295"/>
                <a:gd name="T51" fmla="*/ 171 h 17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5" h="171">
                  <a:moveTo>
                    <a:pt x="293" y="21"/>
                  </a:moveTo>
                  <a:lnTo>
                    <a:pt x="249" y="53"/>
                  </a:lnTo>
                  <a:lnTo>
                    <a:pt x="211" y="74"/>
                  </a:lnTo>
                  <a:lnTo>
                    <a:pt x="170" y="99"/>
                  </a:lnTo>
                  <a:lnTo>
                    <a:pt x="84" y="144"/>
                  </a:lnTo>
                  <a:lnTo>
                    <a:pt x="29" y="171"/>
                  </a:lnTo>
                  <a:lnTo>
                    <a:pt x="0" y="163"/>
                  </a:lnTo>
                  <a:lnTo>
                    <a:pt x="8" y="137"/>
                  </a:lnTo>
                  <a:lnTo>
                    <a:pt x="50" y="110"/>
                  </a:lnTo>
                  <a:lnTo>
                    <a:pt x="99" y="89"/>
                  </a:lnTo>
                  <a:lnTo>
                    <a:pt x="194" y="51"/>
                  </a:lnTo>
                  <a:lnTo>
                    <a:pt x="236" y="25"/>
                  </a:lnTo>
                  <a:lnTo>
                    <a:pt x="276" y="0"/>
                  </a:lnTo>
                  <a:lnTo>
                    <a:pt x="295" y="2"/>
                  </a:lnTo>
                  <a:lnTo>
                    <a:pt x="29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4226" y="3165"/>
              <a:ext cx="164" cy="116"/>
            </a:xfrm>
            <a:custGeom>
              <a:avLst/>
              <a:gdLst>
                <a:gd name="T0" fmla="*/ 164 w 329"/>
                <a:gd name="T1" fmla="*/ 15 h 232"/>
                <a:gd name="T2" fmla="*/ 152 w 329"/>
                <a:gd name="T3" fmla="*/ 26 h 232"/>
                <a:gd name="T4" fmla="*/ 136 w 329"/>
                <a:gd name="T5" fmla="*/ 39 h 232"/>
                <a:gd name="T6" fmla="*/ 116 w 329"/>
                <a:gd name="T7" fmla="*/ 55 h 232"/>
                <a:gd name="T8" fmla="*/ 95 w 329"/>
                <a:gd name="T9" fmla="*/ 70 h 232"/>
                <a:gd name="T10" fmla="*/ 73 w 329"/>
                <a:gd name="T11" fmla="*/ 85 h 232"/>
                <a:gd name="T12" fmla="*/ 52 w 329"/>
                <a:gd name="T13" fmla="*/ 99 h 232"/>
                <a:gd name="T14" fmla="*/ 21 w 329"/>
                <a:gd name="T15" fmla="*/ 116 h 232"/>
                <a:gd name="T16" fmla="*/ 0 w 329"/>
                <a:gd name="T17" fmla="*/ 111 h 232"/>
                <a:gd name="T18" fmla="*/ 7 w 329"/>
                <a:gd name="T19" fmla="*/ 90 h 232"/>
                <a:gd name="T20" fmla="*/ 38 w 329"/>
                <a:gd name="T21" fmla="*/ 75 h 232"/>
                <a:gd name="T22" fmla="*/ 72 w 329"/>
                <a:gd name="T23" fmla="*/ 59 h 232"/>
                <a:gd name="T24" fmla="*/ 132 w 329"/>
                <a:gd name="T25" fmla="*/ 21 h 232"/>
                <a:gd name="T26" fmla="*/ 150 w 329"/>
                <a:gd name="T27" fmla="*/ 0 h 232"/>
                <a:gd name="T28" fmla="*/ 164 w 329"/>
                <a:gd name="T29" fmla="*/ 0 h 232"/>
                <a:gd name="T30" fmla="*/ 164 w 329"/>
                <a:gd name="T31" fmla="*/ 15 h 232"/>
                <a:gd name="T32" fmla="*/ 164 w 329"/>
                <a:gd name="T33" fmla="*/ 15 h 2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9"/>
                <a:gd name="T52" fmla="*/ 0 h 232"/>
                <a:gd name="T53" fmla="*/ 329 w 329"/>
                <a:gd name="T54" fmla="*/ 232 h 2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9" h="232">
                  <a:moveTo>
                    <a:pt x="329" y="31"/>
                  </a:moveTo>
                  <a:lnTo>
                    <a:pt x="304" y="52"/>
                  </a:lnTo>
                  <a:lnTo>
                    <a:pt x="272" y="78"/>
                  </a:lnTo>
                  <a:lnTo>
                    <a:pt x="232" y="109"/>
                  </a:lnTo>
                  <a:lnTo>
                    <a:pt x="190" y="139"/>
                  </a:lnTo>
                  <a:lnTo>
                    <a:pt x="146" y="169"/>
                  </a:lnTo>
                  <a:lnTo>
                    <a:pt x="105" y="198"/>
                  </a:lnTo>
                  <a:lnTo>
                    <a:pt x="42" y="232"/>
                  </a:lnTo>
                  <a:lnTo>
                    <a:pt x="0" y="221"/>
                  </a:lnTo>
                  <a:lnTo>
                    <a:pt x="15" y="179"/>
                  </a:lnTo>
                  <a:lnTo>
                    <a:pt x="76" y="149"/>
                  </a:lnTo>
                  <a:lnTo>
                    <a:pt x="145" y="118"/>
                  </a:lnTo>
                  <a:lnTo>
                    <a:pt x="264" y="42"/>
                  </a:lnTo>
                  <a:lnTo>
                    <a:pt x="300" y="0"/>
                  </a:lnTo>
                  <a:lnTo>
                    <a:pt x="329" y="0"/>
                  </a:lnTo>
                  <a:lnTo>
                    <a:pt x="329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4449" y="3207"/>
              <a:ext cx="129" cy="93"/>
            </a:xfrm>
            <a:custGeom>
              <a:avLst/>
              <a:gdLst>
                <a:gd name="T0" fmla="*/ 25 w 256"/>
                <a:gd name="T1" fmla="*/ 93 h 186"/>
                <a:gd name="T2" fmla="*/ 7 w 256"/>
                <a:gd name="T3" fmla="*/ 93 h 186"/>
                <a:gd name="T4" fmla="*/ 0 w 256"/>
                <a:gd name="T5" fmla="*/ 83 h 186"/>
                <a:gd name="T6" fmla="*/ 11 w 256"/>
                <a:gd name="T7" fmla="*/ 68 h 186"/>
                <a:gd name="T8" fmla="*/ 35 w 256"/>
                <a:gd name="T9" fmla="*/ 50 h 186"/>
                <a:gd name="T10" fmla="*/ 64 w 256"/>
                <a:gd name="T11" fmla="*/ 33 h 186"/>
                <a:gd name="T12" fmla="*/ 87 w 256"/>
                <a:gd name="T13" fmla="*/ 17 h 186"/>
                <a:gd name="T14" fmla="*/ 109 w 256"/>
                <a:gd name="T15" fmla="*/ 0 h 186"/>
                <a:gd name="T16" fmla="*/ 129 w 256"/>
                <a:gd name="T17" fmla="*/ 4 h 186"/>
                <a:gd name="T18" fmla="*/ 125 w 256"/>
                <a:gd name="T19" fmla="*/ 23 h 186"/>
                <a:gd name="T20" fmla="*/ 111 w 256"/>
                <a:gd name="T21" fmla="*/ 31 h 186"/>
                <a:gd name="T22" fmla="*/ 96 w 256"/>
                <a:gd name="T23" fmla="*/ 45 h 186"/>
                <a:gd name="T24" fmla="*/ 81 w 256"/>
                <a:gd name="T25" fmla="*/ 58 h 186"/>
                <a:gd name="T26" fmla="*/ 53 w 256"/>
                <a:gd name="T27" fmla="*/ 76 h 186"/>
                <a:gd name="T28" fmla="*/ 25 w 256"/>
                <a:gd name="T29" fmla="*/ 93 h 186"/>
                <a:gd name="T30" fmla="*/ 25 w 256"/>
                <a:gd name="T31" fmla="*/ 93 h 18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56"/>
                <a:gd name="T49" fmla="*/ 0 h 186"/>
                <a:gd name="T50" fmla="*/ 256 w 256"/>
                <a:gd name="T51" fmla="*/ 186 h 18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56" h="186">
                  <a:moveTo>
                    <a:pt x="49" y="186"/>
                  </a:moveTo>
                  <a:lnTo>
                    <a:pt x="13" y="186"/>
                  </a:lnTo>
                  <a:lnTo>
                    <a:pt x="0" y="165"/>
                  </a:lnTo>
                  <a:lnTo>
                    <a:pt x="21" y="135"/>
                  </a:lnTo>
                  <a:lnTo>
                    <a:pt x="70" y="101"/>
                  </a:lnTo>
                  <a:lnTo>
                    <a:pt x="127" y="66"/>
                  </a:lnTo>
                  <a:lnTo>
                    <a:pt x="173" y="34"/>
                  </a:lnTo>
                  <a:lnTo>
                    <a:pt x="216" y="0"/>
                  </a:lnTo>
                  <a:lnTo>
                    <a:pt x="256" y="8"/>
                  </a:lnTo>
                  <a:lnTo>
                    <a:pt x="249" y="47"/>
                  </a:lnTo>
                  <a:lnTo>
                    <a:pt x="220" y="63"/>
                  </a:lnTo>
                  <a:lnTo>
                    <a:pt x="190" y="89"/>
                  </a:lnTo>
                  <a:lnTo>
                    <a:pt x="161" y="116"/>
                  </a:lnTo>
                  <a:lnTo>
                    <a:pt x="106" y="152"/>
                  </a:lnTo>
                  <a:lnTo>
                    <a:pt x="49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818" y="3248"/>
              <a:ext cx="36" cy="232"/>
            </a:xfrm>
            <a:custGeom>
              <a:avLst/>
              <a:gdLst>
                <a:gd name="T0" fmla="*/ 27 w 70"/>
                <a:gd name="T1" fmla="*/ 10 h 464"/>
                <a:gd name="T2" fmla="*/ 36 w 70"/>
                <a:gd name="T3" fmla="*/ 195 h 464"/>
                <a:gd name="T4" fmla="*/ 34 w 70"/>
                <a:gd name="T5" fmla="*/ 223 h 464"/>
                <a:gd name="T6" fmla="*/ 24 w 70"/>
                <a:gd name="T7" fmla="*/ 232 h 464"/>
                <a:gd name="T8" fmla="*/ 15 w 70"/>
                <a:gd name="T9" fmla="*/ 223 h 464"/>
                <a:gd name="T10" fmla="*/ 3 w 70"/>
                <a:gd name="T11" fmla="*/ 84 h 464"/>
                <a:gd name="T12" fmla="*/ 4 w 70"/>
                <a:gd name="T13" fmla="*/ 38 h 464"/>
                <a:gd name="T14" fmla="*/ 0 w 70"/>
                <a:gd name="T15" fmla="*/ 6 h 464"/>
                <a:gd name="T16" fmla="*/ 12 w 70"/>
                <a:gd name="T17" fmla="*/ 0 h 464"/>
                <a:gd name="T18" fmla="*/ 27 w 70"/>
                <a:gd name="T19" fmla="*/ 10 h 464"/>
                <a:gd name="T20" fmla="*/ 27 w 70"/>
                <a:gd name="T21" fmla="*/ 10 h 4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0"/>
                <a:gd name="T34" fmla="*/ 0 h 464"/>
                <a:gd name="T35" fmla="*/ 70 w 70"/>
                <a:gd name="T36" fmla="*/ 464 h 4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0" h="464">
                  <a:moveTo>
                    <a:pt x="53" y="19"/>
                  </a:moveTo>
                  <a:lnTo>
                    <a:pt x="70" y="389"/>
                  </a:lnTo>
                  <a:lnTo>
                    <a:pt x="66" y="446"/>
                  </a:lnTo>
                  <a:lnTo>
                    <a:pt x="47" y="464"/>
                  </a:lnTo>
                  <a:lnTo>
                    <a:pt x="30" y="446"/>
                  </a:lnTo>
                  <a:lnTo>
                    <a:pt x="5" y="167"/>
                  </a:lnTo>
                  <a:lnTo>
                    <a:pt x="7" y="76"/>
                  </a:lnTo>
                  <a:lnTo>
                    <a:pt x="0" y="11"/>
                  </a:lnTo>
                  <a:lnTo>
                    <a:pt x="24" y="0"/>
                  </a:lnTo>
                  <a:lnTo>
                    <a:pt x="53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3826" y="3269"/>
              <a:ext cx="96" cy="71"/>
            </a:xfrm>
            <a:custGeom>
              <a:avLst/>
              <a:gdLst>
                <a:gd name="T0" fmla="*/ 0 w 192"/>
                <a:gd name="T1" fmla="*/ 51 h 142"/>
                <a:gd name="T2" fmla="*/ 12 w 192"/>
                <a:gd name="T3" fmla="*/ 41 h 142"/>
                <a:gd name="T4" fmla="*/ 31 w 192"/>
                <a:gd name="T5" fmla="*/ 25 h 142"/>
                <a:gd name="T6" fmla="*/ 53 w 192"/>
                <a:gd name="T7" fmla="*/ 9 h 142"/>
                <a:gd name="T8" fmla="*/ 67 w 192"/>
                <a:gd name="T9" fmla="*/ 0 h 142"/>
                <a:gd name="T10" fmla="*/ 96 w 192"/>
                <a:gd name="T11" fmla="*/ 13 h 142"/>
                <a:gd name="T12" fmla="*/ 77 w 192"/>
                <a:gd name="T13" fmla="*/ 28 h 142"/>
                <a:gd name="T14" fmla="*/ 55 w 192"/>
                <a:gd name="T15" fmla="*/ 44 h 142"/>
                <a:gd name="T16" fmla="*/ 33 w 192"/>
                <a:gd name="T17" fmla="*/ 58 h 142"/>
                <a:gd name="T18" fmla="*/ 12 w 192"/>
                <a:gd name="T19" fmla="*/ 71 h 142"/>
                <a:gd name="T20" fmla="*/ 0 w 192"/>
                <a:gd name="T21" fmla="*/ 65 h 142"/>
                <a:gd name="T22" fmla="*/ 0 w 192"/>
                <a:gd name="T23" fmla="*/ 51 h 142"/>
                <a:gd name="T24" fmla="*/ 0 w 192"/>
                <a:gd name="T25" fmla="*/ 51 h 14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142"/>
                <a:gd name="T41" fmla="*/ 192 w 192"/>
                <a:gd name="T42" fmla="*/ 142 h 14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142">
                  <a:moveTo>
                    <a:pt x="0" y="102"/>
                  </a:moveTo>
                  <a:lnTo>
                    <a:pt x="23" y="83"/>
                  </a:lnTo>
                  <a:lnTo>
                    <a:pt x="63" y="51"/>
                  </a:lnTo>
                  <a:lnTo>
                    <a:pt x="106" y="17"/>
                  </a:lnTo>
                  <a:lnTo>
                    <a:pt x="133" y="0"/>
                  </a:lnTo>
                  <a:lnTo>
                    <a:pt x="192" y="26"/>
                  </a:lnTo>
                  <a:lnTo>
                    <a:pt x="154" y="57"/>
                  </a:lnTo>
                  <a:lnTo>
                    <a:pt x="110" y="89"/>
                  </a:lnTo>
                  <a:lnTo>
                    <a:pt x="66" y="117"/>
                  </a:lnTo>
                  <a:lnTo>
                    <a:pt x="23" y="142"/>
                  </a:lnTo>
                  <a:lnTo>
                    <a:pt x="0" y="129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4072" y="3297"/>
              <a:ext cx="96" cy="111"/>
            </a:xfrm>
            <a:custGeom>
              <a:avLst/>
              <a:gdLst>
                <a:gd name="T0" fmla="*/ 17 w 192"/>
                <a:gd name="T1" fmla="*/ 5 h 222"/>
                <a:gd name="T2" fmla="*/ 46 w 192"/>
                <a:gd name="T3" fmla="*/ 42 h 222"/>
                <a:gd name="T4" fmla="*/ 68 w 192"/>
                <a:gd name="T5" fmla="*/ 63 h 222"/>
                <a:gd name="T6" fmla="*/ 90 w 192"/>
                <a:gd name="T7" fmla="*/ 86 h 222"/>
                <a:gd name="T8" fmla="*/ 96 w 192"/>
                <a:gd name="T9" fmla="*/ 111 h 222"/>
                <a:gd name="T10" fmla="*/ 76 w 192"/>
                <a:gd name="T11" fmla="*/ 111 h 222"/>
                <a:gd name="T12" fmla="*/ 57 w 192"/>
                <a:gd name="T13" fmla="*/ 92 h 222"/>
                <a:gd name="T14" fmla="*/ 35 w 192"/>
                <a:gd name="T15" fmla="*/ 66 h 222"/>
                <a:gd name="T16" fmla="*/ 13 w 192"/>
                <a:gd name="T17" fmla="*/ 38 h 222"/>
                <a:gd name="T18" fmla="*/ 0 w 192"/>
                <a:gd name="T19" fmla="*/ 14 h 222"/>
                <a:gd name="T20" fmla="*/ 3 w 192"/>
                <a:gd name="T21" fmla="*/ 0 h 222"/>
                <a:gd name="T22" fmla="*/ 17 w 192"/>
                <a:gd name="T23" fmla="*/ 5 h 222"/>
                <a:gd name="T24" fmla="*/ 17 w 192"/>
                <a:gd name="T25" fmla="*/ 5 h 2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222"/>
                <a:gd name="T41" fmla="*/ 192 w 192"/>
                <a:gd name="T42" fmla="*/ 222 h 2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222">
                  <a:moveTo>
                    <a:pt x="34" y="9"/>
                  </a:moveTo>
                  <a:lnTo>
                    <a:pt x="91" y="83"/>
                  </a:lnTo>
                  <a:lnTo>
                    <a:pt x="135" y="127"/>
                  </a:lnTo>
                  <a:lnTo>
                    <a:pt x="179" y="171"/>
                  </a:lnTo>
                  <a:lnTo>
                    <a:pt x="192" y="222"/>
                  </a:lnTo>
                  <a:lnTo>
                    <a:pt x="152" y="222"/>
                  </a:lnTo>
                  <a:lnTo>
                    <a:pt x="114" y="184"/>
                  </a:lnTo>
                  <a:lnTo>
                    <a:pt x="69" y="131"/>
                  </a:lnTo>
                  <a:lnTo>
                    <a:pt x="27" y="76"/>
                  </a:lnTo>
                  <a:lnTo>
                    <a:pt x="0" y="28"/>
                  </a:lnTo>
                  <a:lnTo>
                    <a:pt x="6" y="0"/>
                  </a:lnTo>
                  <a:lnTo>
                    <a:pt x="34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4157" y="3320"/>
              <a:ext cx="22" cy="236"/>
            </a:xfrm>
            <a:custGeom>
              <a:avLst/>
              <a:gdLst>
                <a:gd name="T0" fmla="*/ 20 w 44"/>
                <a:gd name="T1" fmla="*/ 7 h 472"/>
                <a:gd name="T2" fmla="*/ 20 w 44"/>
                <a:gd name="T3" fmla="*/ 45 h 472"/>
                <a:gd name="T4" fmla="*/ 20 w 44"/>
                <a:gd name="T5" fmla="*/ 87 h 472"/>
                <a:gd name="T6" fmla="*/ 22 w 44"/>
                <a:gd name="T7" fmla="*/ 220 h 472"/>
                <a:gd name="T8" fmla="*/ 17 w 44"/>
                <a:gd name="T9" fmla="*/ 236 h 472"/>
                <a:gd name="T10" fmla="*/ 6 w 44"/>
                <a:gd name="T11" fmla="*/ 218 h 472"/>
                <a:gd name="T12" fmla="*/ 0 w 44"/>
                <a:gd name="T13" fmla="*/ 112 h 472"/>
                <a:gd name="T14" fmla="*/ 7 w 44"/>
                <a:gd name="T15" fmla="*/ 7 h 472"/>
                <a:gd name="T16" fmla="*/ 13 w 44"/>
                <a:gd name="T17" fmla="*/ 0 h 472"/>
                <a:gd name="T18" fmla="*/ 20 w 44"/>
                <a:gd name="T19" fmla="*/ 7 h 472"/>
                <a:gd name="T20" fmla="*/ 20 w 44"/>
                <a:gd name="T21" fmla="*/ 7 h 4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472"/>
                <a:gd name="T35" fmla="*/ 44 w 44"/>
                <a:gd name="T36" fmla="*/ 472 h 4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472">
                  <a:moveTo>
                    <a:pt x="40" y="15"/>
                  </a:moveTo>
                  <a:lnTo>
                    <a:pt x="40" y="90"/>
                  </a:lnTo>
                  <a:lnTo>
                    <a:pt x="40" y="173"/>
                  </a:lnTo>
                  <a:lnTo>
                    <a:pt x="44" y="439"/>
                  </a:lnTo>
                  <a:lnTo>
                    <a:pt x="33" y="472"/>
                  </a:lnTo>
                  <a:lnTo>
                    <a:pt x="12" y="436"/>
                  </a:lnTo>
                  <a:lnTo>
                    <a:pt x="0" y="223"/>
                  </a:lnTo>
                  <a:lnTo>
                    <a:pt x="14" y="13"/>
                  </a:lnTo>
                  <a:lnTo>
                    <a:pt x="27" y="0"/>
                  </a:lnTo>
                  <a:lnTo>
                    <a:pt x="4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4193" y="3337"/>
              <a:ext cx="37" cy="245"/>
            </a:xfrm>
            <a:custGeom>
              <a:avLst/>
              <a:gdLst>
                <a:gd name="T0" fmla="*/ 35 w 74"/>
                <a:gd name="T1" fmla="*/ 9 h 491"/>
                <a:gd name="T2" fmla="*/ 28 w 74"/>
                <a:gd name="T3" fmla="*/ 32 h 491"/>
                <a:gd name="T4" fmla="*/ 29 w 74"/>
                <a:gd name="T5" fmla="*/ 126 h 491"/>
                <a:gd name="T6" fmla="*/ 37 w 74"/>
                <a:gd name="T7" fmla="*/ 231 h 491"/>
                <a:gd name="T8" fmla="*/ 34 w 74"/>
                <a:gd name="T9" fmla="*/ 240 h 491"/>
                <a:gd name="T10" fmla="*/ 26 w 74"/>
                <a:gd name="T11" fmla="*/ 245 h 491"/>
                <a:gd name="T12" fmla="*/ 12 w 74"/>
                <a:gd name="T13" fmla="*/ 235 h 491"/>
                <a:gd name="T14" fmla="*/ 9 w 74"/>
                <a:gd name="T15" fmla="*/ 173 h 491"/>
                <a:gd name="T16" fmla="*/ 7 w 74"/>
                <a:gd name="T17" fmla="*/ 110 h 491"/>
                <a:gd name="T18" fmla="*/ 1 w 74"/>
                <a:gd name="T19" fmla="*/ 29 h 491"/>
                <a:gd name="T20" fmla="*/ 0 w 74"/>
                <a:gd name="T21" fmla="*/ 12 h 491"/>
                <a:gd name="T22" fmla="*/ 5 w 74"/>
                <a:gd name="T23" fmla="*/ 4 h 491"/>
                <a:gd name="T24" fmla="*/ 19 w 74"/>
                <a:gd name="T25" fmla="*/ 0 h 491"/>
                <a:gd name="T26" fmla="*/ 35 w 74"/>
                <a:gd name="T27" fmla="*/ 9 h 491"/>
                <a:gd name="T28" fmla="*/ 35 w 74"/>
                <a:gd name="T29" fmla="*/ 9 h 49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4"/>
                <a:gd name="T46" fmla="*/ 0 h 491"/>
                <a:gd name="T47" fmla="*/ 74 w 74"/>
                <a:gd name="T48" fmla="*/ 491 h 49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4" h="491">
                  <a:moveTo>
                    <a:pt x="70" y="19"/>
                  </a:moveTo>
                  <a:lnTo>
                    <a:pt x="57" y="65"/>
                  </a:lnTo>
                  <a:lnTo>
                    <a:pt x="58" y="253"/>
                  </a:lnTo>
                  <a:lnTo>
                    <a:pt x="74" y="462"/>
                  </a:lnTo>
                  <a:lnTo>
                    <a:pt x="68" y="481"/>
                  </a:lnTo>
                  <a:lnTo>
                    <a:pt x="53" y="491"/>
                  </a:lnTo>
                  <a:lnTo>
                    <a:pt x="24" y="470"/>
                  </a:lnTo>
                  <a:lnTo>
                    <a:pt x="17" y="346"/>
                  </a:lnTo>
                  <a:lnTo>
                    <a:pt x="15" y="221"/>
                  </a:lnTo>
                  <a:lnTo>
                    <a:pt x="3" y="59"/>
                  </a:lnTo>
                  <a:lnTo>
                    <a:pt x="0" y="25"/>
                  </a:lnTo>
                  <a:lnTo>
                    <a:pt x="11" y="8"/>
                  </a:lnTo>
                  <a:lnTo>
                    <a:pt x="38" y="0"/>
                  </a:lnTo>
                  <a:lnTo>
                    <a:pt x="7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4200" y="3339"/>
              <a:ext cx="113" cy="88"/>
            </a:xfrm>
            <a:custGeom>
              <a:avLst/>
              <a:gdLst>
                <a:gd name="T0" fmla="*/ 2 w 224"/>
                <a:gd name="T1" fmla="*/ 74 h 177"/>
                <a:gd name="T2" fmla="*/ 20 w 224"/>
                <a:gd name="T3" fmla="*/ 56 h 177"/>
                <a:gd name="T4" fmla="*/ 46 w 224"/>
                <a:gd name="T5" fmla="*/ 34 h 177"/>
                <a:gd name="T6" fmla="*/ 72 w 224"/>
                <a:gd name="T7" fmla="*/ 13 h 177"/>
                <a:gd name="T8" fmla="*/ 92 w 224"/>
                <a:gd name="T9" fmla="*/ 0 h 177"/>
                <a:gd name="T10" fmla="*/ 113 w 224"/>
                <a:gd name="T11" fmla="*/ 5 h 177"/>
                <a:gd name="T12" fmla="*/ 107 w 224"/>
                <a:gd name="T13" fmla="*/ 26 h 177"/>
                <a:gd name="T14" fmla="*/ 80 w 224"/>
                <a:gd name="T15" fmla="*/ 43 h 177"/>
                <a:gd name="T16" fmla="*/ 53 w 224"/>
                <a:gd name="T17" fmla="*/ 59 h 177"/>
                <a:gd name="T18" fmla="*/ 32 w 224"/>
                <a:gd name="T19" fmla="*/ 74 h 177"/>
                <a:gd name="T20" fmla="*/ 12 w 224"/>
                <a:gd name="T21" fmla="*/ 88 h 177"/>
                <a:gd name="T22" fmla="*/ 0 w 224"/>
                <a:gd name="T23" fmla="*/ 86 h 177"/>
                <a:gd name="T24" fmla="*/ 2 w 224"/>
                <a:gd name="T25" fmla="*/ 74 h 177"/>
                <a:gd name="T26" fmla="*/ 2 w 224"/>
                <a:gd name="T27" fmla="*/ 74 h 17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4"/>
                <a:gd name="T43" fmla="*/ 0 h 177"/>
                <a:gd name="T44" fmla="*/ 224 w 224"/>
                <a:gd name="T45" fmla="*/ 177 h 17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4" h="177">
                  <a:moveTo>
                    <a:pt x="4" y="148"/>
                  </a:moveTo>
                  <a:lnTo>
                    <a:pt x="40" y="112"/>
                  </a:lnTo>
                  <a:lnTo>
                    <a:pt x="91" y="69"/>
                  </a:lnTo>
                  <a:lnTo>
                    <a:pt x="142" y="27"/>
                  </a:lnTo>
                  <a:lnTo>
                    <a:pt x="182" y="0"/>
                  </a:lnTo>
                  <a:lnTo>
                    <a:pt x="224" y="10"/>
                  </a:lnTo>
                  <a:lnTo>
                    <a:pt x="213" y="52"/>
                  </a:lnTo>
                  <a:lnTo>
                    <a:pt x="159" y="86"/>
                  </a:lnTo>
                  <a:lnTo>
                    <a:pt x="106" y="118"/>
                  </a:lnTo>
                  <a:lnTo>
                    <a:pt x="64" y="148"/>
                  </a:lnTo>
                  <a:lnTo>
                    <a:pt x="24" y="177"/>
                  </a:lnTo>
                  <a:lnTo>
                    <a:pt x="0" y="173"/>
                  </a:lnTo>
                  <a:lnTo>
                    <a:pt x="4" y="1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4519" y="3388"/>
              <a:ext cx="89" cy="116"/>
            </a:xfrm>
            <a:custGeom>
              <a:avLst/>
              <a:gdLst>
                <a:gd name="T0" fmla="*/ 21 w 178"/>
                <a:gd name="T1" fmla="*/ 6 h 234"/>
                <a:gd name="T2" fmla="*/ 37 w 178"/>
                <a:gd name="T3" fmla="*/ 31 h 234"/>
                <a:gd name="T4" fmla="*/ 54 w 178"/>
                <a:gd name="T5" fmla="*/ 55 h 234"/>
                <a:gd name="T6" fmla="*/ 72 w 178"/>
                <a:gd name="T7" fmla="*/ 79 h 234"/>
                <a:gd name="T8" fmla="*/ 89 w 178"/>
                <a:gd name="T9" fmla="*/ 104 h 234"/>
                <a:gd name="T10" fmla="*/ 88 w 178"/>
                <a:gd name="T11" fmla="*/ 116 h 234"/>
                <a:gd name="T12" fmla="*/ 76 w 178"/>
                <a:gd name="T13" fmla="*/ 115 h 234"/>
                <a:gd name="T14" fmla="*/ 48 w 178"/>
                <a:gd name="T15" fmla="*/ 91 h 234"/>
                <a:gd name="T16" fmla="*/ 22 w 178"/>
                <a:gd name="T17" fmla="*/ 55 h 234"/>
                <a:gd name="T18" fmla="*/ 0 w 178"/>
                <a:gd name="T19" fmla="*/ 15 h 234"/>
                <a:gd name="T20" fmla="*/ 6 w 178"/>
                <a:gd name="T21" fmla="*/ 0 h 234"/>
                <a:gd name="T22" fmla="*/ 21 w 178"/>
                <a:gd name="T23" fmla="*/ 6 h 234"/>
                <a:gd name="T24" fmla="*/ 21 w 178"/>
                <a:gd name="T25" fmla="*/ 6 h 2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8"/>
                <a:gd name="T40" fmla="*/ 0 h 234"/>
                <a:gd name="T41" fmla="*/ 178 w 178"/>
                <a:gd name="T42" fmla="*/ 234 h 2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8" h="234">
                  <a:moveTo>
                    <a:pt x="41" y="12"/>
                  </a:moveTo>
                  <a:lnTo>
                    <a:pt x="74" y="63"/>
                  </a:lnTo>
                  <a:lnTo>
                    <a:pt x="108" y="110"/>
                  </a:lnTo>
                  <a:lnTo>
                    <a:pt x="144" y="160"/>
                  </a:lnTo>
                  <a:lnTo>
                    <a:pt x="178" y="209"/>
                  </a:lnTo>
                  <a:lnTo>
                    <a:pt x="176" y="234"/>
                  </a:lnTo>
                  <a:lnTo>
                    <a:pt x="152" y="232"/>
                  </a:lnTo>
                  <a:lnTo>
                    <a:pt x="96" y="183"/>
                  </a:lnTo>
                  <a:lnTo>
                    <a:pt x="43" y="110"/>
                  </a:lnTo>
                  <a:lnTo>
                    <a:pt x="0" y="31"/>
                  </a:lnTo>
                  <a:lnTo>
                    <a:pt x="11" y="0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4590" y="3396"/>
              <a:ext cx="30" cy="276"/>
            </a:xfrm>
            <a:custGeom>
              <a:avLst/>
              <a:gdLst>
                <a:gd name="T0" fmla="*/ 15 w 61"/>
                <a:gd name="T1" fmla="*/ 7 h 552"/>
                <a:gd name="T2" fmla="*/ 21 w 61"/>
                <a:gd name="T3" fmla="*/ 109 h 552"/>
                <a:gd name="T4" fmla="*/ 30 w 61"/>
                <a:gd name="T5" fmla="*/ 211 h 552"/>
                <a:gd name="T6" fmla="*/ 23 w 61"/>
                <a:gd name="T7" fmla="*/ 267 h 552"/>
                <a:gd name="T8" fmla="*/ 8 w 61"/>
                <a:gd name="T9" fmla="*/ 276 h 552"/>
                <a:gd name="T10" fmla="*/ 0 w 61"/>
                <a:gd name="T11" fmla="*/ 261 h 552"/>
                <a:gd name="T12" fmla="*/ 5 w 61"/>
                <a:gd name="T13" fmla="*/ 213 h 552"/>
                <a:gd name="T14" fmla="*/ 1 w 61"/>
                <a:gd name="T15" fmla="*/ 7 h 552"/>
                <a:gd name="T16" fmla="*/ 8 w 61"/>
                <a:gd name="T17" fmla="*/ 0 h 552"/>
                <a:gd name="T18" fmla="*/ 15 w 61"/>
                <a:gd name="T19" fmla="*/ 7 h 552"/>
                <a:gd name="T20" fmla="*/ 15 w 61"/>
                <a:gd name="T21" fmla="*/ 7 h 5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1"/>
                <a:gd name="T34" fmla="*/ 0 h 552"/>
                <a:gd name="T35" fmla="*/ 61 w 61"/>
                <a:gd name="T36" fmla="*/ 552 h 55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1" h="552">
                  <a:moveTo>
                    <a:pt x="30" y="14"/>
                  </a:moveTo>
                  <a:lnTo>
                    <a:pt x="42" y="219"/>
                  </a:lnTo>
                  <a:lnTo>
                    <a:pt x="61" y="422"/>
                  </a:lnTo>
                  <a:lnTo>
                    <a:pt x="46" y="534"/>
                  </a:lnTo>
                  <a:lnTo>
                    <a:pt x="17" y="552"/>
                  </a:lnTo>
                  <a:lnTo>
                    <a:pt x="0" y="521"/>
                  </a:lnTo>
                  <a:lnTo>
                    <a:pt x="11" y="426"/>
                  </a:lnTo>
                  <a:lnTo>
                    <a:pt x="2" y="14"/>
                  </a:lnTo>
                  <a:lnTo>
                    <a:pt x="17" y="0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4631" y="3392"/>
              <a:ext cx="29" cy="297"/>
            </a:xfrm>
            <a:custGeom>
              <a:avLst/>
              <a:gdLst>
                <a:gd name="T0" fmla="*/ 22 w 59"/>
                <a:gd name="T1" fmla="*/ 7 h 593"/>
                <a:gd name="T2" fmla="*/ 29 w 59"/>
                <a:gd name="T3" fmla="*/ 141 h 593"/>
                <a:gd name="T4" fmla="*/ 24 w 59"/>
                <a:gd name="T5" fmla="*/ 285 h 593"/>
                <a:gd name="T6" fmla="*/ 21 w 59"/>
                <a:gd name="T7" fmla="*/ 294 h 593"/>
                <a:gd name="T8" fmla="*/ 12 w 59"/>
                <a:gd name="T9" fmla="*/ 297 h 593"/>
                <a:gd name="T10" fmla="*/ 0 w 59"/>
                <a:gd name="T11" fmla="*/ 285 h 593"/>
                <a:gd name="T12" fmla="*/ 5 w 59"/>
                <a:gd name="T13" fmla="*/ 193 h 593"/>
                <a:gd name="T14" fmla="*/ 12 w 59"/>
                <a:gd name="T15" fmla="*/ 101 h 593"/>
                <a:gd name="T16" fmla="*/ 8 w 59"/>
                <a:gd name="T17" fmla="*/ 8 h 593"/>
                <a:gd name="T18" fmla="*/ 14 w 59"/>
                <a:gd name="T19" fmla="*/ 0 h 593"/>
                <a:gd name="T20" fmla="*/ 22 w 59"/>
                <a:gd name="T21" fmla="*/ 7 h 593"/>
                <a:gd name="T22" fmla="*/ 22 w 59"/>
                <a:gd name="T23" fmla="*/ 7 h 5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9"/>
                <a:gd name="T37" fmla="*/ 0 h 593"/>
                <a:gd name="T38" fmla="*/ 59 w 59"/>
                <a:gd name="T39" fmla="*/ 593 h 59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9" h="593">
                  <a:moveTo>
                    <a:pt x="44" y="13"/>
                  </a:moveTo>
                  <a:lnTo>
                    <a:pt x="59" y="281"/>
                  </a:lnTo>
                  <a:lnTo>
                    <a:pt x="49" y="570"/>
                  </a:lnTo>
                  <a:lnTo>
                    <a:pt x="42" y="587"/>
                  </a:lnTo>
                  <a:lnTo>
                    <a:pt x="25" y="593"/>
                  </a:lnTo>
                  <a:lnTo>
                    <a:pt x="0" y="570"/>
                  </a:lnTo>
                  <a:lnTo>
                    <a:pt x="11" y="386"/>
                  </a:lnTo>
                  <a:lnTo>
                    <a:pt x="25" y="201"/>
                  </a:lnTo>
                  <a:lnTo>
                    <a:pt x="17" y="15"/>
                  </a:lnTo>
                  <a:lnTo>
                    <a:pt x="28" y="0"/>
                  </a:lnTo>
                  <a:lnTo>
                    <a:pt x="44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4640" y="3335"/>
              <a:ext cx="94" cy="77"/>
            </a:xfrm>
            <a:custGeom>
              <a:avLst/>
              <a:gdLst>
                <a:gd name="T0" fmla="*/ 1 w 188"/>
                <a:gd name="T1" fmla="*/ 58 h 154"/>
                <a:gd name="T2" fmla="*/ 17 w 188"/>
                <a:gd name="T3" fmla="*/ 44 h 154"/>
                <a:gd name="T4" fmla="*/ 41 w 188"/>
                <a:gd name="T5" fmla="*/ 26 h 154"/>
                <a:gd name="T6" fmla="*/ 67 w 188"/>
                <a:gd name="T7" fmla="*/ 10 h 154"/>
                <a:gd name="T8" fmla="*/ 85 w 188"/>
                <a:gd name="T9" fmla="*/ 0 h 154"/>
                <a:gd name="T10" fmla="*/ 94 w 188"/>
                <a:gd name="T11" fmla="*/ 2 h 154"/>
                <a:gd name="T12" fmla="*/ 91 w 188"/>
                <a:gd name="T13" fmla="*/ 11 h 154"/>
                <a:gd name="T14" fmla="*/ 60 w 188"/>
                <a:gd name="T15" fmla="*/ 35 h 154"/>
                <a:gd name="T16" fmla="*/ 39 w 188"/>
                <a:gd name="T17" fmla="*/ 57 h 154"/>
                <a:gd name="T18" fmla="*/ 17 w 188"/>
                <a:gd name="T19" fmla="*/ 77 h 154"/>
                <a:gd name="T20" fmla="*/ 0 w 188"/>
                <a:gd name="T21" fmla="*/ 76 h 154"/>
                <a:gd name="T22" fmla="*/ 1 w 188"/>
                <a:gd name="T23" fmla="*/ 58 h 154"/>
                <a:gd name="T24" fmla="*/ 1 w 188"/>
                <a:gd name="T25" fmla="*/ 58 h 1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88"/>
                <a:gd name="T40" fmla="*/ 0 h 154"/>
                <a:gd name="T41" fmla="*/ 188 w 188"/>
                <a:gd name="T42" fmla="*/ 154 h 1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88" h="154">
                  <a:moveTo>
                    <a:pt x="2" y="116"/>
                  </a:moveTo>
                  <a:lnTo>
                    <a:pt x="34" y="89"/>
                  </a:lnTo>
                  <a:lnTo>
                    <a:pt x="82" y="53"/>
                  </a:lnTo>
                  <a:lnTo>
                    <a:pt x="133" y="20"/>
                  </a:lnTo>
                  <a:lnTo>
                    <a:pt x="169" y="0"/>
                  </a:lnTo>
                  <a:lnTo>
                    <a:pt x="188" y="5"/>
                  </a:lnTo>
                  <a:lnTo>
                    <a:pt x="182" y="22"/>
                  </a:lnTo>
                  <a:lnTo>
                    <a:pt x="120" y="70"/>
                  </a:lnTo>
                  <a:lnTo>
                    <a:pt x="78" y="114"/>
                  </a:lnTo>
                  <a:lnTo>
                    <a:pt x="34" y="154"/>
                  </a:lnTo>
                  <a:lnTo>
                    <a:pt x="0" y="152"/>
                  </a:lnTo>
                  <a:lnTo>
                    <a:pt x="2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3745" y="3455"/>
              <a:ext cx="492" cy="176"/>
            </a:xfrm>
            <a:custGeom>
              <a:avLst/>
              <a:gdLst>
                <a:gd name="T0" fmla="*/ 9 w 985"/>
                <a:gd name="T1" fmla="*/ 0 h 352"/>
                <a:gd name="T2" fmla="*/ 46 w 985"/>
                <a:gd name="T3" fmla="*/ 13 h 352"/>
                <a:gd name="T4" fmla="*/ 82 w 985"/>
                <a:gd name="T5" fmla="*/ 28 h 352"/>
                <a:gd name="T6" fmla="*/ 118 w 985"/>
                <a:gd name="T7" fmla="*/ 44 h 352"/>
                <a:gd name="T8" fmla="*/ 155 w 985"/>
                <a:gd name="T9" fmla="*/ 57 h 352"/>
                <a:gd name="T10" fmla="*/ 229 w 985"/>
                <a:gd name="T11" fmla="*/ 75 h 352"/>
                <a:gd name="T12" fmla="*/ 328 w 985"/>
                <a:gd name="T13" fmla="*/ 100 h 352"/>
                <a:gd name="T14" fmla="*/ 423 w 985"/>
                <a:gd name="T15" fmla="*/ 125 h 352"/>
                <a:gd name="T16" fmla="*/ 484 w 985"/>
                <a:gd name="T17" fmla="*/ 150 h 352"/>
                <a:gd name="T18" fmla="*/ 492 w 985"/>
                <a:gd name="T19" fmla="*/ 169 h 352"/>
                <a:gd name="T20" fmla="*/ 473 w 985"/>
                <a:gd name="T21" fmla="*/ 176 h 352"/>
                <a:gd name="T22" fmla="*/ 422 w 985"/>
                <a:gd name="T23" fmla="*/ 159 h 352"/>
                <a:gd name="T24" fmla="*/ 395 w 985"/>
                <a:gd name="T25" fmla="*/ 148 h 352"/>
                <a:gd name="T26" fmla="*/ 370 w 985"/>
                <a:gd name="T27" fmla="*/ 138 h 352"/>
                <a:gd name="T28" fmla="*/ 328 w 985"/>
                <a:gd name="T29" fmla="*/ 125 h 352"/>
                <a:gd name="T30" fmla="*/ 281 w 985"/>
                <a:gd name="T31" fmla="*/ 112 h 352"/>
                <a:gd name="T32" fmla="*/ 231 w 985"/>
                <a:gd name="T33" fmla="*/ 99 h 352"/>
                <a:gd name="T34" fmla="*/ 180 w 985"/>
                <a:gd name="T35" fmla="*/ 85 h 352"/>
                <a:gd name="T36" fmla="*/ 130 w 985"/>
                <a:gd name="T37" fmla="*/ 69 h 352"/>
                <a:gd name="T38" fmla="*/ 83 w 985"/>
                <a:gd name="T39" fmla="*/ 51 h 352"/>
                <a:gd name="T40" fmla="*/ 40 w 985"/>
                <a:gd name="T41" fmla="*/ 34 h 352"/>
                <a:gd name="T42" fmla="*/ 4 w 985"/>
                <a:gd name="T43" fmla="*/ 12 h 352"/>
                <a:gd name="T44" fmla="*/ 0 w 985"/>
                <a:gd name="T45" fmla="*/ 3 h 352"/>
                <a:gd name="T46" fmla="*/ 9 w 985"/>
                <a:gd name="T47" fmla="*/ 0 h 352"/>
                <a:gd name="T48" fmla="*/ 9 w 985"/>
                <a:gd name="T49" fmla="*/ 0 h 3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85"/>
                <a:gd name="T76" fmla="*/ 0 h 352"/>
                <a:gd name="T77" fmla="*/ 985 w 985"/>
                <a:gd name="T78" fmla="*/ 352 h 3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85" h="352">
                  <a:moveTo>
                    <a:pt x="19" y="0"/>
                  </a:moveTo>
                  <a:lnTo>
                    <a:pt x="92" y="27"/>
                  </a:lnTo>
                  <a:lnTo>
                    <a:pt x="164" y="57"/>
                  </a:lnTo>
                  <a:lnTo>
                    <a:pt x="236" y="88"/>
                  </a:lnTo>
                  <a:lnTo>
                    <a:pt x="310" y="114"/>
                  </a:lnTo>
                  <a:lnTo>
                    <a:pt x="458" y="150"/>
                  </a:lnTo>
                  <a:lnTo>
                    <a:pt x="656" y="200"/>
                  </a:lnTo>
                  <a:lnTo>
                    <a:pt x="846" y="251"/>
                  </a:lnTo>
                  <a:lnTo>
                    <a:pt x="968" y="300"/>
                  </a:lnTo>
                  <a:lnTo>
                    <a:pt x="985" y="337"/>
                  </a:lnTo>
                  <a:lnTo>
                    <a:pt x="947" y="352"/>
                  </a:lnTo>
                  <a:lnTo>
                    <a:pt x="844" y="318"/>
                  </a:lnTo>
                  <a:lnTo>
                    <a:pt x="791" y="295"/>
                  </a:lnTo>
                  <a:lnTo>
                    <a:pt x="740" y="276"/>
                  </a:lnTo>
                  <a:lnTo>
                    <a:pt x="656" y="251"/>
                  </a:lnTo>
                  <a:lnTo>
                    <a:pt x="563" y="224"/>
                  </a:lnTo>
                  <a:lnTo>
                    <a:pt x="462" y="198"/>
                  </a:lnTo>
                  <a:lnTo>
                    <a:pt x="361" y="169"/>
                  </a:lnTo>
                  <a:lnTo>
                    <a:pt x="261" y="137"/>
                  </a:lnTo>
                  <a:lnTo>
                    <a:pt x="166" y="103"/>
                  </a:lnTo>
                  <a:lnTo>
                    <a:pt x="80" y="67"/>
                  </a:lnTo>
                  <a:lnTo>
                    <a:pt x="8" y="25"/>
                  </a:lnTo>
                  <a:lnTo>
                    <a:pt x="0" y="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3776" y="3238"/>
              <a:ext cx="30" cy="219"/>
            </a:xfrm>
            <a:custGeom>
              <a:avLst/>
              <a:gdLst>
                <a:gd name="T0" fmla="*/ 13 w 61"/>
                <a:gd name="T1" fmla="*/ 6 h 437"/>
                <a:gd name="T2" fmla="*/ 25 w 61"/>
                <a:gd name="T3" fmla="*/ 107 h 437"/>
                <a:gd name="T4" fmla="*/ 30 w 61"/>
                <a:gd name="T5" fmla="*/ 211 h 437"/>
                <a:gd name="T6" fmla="*/ 25 w 61"/>
                <a:gd name="T7" fmla="*/ 219 h 437"/>
                <a:gd name="T8" fmla="*/ 17 w 61"/>
                <a:gd name="T9" fmla="*/ 212 h 437"/>
                <a:gd name="T10" fmla="*/ 15 w 61"/>
                <a:gd name="T11" fmla="*/ 180 h 437"/>
                <a:gd name="T12" fmla="*/ 7 w 61"/>
                <a:gd name="T13" fmla="*/ 62 h 437"/>
                <a:gd name="T14" fmla="*/ 0 w 61"/>
                <a:gd name="T15" fmla="*/ 8 h 437"/>
                <a:gd name="T16" fmla="*/ 6 w 61"/>
                <a:gd name="T17" fmla="*/ 0 h 437"/>
                <a:gd name="T18" fmla="*/ 13 w 61"/>
                <a:gd name="T19" fmla="*/ 6 h 437"/>
                <a:gd name="T20" fmla="*/ 13 w 61"/>
                <a:gd name="T21" fmla="*/ 6 h 4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1"/>
                <a:gd name="T34" fmla="*/ 0 h 437"/>
                <a:gd name="T35" fmla="*/ 61 w 61"/>
                <a:gd name="T36" fmla="*/ 437 h 4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1" h="437">
                  <a:moveTo>
                    <a:pt x="27" y="11"/>
                  </a:moveTo>
                  <a:lnTo>
                    <a:pt x="50" y="214"/>
                  </a:lnTo>
                  <a:lnTo>
                    <a:pt x="61" y="422"/>
                  </a:lnTo>
                  <a:lnTo>
                    <a:pt x="50" y="437"/>
                  </a:lnTo>
                  <a:lnTo>
                    <a:pt x="34" y="424"/>
                  </a:lnTo>
                  <a:lnTo>
                    <a:pt x="31" y="359"/>
                  </a:lnTo>
                  <a:lnTo>
                    <a:pt x="15" y="123"/>
                  </a:lnTo>
                  <a:lnTo>
                    <a:pt x="0" y="15"/>
                  </a:lnTo>
                  <a:lnTo>
                    <a:pt x="12" y="0"/>
                  </a:lnTo>
                  <a:lnTo>
                    <a:pt x="27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3739" y="3405"/>
              <a:ext cx="66" cy="39"/>
            </a:xfrm>
            <a:custGeom>
              <a:avLst/>
              <a:gdLst>
                <a:gd name="T0" fmla="*/ 5 w 133"/>
                <a:gd name="T1" fmla="*/ 26 h 78"/>
                <a:gd name="T2" fmla="*/ 47 w 133"/>
                <a:gd name="T3" fmla="*/ 0 h 78"/>
                <a:gd name="T4" fmla="*/ 66 w 133"/>
                <a:gd name="T5" fmla="*/ 6 h 78"/>
                <a:gd name="T6" fmla="*/ 60 w 133"/>
                <a:gd name="T7" fmla="*/ 25 h 78"/>
                <a:gd name="T8" fmla="*/ 8 w 133"/>
                <a:gd name="T9" fmla="*/ 39 h 78"/>
                <a:gd name="T10" fmla="*/ 0 w 133"/>
                <a:gd name="T11" fmla="*/ 35 h 78"/>
                <a:gd name="T12" fmla="*/ 5 w 133"/>
                <a:gd name="T13" fmla="*/ 26 h 78"/>
                <a:gd name="T14" fmla="*/ 5 w 133"/>
                <a:gd name="T15" fmla="*/ 26 h 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3"/>
                <a:gd name="T25" fmla="*/ 0 h 78"/>
                <a:gd name="T26" fmla="*/ 133 w 133"/>
                <a:gd name="T27" fmla="*/ 78 h 7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3" h="78">
                  <a:moveTo>
                    <a:pt x="10" y="52"/>
                  </a:moveTo>
                  <a:lnTo>
                    <a:pt x="95" y="0"/>
                  </a:lnTo>
                  <a:lnTo>
                    <a:pt x="133" y="12"/>
                  </a:lnTo>
                  <a:lnTo>
                    <a:pt x="120" y="50"/>
                  </a:lnTo>
                  <a:lnTo>
                    <a:pt x="17" y="78"/>
                  </a:lnTo>
                  <a:lnTo>
                    <a:pt x="0" y="69"/>
                  </a:lnTo>
                  <a:lnTo>
                    <a:pt x="1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3828" y="3331"/>
              <a:ext cx="221" cy="82"/>
            </a:xfrm>
            <a:custGeom>
              <a:avLst/>
              <a:gdLst>
                <a:gd name="T0" fmla="*/ 10 w 443"/>
                <a:gd name="T1" fmla="*/ 54 h 163"/>
                <a:gd name="T2" fmla="*/ 61 w 443"/>
                <a:gd name="T3" fmla="*/ 47 h 163"/>
                <a:gd name="T4" fmla="*/ 111 w 443"/>
                <a:gd name="T5" fmla="*/ 29 h 163"/>
                <a:gd name="T6" fmla="*/ 161 w 443"/>
                <a:gd name="T7" fmla="*/ 13 h 163"/>
                <a:gd name="T8" fmla="*/ 212 w 443"/>
                <a:gd name="T9" fmla="*/ 0 h 163"/>
                <a:gd name="T10" fmla="*/ 221 w 443"/>
                <a:gd name="T11" fmla="*/ 4 h 163"/>
                <a:gd name="T12" fmla="*/ 216 w 443"/>
                <a:gd name="T13" fmla="*/ 14 h 163"/>
                <a:gd name="T14" fmla="*/ 198 w 443"/>
                <a:gd name="T15" fmla="*/ 22 h 163"/>
                <a:gd name="T16" fmla="*/ 169 w 443"/>
                <a:gd name="T17" fmla="*/ 34 h 163"/>
                <a:gd name="T18" fmla="*/ 118 w 443"/>
                <a:gd name="T19" fmla="*/ 53 h 163"/>
                <a:gd name="T20" fmla="*/ 35 w 443"/>
                <a:gd name="T21" fmla="*/ 73 h 163"/>
                <a:gd name="T22" fmla="*/ 15 w 443"/>
                <a:gd name="T23" fmla="*/ 82 h 163"/>
                <a:gd name="T24" fmla="*/ 4 w 443"/>
                <a:gd name="T25" fmla="*/ 80 h 163"/>
                <a:gd name="T26" fmla="*/ 0 w 443"/>
                <a:gd name="T27" fmla="*/ 71 h 163"/>
                <a:gd name="T28" fmla="*/ 1 w 443"/>
                <a:gd name="T29" fmla="*/ 59 h 163"/>
                <a:gd name="T30" fmla="*/ 10 w 443"/>
                <a:gd name="T31" fmla="*/ 54 h 163"/>
                <a:gd name="T32" fmla="*/ 10 w 443"/>
                <a:gd name="T33" fmla="*/ 54 h 1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43"/>
                <a:gd name="T52" fmla="*/ 0 h 163"/>
                <a:gd name="T53" fmla="*/ 443 w 443"/>
                <a:gd name="T54" fmla="*/ 163 h 16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43" h="163">
                  <a:moveTo>
                    <a:pt x="21" y="108"/>
                  </a:moveTo>
                  <a:lnTo>
                    <a:pt x="123" y="93"/>
                  </a:lnTo>
                  <a:lnTo>
                    <a:pt x="222" y="57"/>
                  </a:lnTo>
                  <a:lnTo>
                    <a:pt x="323" y="25"/>
                  </a:lnTo>
                  <a:lnTo>
                    <a:pt x="425" y="0"/>
                  </a:lnTo>
                  <a:lnTo>
                    <a:pt x="443" y="8"/>
                  </a:lnTo>
                  <a:lnTo>
                    <a:pt x="433" y="27"/>
                  </a:lnTo>
                  <a:lnTo>
                    <a:pt x="397" y="44"/>
                  </a:lnTo>
                  <a:lnTo>
                    <a:pt x="338" y="67"/>
                  </a:lnTo>
                  <a:lnTo>
                    <a:pt x="237" y="105"/>
                  </a:lnTo>
                  <a:lnTo>
                    <a:pt x="70" y="146"/>
                  </a:lnTo>
                  <a:lnTo>
                    <a:pt x="30" y="163"/>
                  </a:lnTo>
                  <a:lnTo>
                    <a:pt x="9" y="160"/>
                  </a:lnTo>
                  <a:lnTo>
                    <a:pt x="0" y="141"/>
                  </a:lnTo>
                  <a:lnTo>
                    <a:pt x="2" y="118"/>
                  </a:lnTo>
                  <a:lnTo>
                    <a:pt x="21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3761" y="3523"/>
              <a:ext cx="426" cy="154"/>
            </a:xfrm>
            <a:custGeom>
              <a:avLst/>
              <a:gdLst>
                <a:gd name="T0" fmla="*/ 8 w 851"/>
                <a:gd name="T1" fmla="*/ 0 h 308"/>
                <a:gd name="T2" fmla="*/ 60 w 851"/>
                <a:gd name="T3" fmla="*/ 11 h 308"/>
                <a:gd name="T4" fmla="*/ 89 w 851"/>
                <a:gd name="T5" fmla="*/ 24 h 308"/>
                <a:gd name="T6" fmla="*/ 112 w 851"/>
                <a:gd name="T7" fmla="*/ 34 h 308"/>
                <a:gd name="T8" fmla="*/ 160 w 851"/>
                <a:gd name="T9" fmla="*/ 48 h 308"/>
                <a:gd name="T10" fmla="*/ 207 w 851"/>
                <a:gd name="T11" fmla="*/ 62 h 308"/>
                <a:gd name="T12" fmla="*/ 301 w 851"/>
                <a:gd name="T13" fmla="*/ 89 h 308"/>
                <a:gd name="T14" fmla="*/ 329 w 851"/>
                <a:gd name="T15" fmla="*/ 101 h 308"/>
                <a:gd name="T16" fmla="*/ 356 w 851"/>
                <a:gd name="T17" fmla="*/ 114 h 308"/>
                <a:gd name="T18" fmla="*/ 419 w 851"/>
                <a:gd name="T19" fmla="*/ 132 h 308"/>
                <a:gd name="T20" fmla="*/ 426 w 851"/>
                <a:gd name="T21" fmla="*/ 148 h 308"/>
                <a:gd name="T22" fmla="*/ 411 w 851"/>
                <a:gd name="T23" fmla="*/ 154 h 308"/>
                <a:gd name="T24" fmla="*/ 353 w 851"/>
                <a:gd name="T25" fmla="*/ 132 h 308"/>
                <a:gd name="T26" fmla="*/ 324 w 851"/>
                <a:gd name="T27" fmla="*/ 120 h 308"/>
                <a:gd name="T28" fmla="*/ 295 w 851"/>
                <a:gd name="T29" fmla="*/ 108 h 308"/>
                <a:gd name="T30" fmla="*/ 248 w 851"/>
                <a:gd name="T31" fmla="*/ 93 h 308"/>
                <a:gd name="T32" fmla="*/ 202 w 851"/>
                <a:gd name="T33" fmla="*/ 78 h 308"/>
                <a:gd name="T34" fmla="*/ 154 w 851"/>
                <a:gd name="T35" fmla="*/ 62 h 308"/>
                <a:gd name="T36" fmla="*/ 107 w 851"/>
                <a:gd name="T37" fmla="*/ 45 h 308"/>
                <a:gd name="T38" fmla="*/ 75 w 851"/>
                <a:gd name="T39" fmla="*/ 33 h 308"/>
                <a:gd name="T40" fmla="*/ 43 w 851"/>
                <a:gd name="T41" fmla="*/ 20 h 308"/>
                <a:gd name="T42" fmla="*/ 7 w 851"/>
                <a:gd name="T43" fmla="*/ 13 h 308"/>
                <a:gd name="T44" fmla="*/ 0 w 851"/>
                <a:gd name="T45" fmla="*/ 5 h 308"/>
                <a:gd name="T46" fmla="*/ 8 w 851"/>
                <a:gd name="T47" fmla="*/ 0 h 308"/>
                <a:gd name="T48" fmla="*/ 8 w 851"/>
                <a:gd name="T49" fmla="*/ 0 h 3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51"/>
                <a:gd name="T76" fmla="*/ 0 h 308"/>
                <a:gd name="T77" fmla="*/ 851 w 851"/>
                <a:gd name="T78" fmla="*/ 308 h 3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51" h="308">
                  <a:moveTo>
                    <a:pt x="15" y="0"/>
                  </a:moveTo>
                  <a:lnTo>
                    <a:pt x="119" y="23"/>
                  </a:lnTo>
                  <a:lnTo>
                    <a:pt x="178" y="48"/>
                  </a:lnTo>
                  <a:lnTo>
                    <a:pt x="224" y="67"/>
                  </a:lnTo>
                  <a:lnTo>
                    <a:pt x="319" y="97"/>
                  </a:lnTo>
                  <a:lnTo>
                    <a:pt x="414" y="124"/>
                  </a:lnTo>
                  <a:lnTo>
                    <a:pt x="602" y="179"/>
                  </a:lnTo>
                  <a:lnTo>
                    <a:pt x="657" y="203"/>
                  </a:lnTo>
                  <a:lnTo>
                    <a:pt x="712" y="228"/>
                  </a:lnTo>
                  <a:lnTo>
                    <a:pt x="838" y="264"/>
                  </a:lnTo>
                  <a:lnTo>
                    <a:pt x="851" y="295"/>
                  </a:lnTo>
                  <a:lnTo>
                    <a:pt x="821" y="308"/>
                  </a:lnTo>
                  <a:lnTo>
                    <a:pt x="705" y="264"/>
                  </a:lnTo>
                  <a:lnTo>
                    <a:pt x="648" y="240"/>
                  </a:lnTo>
                  <a:lnTo>
                    <a:pt x="589" y="217"/>
                  </a:lnTo>
                  <a:lnTo>
                    <a:pt x="496" y="186"/>
                  </a:lnTo>
                  <a:lnTo>
                    <a:pt x="403" y="156"/>
                  </a:lnTo>
                  <a:lnTo>
                    <a:pt x="308" y="125"/>
                  </a:lnTo>
                  <a:lnTo>
                    <a:pt x="214" y="91"/>
                  </a:lnTo>
                  <a:lnTo>
                    <a:pt x="150" y="65"/>
                  </a:lnTo>
                  <a:lnTo>
                    <a:pt x="85" y="40"/>
                  </a:lnTo>
                  <a:lnTo>
                    <a:pt x="13" y="27"/>
                  </a:lnTo>
                  <a:lnTo>
                    <a:pt x="0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4033" y="3290"/>
              <a:ext cx="21" cy="134"/>
            </a:xfrm>
            <a:custGeom>
              <a:avLst/>
              <a:gdLst>
                <a:gd name="T0" fmla="*/ 13 w 42"/>
                <a:gd name="T1" fmla="*/ 6 h 268"/>
                <a:gd name="T2" fmla="*/ 21 w 42"/>
                <a:gd name="T3" fmla="*/ 126 h 268"/>
                <a:gd name="T4" fmla="*/ 13 w 42"/>
                <a:gd name="T5" fmla="*/ 134 h 268"/>
                <a:gd name="T6" fmla="*/ 6 w 42"/>
                <a:gd name="T7" fmla="*/ 126 h 268"/>
                <a:gd name="T8" fmla="*/ 4 w 42"/>
                <a:gd name="T9" fmla="*/ 113 h 268"/>
                <a:gd name="T10" fmla="*/ 5 w 42"/>
                <a:gd name="T11" fmla="*/ 50 h 268"/>
                <a:gd name="T12" fmla="*/ 0 w 42"/>
                <a:gd name="T13" fmla="*/ 8 h 268"/>
                <a:gd name="T14" fmla="*/ 5 w 42"/>
                <a:gd name="T15" fmla="*/ 0 h 268"/>
                <a:gd name="T16" fmla="*/ 13 w 42"/>
                <a:gd name="T17" fmla="*/ 6 h 268"/>
                <a:gd name="T18" fmla="*/ 13 w 42"/>
                <a:gd name="T19" fmla="*/ 6 h 2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"/>
                <a:gd name="T31" fmla="*/ 0 h 268"/>
                <a:gd name="T32" fmla="*/ 42 w 42"/>
                <a:gd name="T33" fmla="*/ 268 h 2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" h="268">
                  <a:moveTo>
                    <a:pt x="27" y="12"/>
                  </a:moveTo>
                  <a:lnTo>
                    <a:pt x="42" y="253"/>
                  </a:lnTo>
                  <a:lnTo>
                    <a:pt x="27" y="268"/>
                  </a:lnTo>
                  <a:lnTo>
                    <a:pt x="12" y="253"/>
                  </a:lnTo>
                  <a:lnTo>
                    <a:pt x="8" y="227"/>
                  </a:lnTo>
                  <a:lnTo>
                    <a:pt x="10" y="101"/>
                  </a:lnTo>
                  <a:lnTo>
                    <a:pt x="0" y="17"/>
                  </a:lnTo>
                  <a:lnTo>
                    <a:pt x="10" y="0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4050" y="3400"/>
              <a:ext cx="93" cy="41"/>
            </a:xfrm>
            <a:custGeom>
              <a:avLst/>
              <a:gdLst>
                <a:gd name="T0" fmla="*/ 8 w 187"/>
                <a:gd name="T1" fmla="*/ 0 h 82"/>
                <a:gd name="T2" fmla="*/ 49 w 187"/>
                <a:gd name="T3" fmla="*/ 10 h 82"/>
                <a:gd name="T4" fmla="*/ 88 w 187"/>
                <a:gd name="T5" fmla="*/ 24 h 82"/>
                <a:gd name="T6" fmla="*/ 93 w 187"/>
                <a:gd name="T7" fmla="*/ 36 h 82"/>
                <a:gd name="T8" fmla="*/ 82 w 187"/>
                <a:gd name="T9" fmla="*/ 41 h 82"/>
                <a:gd name="T10" fmla="*/ 39 w 187"/>
                <a:gd name="T11" fmla="*/ 23 h 82"/>
                <a:gd name="T12" fmla="*/ 5 w 187"/>
                <a:gd name="T13" fmla="*/ 13 h 82"/>
                <a:gd name="T14" fmla="*/ 0 w 187"/>
                <a:gd name="T15" fmla="*/ 5 h 82"/>
                <a:gd name="T16" fmla="*/ 8 w 187"/>
                <a:gd name="T17" fmla="*/ 0 h 82"/>
                <a:gd name="T18" fmla="*/ 8 w 187"/>
                <a:gd name="T19" fmla="*/ 0 h 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7"/>
                <a:gd name="T31" fmla="*/ 0 h 82"/>
                <a:gd name="T32" fmla="*/ 187 w 187"/>
                <a:gd name="T33" fmla="*/ 82 h 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7" h="82">
                  <a:moveTo>
                    <a:pt x="16" y="0"/>
                  </a:moveTo>
                  <a:lnTo>
                    <a:pt x="99" y="21"/>
                  </a:lnTo>
                  <a:lnTo>
                    <a:pt x="177" y="49"/>
                  </a:lnTo>
                  <a:lnTo>
                    <a:pt x="187" y="72"/>
                  </a:lnTo>
                  <a:lnTo>
                    <a:pt x="164" y="82"/>
                  </a:lnTo>
                  <a:lnTo>
                    <a:pt x="78" y="47"/>
                  </a:lnTo>
                  <a:lnTo>
                    <a:pt x="10" y="26"/>
                  </a:lnTo>
                  <a:lnTo>
                    <a:pt x="0" y="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4211" y="3451"/>
              <a:ext cx="210" cy="65"/>
            </a:xfrm>
            <a:custGeom>
              <a:avLst/>
              <a:gdLst>
                <a:gd name="T0" fmla="*/ 9 w 420"/>
                <a:gd name="T1" fmla="*/ 0 h 129"/>
                <a:gd name="T2" fmla="*/ 62 w 420"/>
                <a:gd name="T3" fmla="*/ 12 h 129"/>
                <a:gd name="T4" fmla="*/ 118 w 420"/>
                <a:gd name="T5" fmla="*/ 29 h 129"/>
                <a:gd name="T6" fmla="*/ 157 w 420"/>
                <a:gd name="T7" fmla="*/ 45 h 129"/>
                <a:gd name="T8" fmla="*/ 198 w 420"/>
                <a:gd name="T9" fmla="*/ 43 h 129"/>
                <a:gd name="T10" fmla="*/ 210 w 420"/>
                <a:gd name="T11" fmla="*/ 46 h 129"/>
                <a:gd name="T12" fmla="*/ 206 w 420"/>
                <a:gd name="T13" fmla="*/ 58 h 129"/>
                <a:gd name="T14" fmla="*/ 184 w 420"/>
                <a:gd name="T15" fmla="*/ 65 h 129"/>
                <a:gd name="T16" fmla="*/ 160 w 420"/>
                <a:gd name="T17" fmla="*/ 61 h 129"/>
                <a:gd name="T18" fmla="*/ 114 w 420"/>
                <a:gd name="T19" fmla="*/ 44 h 129"/>
                <a:gd name="T20" fmla="*/ 56 w 420"/>
                <a:gd name="T21" fmla="*/ 28 h 129"/>
                <a:gd name="T22" fmla="*/ 6 w 420"/>
                <a:gd name="T23" fmla="*/ 13 h 129"/>
                <a:gd name="T24" fmla="*/ 0 w 420"/>
                <a:gd name="T25" fmla="*/ 5 h 129"/>
                <a:gd name="T26" fmla="*/ 9 w 420"/>
                <a:gd name="T27" fmla="*/ 0 h 129"/>
                <a:gd name="T28" fmla="*/ 9 w 420"/>
                <a:gd name="T29" fmla="*/ 0 h 1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0"/>
                <a:gd name="T46" fmla="*/ 0 h 129"/>
                <a:gd name="T47" fmla="*/ 420 w 420"/>
                <a:gd name="T48" fmla="*/ 129 h 12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0" h="129">
                  <a:moveTo>
                    <a:pt x="17" y="0"/>
                  </a:moveTo>
                  <a:lnTo>
                    <a:pt x="125" y="24"/>
                  </a:lnTo>
                  <a:lnTo>
                    <a:pt x="237" y="58"/>
                  </a:lnTo>
                  <a:lnTo>
                    <a:pt x="313" y="89"/>
                  </a:lnTo>
                  <a:lnTo>
                    <a:pt x="395" y="85"/>
                  </a:lnTo>
                  <a:lnTo>
                    <a:pt x="420" y="91"/>
                  </a:lnTo>
                  <a:lnTo>
                    <a:pt x="412" y="115"/>
                  </a:lnTo>
                  <a:lnTo>
                    <a:pt x="368" y="129"/>
                  </a:lnTo>
                  <a:lnTo>
                    <a:pt x="319" y="121"/>
                  </a:lnTo>
                  <a:lnTo>
                    <a:pt x="228" y="87"/>
                  </a:lnTo>
                  <a:lnTo>
                    <a:pt x="112" y="55"/>
                  </a:lnTo>
                  <a:lnTo>
                    <a:pt x="11" y="26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4402" y="3379"/>
              <a:ext cx="25" cy="138"/>
            </a:xfrm>
            <a:custGeom>
              <a:avLst/>
              <a:gdLst>
                <a:gd name="T0" fmla="*/ 18 w 49"/>
                <a:gd name="T1" fmla="*/ 5 h 276"/>
                <a:gd name="T2" fmla="*/ 25 w 49"/>
                <a:gd name="T3" fmla="*/ 63 h 276"/>
                <a:gd name="T4" fmla="*/ 23 w 49"/>
                <a:gd name="T5" fmla="*/ 125 h 276"/>
                <a:gd name="T6" fmla="*/ 12 w 49"/>
                <a:gd name="T7" fmla="*/ 138 h 276"/>
                <a:gd name="T8" fmla="*/ 0 w 49"/>
                <a:gd name="T9" fmla="*/ 127 h 276"/>
                <a:gd name="T10" fmla="*/ 2 w 49"/>
                <a:gd name="T11" fmla="*/ 89 h 276"/>
                <a:gd name="T12" fmla="*/ 9 w 49"/>
                <a:gd name="T13" fmla="*/ 52 h 276"/>
                <a:gd name="T14" fmla="*/ 5 w 49"/>
                <a:gd name="T15" fmla="*/ 9 h 276"/>
                <a:gd name="T16" fmla="*/ 10 w 49"/>
                <a:gd name="T17" fmla="*/ 0 h 276"/>
                <a:gd name="T18" fmla="*/ 18 w 49"/>
                <a:gd name="T19" fmla="*/ 5 h 276"/>
                <a:gd name="T20" fmla="*/ 18 w 49"/>
                <a:gd name="T21" fmla="*/ 5 h 2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9"/>
                <a:gd name="T34" fmla="*/ 0 h 276"/>
                <a:gd name="T35" fmla="*/ 49 w 49"/>
                <a:gd name="T36" fmla="*/ 276 h 2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9" h="276">
                  <a:moveTo>
                    <a:pt x="36" y="10"/>
                  </a:moveTo>
                  <a:lnTo>
                    <a:pt x="49" y="127"/>
                  </a:lnTo>
                  <a:lnTo>
                    <a:pt x="45" y="251"/>
                  </a:lnTo>
                  <a:lnTo>
                    <a:pt x="23" y="276"/>
                  </a:lnTo>
                  <a:lnTo>
                    <a:pt x="0" y="255"/>
                  </a:lnTo>
                  <a:lnTo>
                    <a:pt x="4" y="179"/>
                  </a:lnTo>
                  <a:lnTo>
                    <a:pt x="17" y="105"/>
                  </a:lnTo>
                  <a:lnTo>
                    <a:pt x="9" y="17"/>
                  </a:lnTo>
                  <a:lnTo>
                    <a:pt x="19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4427" y="3485"/>
              <a:ext cx="117" cy="58"/>
            </a:xfrm>
            <a:custGeom>
              <a:avLst/>
              <a:gdLst>
                <a:gd name="T0" fmla="*/ 14 w 236"/>
                <a:gd name="T1" fmla="*/ 0 h 118"/>
                <a:gd name="T2" fmla="*/ 29 w 236"/>
                <a:gd name="T3" fmla="*/ 10 h 118"/>
                <a:gd name="T4" fmla="*/ 68 w 236"/>
                <a:gd name="T5" fmla="*/ 23 h 118"/>
                <a:gd name="T6" fmla="*/ 111 w 236"/>
                <a:gd name="T7" fmla="*/ 35 h 118"/>
                <a:gd name="T8" fmla="*/ 117 w 236"/>
                <a:gd name="T9" fmla="*/ 52 h 118"/>
                <a:gd name="T10" fmla="*/ 100 w 236"/>
                <a:gd name="T11" fmla="*/ 58 h 118"/>
                <a:gd name="T12" fmla="*/ 62 w 236"/>
                <a:gd name="T13" fmla="*/ 39 h 118"/>
                <a:gd name="T14" fmla="*/ 43 w 236"/>
                <a:gd name="T15" fmla="*/ 29 h 118"/>
                <a:gd name="T16" fmla="*/ 25 w 236"/>
                <a:gd name="T17" fmla="*/ 24 h 118"/>
                <a:gd name="T18" fmla="*/ 6 w 236"/>
                <a:gd name="T19" fmla="*/ 22 h 118"/>
                <a:gd name="T20" fmla="*/ 0 w 236"/>
                <a:gd name="T21" fmla="*/ 7 h 118"/>
                <a:gd name="T22" fmla="*/ 6 w 236"/>
                <a:gd name="T23" fmla="*/ 0 h 118"/>
                <a:gd name="T24" fmla="*/ 14 w 236"/>
                <a:gd name="T25" fmla="*/ 0 h 118"/>
                <a:gd name="T26" fmla="*/ 14 w 236"/>
                <a:gd name="T27" fmla="*/ 0 h 1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36"/>
                <a:gd name="T43" fmla="*/ 0 h 118"/>
                <a:gd name="T44" fmla="*/ 236 w 236"/>
                <a:gd name="T45" fmla="*/ 118 h 1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36" h="118">
                  <a:moveTo>
                    <a:pt x="29" y="0"/>
                  </a:moveTo>
                  <a:lnTo>
                    <a:pt x="59" y="21"/>
                  </a:lnTo>
                  <a:lnTo>
                    <a:pt x="137" y="46"/>
                  </a:lnTo>
                  <a:lnTo>
                    <a:pt x="223" y="72"/>
                  </a:lnTo>
                  <a:lnTo>
                    <a:pt x="236" y="105"/>
                  </a:lnTo>
                  <a:lnTo>
                    <a:pt x="202" y="118"/>
                  </a:lnTo>
                  <a:lnTo>
                    <a:pt x="126" y="80"/>
                  </a:lnTo>
                  <a:lnTo>
                    <a:pt x="86" y="59"/>
                  </a:lnTo>
                  <a:lnTo>
                    <a:pt x="51" y="48"/>
                  </a:lnTo>
                  <a:lnTo>
                    <a:pt x="13" y="44"/>
                  </a:lnTo>
                  <a:lnTo>
                    <a:pt x="0" y="15"/>
                  </a:lnTo>
                  <a:lnTo>
                    <a:pt x="12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4538" y="3405"/>
              <a:ext cx="63" cy="182"/>
            </a:xfrm>
            <a:custGeom>
              <a:avLst/>
              <a:gdLst>
                <a:gd name="T0" fmla="*/ 25 w 127"/>
                <a:gd name="T1" fmla="*/ 157 h 365"/>
                <a:gd name="T2" fmla="*/ 57 w 127"/>
                <a:gd name="T3" fmla="*/ 172 h 365"/>
                <a:gd name="T4" fmla="*/ 63 w 127"/>
                <a:gd name="T5" fmla="*/ 182 h 365"/>
                <a:gd name="T6" fmla="*/ 12 w 127"/>
                <a:gd name="T7" fmla="*/ 175 h 365"/>
                <a:gd name="T8" fmla="*/ 1 w 127"/>
                <a:gd name="T9" fmla="*/ 141 h 365"/>
                <a:gd name="T10" fmla="*/ 2 w 127"/>
                <a:gd name="T11" fmla="*/ 104 h 365"/>
                <a:gd name="T12" fmla="*/ 0 w 127"/>
                <a:gd name="T13" fmla="*/ 12 h 365"/>
                <a:gd name="T14" fmla="*/ 3 w 127"/>
                <a:gd name="T15" fmla="*/ 3 h 365"/>
                <a:gd name="T16" fmla="*/ 12 w 127"/>
                <a:gd name="T17" fmla="*/ 0 h 365"/>
                <a:gd name="T18" fmla="*/ 24 w 127"/>
                <a:gd name="T19" fmla="*/ 12 h 365"/>
                <a:gd name="T20" fmla="*/ 17 w 127"/>
                <a:gd name="T21" fmla="*/ 87 h 365"/>
                <a:gd name="T22" fmla="*/ 16 w 127"/>
                <a:gd name="T23" fmla="*/ 127 h 365"/>
                <a:gd name="T24" fmla="*/ 25 w 127"/>
                <a:gd name="T25" fmla="*/ 157 h 365"/>
                <a:gd name="T26" fmla="*/ 25 w 127"/>
                <a:gd name="T27" fmla="*/ 157 h 3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7"/>
                <a:gd name="T43" fmla="*/ 0 h 365"/>
                <a:gd name="T44" fmla="*/ 127 w 127"/>
                <a:gd name="T45" fmla="*/ 365 h 3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7" h="365">
                  <a:moveTo>
                    <a:pt x="51" y="314"/>
                  </a:moveTo>
                  <a:lnTo>
                    <a:pt x="115" y="344"/>
                  </a:lnTo>
                  <a:lnTo>
                    <a:pt x="127" y="365"/>
                  </a:lnTo>
                  <a:lnTo>
                    <a:pt x="24" y="350"/>
                  </a:lnTo>
                  <a:lnTo>
                    <a:pt x="3" y="282"/>
                  </a:lnTo>
                  <a:lnTo>
                    <a:pt x="5" y="209"/>
                  </a:lnTo>
                  <a:lnTo>
                    <a:pt x="0" y="25"/>
                  </a:lnTo>
                  <a:lnTo>
                    <a:pt x="7" y="6"/>
                  </a:lnTo>
                  <a:lnTo>
                    <a:pt x="24" y="0"/>
                  </a:lnTo>
                  <a:lnTo>
                    <a:pt x="49" y="25"/>
                  </a:lnTo>
                  <a:lnTo>
                    <a:pt x="34" y="175"/>
                  </a:lnTo>
                  <a:lnTo>
                    <a:pt x="32" y="255"/>
                  </a:lnTo>
                  <a:lnTo>
                    <a:pt x="51" y="3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4441" y="3386"/>
              <a:ext cx="85" cy="100"/>
            </a:xfrm>
            <a:custGeom>
              <a:avLst/>
              <a:gdLst>
                <a:gd name="T0" fmla="*/ 20 w 171"/>
                <a:gd name="T1" fmla="*/ 74 h 202"/>
                <a:gd name="T2" fmla="*/ 35 w 171"/>
                <a:gd name="T3" fmla="*/ 78 h 202"/>
                <a:gd name="T4" fmla="*/ 50 w 171"/>
                <a:gd name="T5" fmla="*/ 77 h 202"/>
                <a:gd name="T6" fmla="*/ 60 w 171"/>
                <a:gd name="T7" fmla="*/ 51 h 202"/>
                <a:gd name="T8" fmla="*/ 58 w 171"/>
                <a:gd name="T9" fmla="*/ 20 h 202"/>
                <a:gd name="T10" fmla="*/ 61 w 171"/>
                <a:gd name="T11" fmla="*/ 9 h 202"/>
                <a:gd name="T12" fmla="*/ 71 w 171"/>
                <a:gd name="T13" fmla="*/ 7 h 202"/>
                <a:gd name="T14" fmla="*/ 84 w 171"/>
                <a:gd name="T15" fmla="*/ 20 h 202"/>
                <a:gd name="T16" fmla="*/ 85 w 171"/>
                <a:gd name="T17" fmla="*/ 42 h 202"/>
                <a:gd name="T18" fmla="*/ 84 w 171"/>
                <a:gd name="T19" fmla="*/ 63 h 202"/>
                <a:gd name="T20" fmla="*/ 79 w 171"/>
                <a:gd name="T21" fmla="*/ 84 h 202"/>
                <a:gd name="T22" fmla="*/ 64 w 171"/>
                <a:gd name="T23" fmla="*/ 100 h 202"/>
                <a:gd name="T24" fmla="*/ 38 w 171"/>
                <a:gd name="T25" fmla="*/ 100 h 202"/>
                <a:gd name="T26" fmla="*/ 10 w 171"/>
                <a:gd name="T27" fmla="*/ 92 h 202"/>
                <a:gd name="T28" fmla="*/ 0 w 171"/>
                <a:gd name="T29" fmla="*/ 82 h 202"/>
                <a:gd name="T30" fmla="*/ 9 w 171"/>
                <a:gd name="T31" fmla="*/ 7 h 202"/>
                <a:gd name="T32" fmla="*/ 17 w 171"/>
                <a:gd name="T33" fmla="*/ 0 h 202"/>
                <a:gd name="T34" fmla="*/ 23 w 171"/>
                <a:gd name="T35" fmla="*/ 8 h 202"/>
                <a:gd name="T36" fmla="*/ 20 w 171"/>
                <a:gd name="T37" fmla="*/ 74 h 202"/>
                <a:gd name="T38" fmla="*/ 20 w 171"/>
                <a:gd name="T39" fmla="*/ 74 h 20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71"/>
                <a:gd name="T61" fmla="*/ 0 h 202"/>
                <a:gd name="T62" fmla="*/ 171 w 171"/>
                <a:gd name="T63" fmla="*/ 202 h 20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71" h="202">
                  <a:moveTo>
                    <a:pt x="41" y="149"/>
                  </a:moveTo>
                  <a:lnTo>
                    <a:pt x="70" y="158"/>
                  </a:lnTo>
                  <a:lnTo>
                    <a:pt x="100" y="156"/>
                  </a:lnTo>
                  <a:lnTo>
                    <a:pt x="121" y="103"/>
                  </a:lnTo>
                  <a:lnTo>
                    <a:pt x="116" y="40"/>
                  </a:lnTo>
                  <a:lnTo>
                    <a:pt x="123" y="19"/>
                  </a:lnTo>
                  <a:lnTo>
                    <a:pt x="142" y="14"/>
                  </a:lnTo>
                  <a:lnTo>
                    <a:pt x="169" y="40"/>
                  </a:lnTo>
                  <a:lnTo>
                    <a:pt x="171" y="84"/>
                  </a:lnTo>
                  <a:lnTo>
                    <a:pt x="169" y="128"/>
                  </a:lnTo>
                  <a:lnTo>
                    <a:pt x="159" y="170"/>
                  </a:lnTo>
                  <a:lnTo>
                    <a:pt x="129" y="202"/>
                  </a:lnTo>
                  <a:lnTo>
                    <a:pt x="76" y="202"/>
                  </a:lnTo>
                  <a:lnTo>
                    <a:pt x="21" y="185"/>
                  </a:lnTo>
                  <a:lnTo>
                    <a:pt x="0" y="166"/>
                  </a:lnTo>
                  <a:lnTo>
                    <a:pt x="19" y="14"/>
                  </a:lnTo>
                  <a:lnTo>
                    <a:pt x="34" y="0"/>
                  </a:lnTo>
                  <a:lnTo>
                    <a:pt x="47" y="16"/>
                  </a:lnTo>
                  <a:lnTo>
                    <a:pt x="41" y="1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4"/>
            <p:cNvSpPr>
              <a:spLocks/>
            </p:cNvSpPr>
            <p:nvPr/>
          </p:nvSpPr>
          <p:spPr bwMode="auto">
            <a:xfrm>
              <a:off x="4796" y="2682"/>
              <a:ext cx="104" cy="102"/>
            </a:xfrm>
            <a:custGeom>
              <a:avLst/>
              <a:gdLst>
                <a:gd name="T0" fmla="*/ 14 w 207"/>
                <a:gd name="T1" fmla="*/ 10 h 203"/>
                <a:gd name="T2" fmla="*/ 21 w 207"/>
                <a:gd name="T3" fmla="*/ 22 h 203"/>
                <a:gd name="T4" fmla="*/ 36 w 207"/>
                <a:gd name="T5" fmla="*/ 27 h 203"/>
                <a:gd name="T6" fmla="*/ 78 w 207"/>
                <a:gd name="T7" fmla="*/ 23 h 203"/>
                <a:gd name="T8" fmla="*/ 91 w 207"/>
                <a:gd name="T9" fmla="*/ 28 h 203"/>
                <a:gd name="T10" fmla="*/ 99 w 207"/>
                <a:gd name="T11" fmla="*/ 41 h 203"/>
                <a:gd name="T12" fmla="*/ 104 w 207"/>
                <a:gd name="T13" fmla="*/ 72 h 203"/>
                <a:gd name="T14" fmla="*/ 86 w 207"/>
                <a:gd name="T15" fmla="*/ 91 h 203"/>
                <a:gd name="T16" fmla="*/ 61 w 207"/>
                <a:gd name="T17" fmla="*/ 102 h 203"/>
                <a:gd name="T18" fmla="*/ 50 w 207"/>
                <a:gd name="T19" fmla="*/ 98 h 203"/>
                <a:gd name="T20" fmla="*/ 55 w 207"/>
                <a:gd name="T21" fmla="*/ 87 h 203"/>
                <a:gd name="T22" fmla="*/ 73 w 207"/>
                <a:gd name="T23" fmla="*/ 68 h 203"/>
                <a:gd name="T24" fmla="*/ 80 w 207"/>
                <a:gd name="T25" fmla="*/ 37 h 203"/>
                <a:gd name="T26" fmla="*/ 68 w 207"/>
                <a:gd name="T27" fmla="*/ 43 h 203"/>
                <a:gd name="T28" fmla="*/ 34 w 207"/>
                <a:gd name="T29" fmla="*/ 43 h 203"/>
                <a:gd name="T30" fmla="*/ 8 w 207"/>
                <a:gd name="T31" fmla="*/ 30 h 203"/>
                <a:gd name="T32" fmla="*/ 0 w 207"/>
                <a:gd name="T33" fmla="*/ 4 h 203"/>
                <a:gd name="T34" fmla="*/ 10 w 207"/>
                <a:gd name="T35" fmla="*/ 0 h 203"/>
                <a:gd name="T36" fmla="*/ 14 w 207"/>
                <a:gd name="T37" fmla="*/ 10 h 203"/>
                <a:gd name="T38" fmla="*/ 14 w 207"/>
                <a:gd name="T39" fmla="*/ 10 h 20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07"/>
                <a:gd name="T61" fmla="*/ 0 h 203"/>
                <a:gd name="T62" fmla="*/ 207 w 207"/>
                <a:gd name="T63" fmla="*/ 203 h 20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07" h="203">
                  <a:moveTo>
                    <a:pt x="28" y="20"/>
                  </a:moveTo>
                  <a:lnTo>
                    <a:pt x="41" y="43"/>
                  </a:lnTo>
                  <a:lnTo>
                    <a:pt x="72" y="53"/>
                  </a:lnTo>
                  <a:lnTo>
                    <a:pt x="155" y="45"/>
                  </a:lnTo>
                  <a:lnTo>
                    <a:pt x="182" y="55"/>
                  </a:lnTo>
                  <a:lnTo>
                    <a:pt x="197" y="81"/>
                  </a:lnTo>
                  <a:lnTo>
                    <a:pt x="207" y="144"/>
                  </a:lnTo>
                  <a:lnTo>
                    <a:pt x="172" y="182"/>
                  </a:lnTo>
                  <a:lnTo>
                    <a:pt x="121" y="203"/>
                  </a:lnTo>
                  <a:lnTo>
                    <a:pt x="100" y="195"/>
                  </a:lnTo>
                  <a:lnTo>
                    <a:pt x="110" y="174"/>
                  </a:lnTo>
                  <a:lnTo>
                    <a:pt x="146" y="136"/>
                  </a:lnTo>
                  <a:lnTo>
                    <a:pt x="159" y="74"/>
                  </a:lnTo>
                  <a:lnTo>
                    <a:pt x="136" y="85"/>
                  </a:lnTo>
                  <a:lnTo>
                    <a:pt x="68" y="85"/>
                  </a:lnTo>
                  <a:lnTo>
                    <a:pt x="15" y="60"/>
                  </a:lnTo>
                  <a:lnTo>
                    <a:pt x="0" y="7"/>
                  </a:lnTo>
                  <a:lnTo>
                    <a:pt x="20" y="0"/>
                  </a:lnTo>
                  <a:lnTo>
                    <a:pt x="2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4715" y="2725"/>
              <a:ext cx="249" cy="147"/>
            </a:xfrm>
            <a:custGeom>
              <a:avLst/>
              <a:gdLst>
                <a:gd name="T0" fmla="*/ 50 w 498"/>
                <a:gd name="T1" fmla="*/ 15 h 295"/>
                <a:gd name="T2" fmla="*/ 17 w 498"/>
                <a:gd name="T3" fmla="*/ 21 h 295"/>
                <a:gd name="T4" fmla="*/ 15 w 498"/>
                <a:gd name="T5" fmla="*/ 28 h 295"/>
                <a:gd name="T6" fmla="*/ 17 w 498"/>
                <a:gd name="T7" fmla="*/ 52 h 295"/>
                <a:gd name="T8" fmla="*/ 20 w 498"/>
                <a:gd name="T9" fmla="*/ 104 h 295"/>
                <a:gd name="T10" fmla="*/ 33 w 498"/>
                <a:gd name="T11" fmla="*/ 106 h 295"/>
                <a:gd name="T12" fmla="*/ 49 w 498"/>
                <a:gd name="T13" fmla="*/ 103 h 295"/>
                <a:gd name="T14" fmla="*/ 171 w 498"/>
                <a:gd name="T15" fmla="*/ 118 h 295"/>
                <a:gd name="T16" fmla="*/ 213 w 498"/>
                <a:gd name="T17" fmla="*/ 116 h 295"/>
                <a:gd name="T18" fmla="*/ 228 w 498"/>
                <a:gd name="T19" fmla="*/ 68 h 295"/>
                <a:gd name="T20" fmla="*/ 221 w 498"/>
                <a:gd name="T21" fmla="*/ 35 h 295"/>
                <a:gd name="T22" fmla="*/ 210 w 498"/>
                <a:gd name="T23" fmla="*/ 23 h 295"/>
                <a:gd name="T24" fmla="*/ 194 w 498"/>
                <a:gd name="T25" fmla="*/ 15 h 295"/>
                <a:gd name="T26" fmla="*/ 188 w 498"/>
                <a:gd name="T27" fmla="*/ 6 h 295"/>
                <a:gd name="T28" fmla="*/ 197 w 498"/>
                <a:gd name="T29" fmla="*/ 0 h 295"/>
                <a:gd name="T30" fmla="*/ 246 w 498"/>
                <a:gd name="T31" fmla="*/ 27 h 295"/>
                <a:gd name="T32" fmla="*/ 249 w 498"/>
                <a:gd name="T33" fmla="*/ 54 h 295"/>
                <a:gd name="T34" fmla="*/ 246 w 498"/>
                <a:gd name="T35" fmla="*/ 90 h 295"/>
                <a:gd name="T36" fmla="*/ 237 w 498"/>
                <a:gd name="T37" fmla="*/ 123 h 295"/>
                <a:gd name="T38" fmla="*/ 221 w 498"/>
                <a:gd name="T39" fmla="*/ 141 h 295"/>
                <a:gd name="T40" fmla="*/ 143 w 498"/>
                <a:gd name="T41" fmla="*/ 147 h 295"/>
                <a:gd name="T42" fmla="*/ 66 w 498"/>
                <a:gd name="T43" fmla="*/ 137 h 295"/>
                <a:gd name="T44" fmla="*/ 54 w 498"/>
                <a:gd name="T45" fmla="*/ 132 h 295"/>
                <a:gd name="T46" fmla="*/ 6 w 498"/>
                <a:gd name="T47" fmla="*/ 110 h 295"/>
                <a:gd name="T48" fmla="*/ 0 w 498"/>
                <a:gd name="T49" fmla="*/ 19 h 295"/>
                <a:gd name="T50" fmla="*/ 8 w 498"/>
                <a:gd name="T51" fmla="*/ 9 h 295"/>
                <a:gd name="T52" fmla="*/ 18 w 498"/>
                <a:gd name="T53" fmla="*/ 4 h 295"/>
                <a:gd name="T54" fmla="*/ 43 w 498"/>
                <a:gd name="T55" fmla="*/ 2 h 295"/>
                <a:gd name="T56" fmla="*/ 58 w 498"/>
                <a:gd name="T57" fmla="*/ 6 h 295"/>
                <a:gd name="T58" fmla="*/ 50 w 498"/>
                <a:gd name="T59" fmla="*/ 15 h 295"/>
                <a:gd name="T60" fmla="*/ 50 w 498"/>
                <a:gd name="T61" fmla="*/ 15 h 29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498"/>
                <a:gd name="T94" fmla="*/ 0 h 295"/>
                <a:gd name="T95" fmla="*/ 498 w 498"/>
                <a:gd name="T96" fmla="*/ 295 h 29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498" h="295">
                  <a:moveTo>
                    <a:pt x="99" y="31"/>
                  </a:moveTo>
                  <a:lnTo>
                    <a:pt x="34" y="42"/>
                  </a:lnTo>
                  <a:lnTo>
                    <a:pt x="29" y="57"/>
                  </a:lnTo>
                  <a:lnTo>
                    <a:pt x="34" y="105"/>
                  </a:lnTo>
                  <a:lnTo>
                    <a:pt x="40" y="209"/>
                  </a:lnTo>
                  <a:lnTo>
                    <a:pt x="65" y="213"/>
                  </a:lnTo>
                  <a:lnTo>
                    <a:pt x="97" y="207"/>
                  </a:lnTo>
                  <a:lnTo>
                    <a:pt x="342" y="236"/>
                  </a:lnTo>
                  <a:lnTo>
                    <a:pt x="426" y="232"/>
                  </a:lnTo>
                  <a:lnTo>
                    <a:pt x="456" y="137"/>
                  </a:lnTo>
                  <a:lnTo>
                    <a:pt x="441" y="70"/>
                  </a:lnTo>
                  <a:lnTo>
                    <a:pt x="420" y="46"/>
                  </a:lnTo>
                  <a:lnTo>
                    <a:pt x="388" y="31"/>
                  </a:lnTo>
                  <a:lnTo>
                    <a:pt x="376" y="13"/>
                  </a:lnTo>
                  <a:lnTo>
                    <a:pt x="394" y="0"/>
                  </a:lnTo>
                  <a:lnTo>
                    <a:pt x="492" y="55"/>
                  </a:lnTo>
                  <a:lnTo>
                    <a:pt x="498" y="108"/>
                  </a:lnTo>
                  <a:lnTo>
                    <a:pt x="492" y="181"/>
                  </a:lnTo>
                  <a:lnTo>
                    <a:pt x="473" y="247"/>
                  </a:lnTo>
                  <a:lnTo>
                    <a:pt x="441" y="283"/>
                  </a:lnTo>
                  <a:lnTo>
                    <a:pt x="285" y="295"/>
                  </a:lnTo>
                  <a:lnTo>
                    <a:pt x="131" y="274"/>
                  </a:lnTo>
                  <a:lnTo>
                    <a:pt x="108" y="264"/>
                  </a:lnTo>
                  <a:lnTo>
                    <a:pt x="11" y="221"/>
                  </a:lnTo>
                  <a:lnTo>
                    <a:pt x="0" y="38"/>
                  </a:lnTo>
                  <a:lnTo>
                    <a:pt x="15" y="19"/>
                  </a:lnTo>
                  <a:lnTo>
                    <a:pt x="36" y="8"/>
                  </a:lnTo>
                  <a:lnTo>
                    <a:pt x="86" y="4"/>
                  </a:lnTo>
                  <a:lnTo>
                    <a:pt x="116" y="13"/>
                  </a:lnTo>
                  <a:lnTo>
                    <a:pt x="99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4333" y="2544"/>
              <a:ext cx="236" cy="313"/>
            </a:xfrm>
            <a:custGeom>
              <a:avLst/>
              <a:gdLst>
                <a:gd name="T0" fmla="*/ 42 w 471"/>
                <a:gd name="T1" fmla="*/ 198 h 625"/>
                <a:gd name="T2" fmla="*/ 3 w 471"/>
                <a:gd name="T3" fmla="*/ 189 h 625"/>
                <a:gd name="T4" fmla="*/ 0 w 471"/>
                <a:gd name="T5" fmla="*/ 177 h 625"/>
                <a:gd name="T6" fmla="*/ 29 w 471"/>
                <a:gd name="T7" fmla="*/ 133 h 625"/>
                <a:gd name="T8" fmla="*/ 52 w 471"/>
                <a:gd name="T9" fmla="*/ 95 h 625"/>
                <a:gd name="T10" fmla="*/ 73 w 471"/>
                <a:gd name="T11" fmla="*/ 56 h 625"/>
                <a:gd name="T12" fmla="*/ 96 w 471"/>
                <a:gd name="T13" fmla="*/ 10 h 625"/>
                <a:gd name="T14" fmla="*/ 108 w 471"/>
                <a:gd name="T15" fmla="*/ 0 h 625"/>
                <a:gd name="T16" fmla="*/ 118 w 471"/>
                <a:gd name="T17" fmla="*/ 11 h 625"/>
                <a:gd name="T18" fmla="*/ 121 w 471"/>
                <a:gd name="T19" fmla="*/ 48 h 625"/>
                <a:gd name="T20" fmla="*/ 122 w 471"/>
                <a:gd name="T21" fmla="*/ 84 h 625"/>
                <a:gd name="T22" fmla="*/ 129 w 471"/>
                <a:gd name="T23" fmla="*/ 101 h 625"/>
                <a:gd name="T24" fmla="*/ 144 w 471"/>
                <a:gd name="T25" fmla="*/ 121 h 625"/>
                <a:gd name="T26" fmla="*/ 153 w 471"/>
                <a:gd name="T27" fmla="*/ 132 h 625"/>
                <a:gd name="T28" fmla="*/ 166 w 471"/>
                <a:gd name="T29" fmla="*/ 143 h 625"/>
                <a:gd name="T30" fmla="*/ 180 w 471"/>
                <a:gd name="T31" fmla="*/ 154 h 625"/>
                <a:gd name="T32" fmla="*/ 197 w 471"/>
                <a:gd name="T33" fmla="*/ 167 h 625"/>
                <a:gd name="T34" fmla="*/ 202 w 471"/>
                <a:gd name="T35" fmla="*/ 183 h 625"/>
                <a:gd name="T36" fmla="*/ 185 w 471"/>
                <a:gd name="T37" fmla="*/ 188 h 625"/>
                <a:gd name="T38" fmla="*/ 168 w 471"/>
                <a:gd name="T39" fmla="*/ 181 h 625"/>
                <a:gd name="T40" fmla="*/ 154 w 471"/>
                <a:gd name="T41" fmla="*/ 181 h 625"/>
                <a:gd name="T42" fmla="*/ 178 w 471"/>
                <a:gd name="T43" fmla="*/ 210 h 625"/>
                <a:gd name="T44" fmla="*/ 178 w 471"/>
                <a:gd name="T45" fmla="*/ 225 h 625"/>
                <a:gd name="T46" fmla="*/ 159 w 471"/>
                <a:gd name="T47" fmla="*/ 232 h 625"/>
                <a:gd name="T48" fmla="*/ 170 w 471"/>
                <a:gd name="T49" fmla="*/ 252 h 625"/>
                <a:gd name="T50" fmla="*/ 192 w 471"/>
                <a:gd name="T51" fmla="*/ 266 h 625"/>
                <a:gd name="T52" fmla="*/ 234 w 471"/>
                <a:gd name="T53" fmla="*/ 298 h 625"/>
                <a:gd name="T54" fmla="*/ 236 w 471"/>
                <a:gd name="T55" fmla="*/ 308 h 625"/>
                <a:gd name="T56" fmla="*/ 224 w 471"/>
                <a:gd name="T57" fmla="*/ 313 h 625"/>
                <a:gd name="T58" fmla="*/ 192 w 471"/>
                <a:gd name="T59" fmla="*/ 299 h 625"/>
                <a:gd name="T60" fmla="*/ 132 w 471"/>
                <a:gd name="T61" fmla="*/ 221 h 625"/>
                <a:gd name="T62" fmla="*/ 140 w 471"/>
                <a:gd name="T63" fmla="*/ 209 h 625"/>
                <a:gd name="T64" fmla="*/ 155 w 471"/>
                <a:gd name="T65" fmla="*/ 209 h 625"/>
                <a:gd name="T66" fmla="*/ 142 w 471"/>
                <a:gd name="T67" fmla="*/ 183 h 625"/>
                <a:gd name="T68" fmla="*/ 146 w 471"/>
                <a:gd name="T69" fmla="*/ 171 h 625"/>
                <a:gd name="T70" fmla="*/ 170 w 471"/>
                <a:gd name="T71" fmla="*/ 166 h 625"/>
                <a:gd name="T72" fmla="*/ 134 w 471"/>
                <a:gd name="T73" fmla="*/ 142 h 625"/>
                <a:gd name="T74" fmla="*/ 117 w 471"/>
                <a:gd name="T75" fmla="*/ 110 h 625"/>
                <a:gd name="T76" fmla="*/ 99 w 471"/>
                <a:gd name="T77" fmla="*/ 41 h 625"/>
                <a:gd name="T78" fmla="*/ 81 w 471"/>
                <a:gd name="T79" fmla="*/ 78 h 625"/>
                <a:gd name="T80" fmla="*/ 63 w 471"/>
                <a:gd name="T81" fmla="*/ 112 h 625"/>
                <a:gd name="T82" fmla="*/ 43 w 471"/>
                <a:gd name="T83" fmla="*/ 147 h 625"/>
                <a:gd name="T84" fmla="*/ 18 w 471"/>
                <a:gd name="T85" fmla="*/ 179 h 625"/>
                <a:gd name="T86" fmla="*/ 59 w 471"/>
                <a:gd name="T87" fmla="*/ 192 h 625"/>
                <a:gd name="T88" fmla="*/ 51 w 471"/>
                <a:gd name="T89" fmla="*/ 214 h 625"/>
                <a:gd name="T90" fmla="*/ 33 w 471"/>
                <a:gd name="T91" fmla="*/ 258 h 625"/>
                <a:gd name="T92" fmla="*/ 16 w 471"/>
                <a:gd name="T93" fmla="*/ 291 h 625"/>
                <a:gd name="T94" fmla="*/ 9 w 471"/>
                <a:gd name="T95" fmla="*/ 283 h 625"/>
                <a:gd name="T96" fmla="*/ 13 w 471"/>
                <a:gd name="T97" fmla="*/ 263 h 625"/>
                <a:gd name="T98" fmla="*/ 23 w 471"/>
                <a:gd name="T99" fmla="*/ 241 h 625"/>
                <a:gd name="T100" fmla="*/ 42 w 471"/>
                <a:gd name="T101" fmla="*/ 198 h 625"/>
                <a:gd name="T102" fmla="*/ 42 w 471"/>
                <a:gd name="T103" fmla="*/ 198 h 6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71"/>
                <a:gd name="T157" fmla="*/ 0 h 625"/>
                <a:gd name="T158" fmla="*/ 471 w 471"/>
                <a:gd name="T159" fmla="*/ 625 h 62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71" h="625">
                  <a:moveTo>
                    <a:pt x="83" y="395"/>
                  </a:moveTo>
                  <a:lnTo>
                    <a:pt x="6" y="378"/>
                  </a:lnTo>
                  <a:lnTo>
                    <a:pt x="0" y="353"/>
                  </a:lnTo>
                  <a:lnTo>
                    <a:pt x="57" y="266"/>
                  </a:lnTo>
                  <a:lnTo>
                    <a:pt x="104" y="190"/>
                  </a:lnTo>
                  <a:lnTo>
                    <a:pt x="146" y="112"/>
                  </a:lnTo>
                  <a:lnTo>
                    <a:pt x="192" y="19"/>
                  </a:lnTo>
                  <a:lnTo>
                    <a:pt x="215" y="0"/>
                  </a:lnTo>
                  <a:lnTo>
                    <a:pt x="236" y="21"/>
                  </a:lnTo>
                  <a:lnTo>
                    <a:pt x="241" y="95"/>
                  </a:lnTo>
                  <a:lnTo>
                    <a:pt x="243" y="167"/>
                  </a:lnTo>
                  <a:lnTo>
                    <a:pt x="258" y="201"/>
                  </a:lnTo>
                  <a:lnTo>
                    <a:pt x="287" y="241"/>
                  </a:lnTo>
                  <a:lnTo>
                    <a:pt x="306" y="264"/>
                  </a:lnTo>
                  <a:lnTo>
                    <a:pt x="331" y="285"/>
                  </a:lnTo>
                  <a:lnTo>
                    <a:pt x="359" y="308"/>
                  </a:lnTo>
                  <a:lnTo>
                    <a:pt x="393" y="333"/>
                  </a:lnTo>
                  <a:lnTo>
                    <a:pt x="403" y="365"/>
                  </a:lnTo>
                  <a:lnTo>
                    <a:pt x="369" y="376"/>
                  </a:lnTo>
                  <a:lnTo>
                    <a:pt x="336" y="361"/>
                  </a:lnTo>
                  <a:lnTo>
                    <a:pt x="308" y="361"/>
                  </a:lnTo>
                  <a:lnTo>
                    <a:pt x="355" y="420"/>
                  </a:lnTo>
                  <a:lnTo>
                    <a:pt x="355" y="449"/>
                  </a:lnTo>
                  <a:lnTo>
                    <a:pt x="317" y="464"/>
                  </a:lnTo>
                  <a:lnTo>
                    <a:pt x="340" y="504"/>
                  </a:lnTo>
                  <a:lnTo>
                    <a:pt x="384" y="532"/>
                  </a:lnTo>
                  <a:lnTo>
                    <a:pt x="467" y="595"/>
                  </a:lnTo>
                  <a:lnTo>
                    <a:pt x="471" y="616"/>
                  </a:lnTo>
                  <a:lnTo>
                    <a:pt x="448" y="625"/>
                  </a:lnTo>
                  <a:lnTo>
                    <a:pt x="384" y="597"/>
                  </a:lnTo>
                  <a:lnTo>
                    <a:pt x="264" y="441"/>
                  </a:lnTo>
                  <a:lnTo>
                    <a:pt x="279" y="418"/>
                  </a:lnTo>
                  <a:lnTo>
                    <a:pt x="310" y="418"/>
                  </a:lnTo>
                  <a:lnTo>
                    <a:pt x="283" y="365"/>
                  </a:lnTo>
                  <a:lnTo>
                    <a:pt x="291" y="342"/>
                  </a:lnTo>
                  <a:lnTo>
                    <a:pt x="340" y="331"/>
                  </a:lnTo>
                  <a:lnTo>
                    <a:pt x="268" y="283"/>
                  </a:lnTo>
                  <a:lnTo>
                    <a:pt x="234" y="219"/>
                  </a:lnTo>
                  <a:lnTo>
                    <a:pt x="198" y="82"/>
                  </a:lnTo>
                  <a:lnTo>
                    <a:pt x="161" y="156"/>
                  </a:lnTo>
                  <a:lnTo>
                    <a:pt x="125" y="224"/>
                  </a:lnTo>
                  <a:lnTo>
                    <a:pt x="85" y="293"/>
                  </a:lnTo>
                  <a:lnTo>
                    <a:pt x="36" y="357"/>
                  </a:lnTo>
                  <a:lnTo>
                    <a:pt x="118" y="384"/>
                  </a:lnTo>
                  <a:lnTo>
                    <a:pt x="101" y="428"/>
                  </a:lnTo>
                  <a:lnTo>
                    <a:pt x="66" y="515"/>
                  </a:lnTo>
                  <a:lnTo>
                    <a:pt x="32" y="582"/>
                  </a:lnTo>
                  <a:lnTo>
                    <a:pt x="17" y="566"/>
                  </a:lnTo>
                  <a:lnTo>
                    <a:pt x="26" y="525"/>
                  </a:lnTo>
                  <a:lnTo>
                    <a:pt x="45" y="481"/>
                  </a:lnTo>
                  <a:lnTo>
                    <a:pt x="83" y="3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4654" y="3354"/>
              <a:ext cx="64" cy="165"/>
            </a:xfrm>
            <a:custGeom>
              <a:avLst/>
              <a:gdLst>
                <a:gd name="T0" fmla="*/ 38 w 130"/>
                <a:gd name="T1" fmla="*/ 21 h 328"/>
                <a:gd name="T2" fmla="*/ 53 w 130"/>
                <a:gd name="T3" fmla="*/ 0 h 328"/>
                <a:gd name="T4" fmla="*/ 64 w 130"/>
                <a:gd name="T5" fmla="*/ 3 h 328"/>
                <a:gd name="T6" fmla="*/ 53 w 130"/>
                <a:gd name="T7" fmla="*/ 57 h 328"/>
                <a:gd name="T8" fmla="*/ 44 w 130"/>
                <a:gd name="T9" fmla="*/ 89 h 328"/>
                <a:gd name="T10" fmla="*/ 36 w 130"/>
                <a:gd name="T11" fmla="*/ 111 h 328"/>
                <a:gd name="T12" fmla="*/ 24 w 130"/>
                <a:gd name="T13" fmla="*/ 138 h 328"/>
                <a:gd name="T14" fmla="*/ 9 w 130"/>
                <a:gd name="T15" fmla="*/ 165 h 328"/>
                <a:gd name="T16" fmla="*/ 1 w 130"/>
                <a:gd name="T17" fmla="*/ 158 h 328"/>
                <a:gd name="T18" fmla="*/ 0 w 130"/>
                <a:gd name="T19" fmla="*/ 135 h 328"/>
                <a:gd name="T20" fmla="*/ 21 w 130"/>
                <a:gd name="T21" fmla="*/ 78 h 328"/>
                <a:gd name="T22" fmla="*/ 38 w 130"/>
                <a:gd name="T23" fmla="*/ 21 h 328"/>
                <a:gd name="T24" fmla="*/ 38 w 130"/>
                <a:gd name="T25" fmla="*/ 21 h 3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0"/>
                <a:gd name="T40" fmla="*/ 0 h 328"/>
                <a:gd name="T41" fmla="*/ 130 w 130"/>
                <a:gd name="T42" fmla="*/ 328 h 3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0" h="328">
                  <a:moveTo>
                    <a:pt x="78" y="41"/>
                  </a:moveTo>
                  <a:lnTo>
                    <a:pt x="107" y="0"/>
                  </a:lnTo>
                  <a:lnTo>
                    <a:pt x="130" y="5"/>
                  </a:lnTo>
                  <a:lnTo>
                    <a:pt x="107" y="114"/>
                  </a:lnTo>
                  <a:lnTo>
                    <a:pt x="90" y="176"/>
                  </a:lnTo>
                  <a:lnTo>
                    <a:pt x="73" y="220"/>
                  </a:lnTo>
                  <a:lnTo>
                    <a:pt x="48" y="275"/>
                  </a:lnTo>
                  <a:lnTo>
                    <a:pt x="19" y="328"/>
                  </a:lnTo>
                  <a:lnTo>
                    <a:pt x="2" y="315"/>
                  </a:lnTo>
                  <a:lnTo>
                    <a:pt x="0" y="268"/>
                  </a:lnTo>
                  <a:lnTo>
                    <a:pt x="42" y="155"/>
                  </a:lnTo>
                  <a:lnTo>
                    <a:pt x="78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4237" y="3638"/>
              <a:ext cx="353" cy="122"/>
            </a:xfrm>
            <a:custGeom>
              <a:avLst/>
              <a:gdLst>
                <a:gd name="T0" fmla="*/ 317 w 705"/>
                <a:gd name="T1" fmla="*/ 106 h 245"/>
                <a:gd name="T2" fmla="*/ 353 w 705"/>
                <a:gd name="T3" fmla="*/ 101 h 245"/>
                <a:gd name="T4" fmla="*/ 339 w 705"/>
                <a:gd name="T5" fmla="*/ 111 h 245"/>
                <a:gd name="T6" fmla="*/ 312 w 705"/>
                <a:gd name="T7" fmla="*/ 122 h 245"/>
                <a:gd name="T8" fmla="*/ 301 w 705"/>
                <a:gd name="T9" fmla="*/ 121 h 245"/>
                <a:gd name="T10" fmla="*/ 262 w 705"/>
                <a:gd name="T11" fmla="*/ 108 h 245"/>
                <a:gd name="T12" fmla="*/ 225 w 705"/>
                <a:gd name="T13" fmla="*/ 95 h 245"/>
                <a:gd name="T14" fmla="*/ 185 w 705"/>
                <a:gd name="T15" fmla="*/ 80 h 245"/>
                <a:gd name="T16" fmla="*/ 143 w 705"/>
                <a:gd name="T17" fmla="*/ 64 h 245"/>
                <a:gd name="T18" fmla="*/ 105 w 705"/>
                <a:gd name="T19" fmla="*/ 50 h 245"/>
                <a:gd name="T20" fmla="*/ 56 w 705"/>
                <a:gd name="T21" fmla="*/ 32 h 245"/>
                <a:gd name="T22" fmla="*/ 30 w 705"/>
                <a:gd name="T23" fmla="*/ 23 h 245"/>
                <a:gd name="T24" fmla="*/ 4 w 705"/>
                <a:gd name="T25" fmla="*/ 13 h 245"/>
                <a:gd name="T26" fmla="*/ 0 w 705"/>
                <a:gd name="T27" fmla="*/ 4 h 245"/>
                <a:gd name="T28" fmla="*/ 10 w 705"/>
                <a:gd name="T29" fmla="*/ 0 h 245"/>
                <a:gd name="T30" fmla="*/ 62 w 705"/>
                <a:gd name="T31" fmla="*/ 14 h 245"/>
                <a:gd name="T32" fmla="*/ 110 w 705"/>
                <a:gd name="T33" fmla="*/ 30 h 245"/>
                <a:gd name="T34" fmla="*/ 166 w 705"/>
                <a:gd name="T35" fmla="*/ 48 h 245"/>
                <a:gd name="T36" fmla="*/ 220 w 705"/>
                <a:gd name="T37" fmla="*/ 67 h 245"/>
                <a:gd name="T38" fmla="*/ 268 w 705"/>
                <a:gd name="T39" fmla="*/ 84 h 245"/>
                <a:gd name="T40" fmla="*/ 317 w 705"/>
                <a:gd name="T41" fmla="*/ 106 h 245"/>
                <a:gd name="T42" fmla="*/ 317 w 705"/>
                <a:gd name="T43" fmla="*/ 106 h 24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05"/>
                <a:gd name="T67" fmla="*/ 0 h 245"/>
                <a:gd name="T68" fmla="*/ 705 w 705"/>
                <a:gd name="T69" fmla="*/ 245 h 24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05" h="245">
                  <a:moveTo>
                    <a:pt x="633" y="213"/>
                  </a:moveTo>
                  <a:lnTo>
                    <a:pt x="705" y="202"/>
                  </a:lnTo>
                  <a:lnTo>
                    <a:pt x="678" y="223"/>
                  </a:lnTo>
                  <a:lnTo>
                    <a:pt x="623" y="245"/>
                  </a:lnTo>
                  <a:lnTo>
                    <a:pt x="601" y="242"/>
                  </a:lnTo>
                  <a:lnTo>
                    <a:pt x="523" y="217"/>
                  </a:lnTo>
                  <a:lnTo>
                    <a:pt x="450" y="190"/>
                  </a:lnTo>
                  <a:lnTo>
                    <a:pt x="369" y="160"/>
                  </a:lnTo>
                  <a:lnTo>
                    <a:pt x="285" y="129"/>
                  </a:lnTo>
                  <a:lnTo>
                    <a:pt x="209" y="101"/>
                  </a:lnTo>
                  <a:lnTo>
                    <a:pt x="112" y="65"/>
                  </a:lnTo>
                  <a:lnTo>
                    <a:pt x="59" y="46"/>
                  </a:lnTo>
                  <a:lnTo>
                    <a:pt x="7" y="27"/>
                  </a:lnTo>
                  <a:lnTo>
                    <a:pt x="0" y="8"/>
                  </a:lnTo>
                  <a:lnTo>
                    <a:pt x="19" y="0"/>
                  </a:lnTo>
                  <a:lnTo>
                    <a:pt x="123" y="29"/>
                  </a:lnTo>
                  <a:lnTo>
                    <a:pt x="220" y="61"/>
                  </a:lnTo>
                  <a:lnTo>
                    <a:pt x="331" y="97"/>
                  </a:lnTo>
                  <a:lnTo>
                    <a:pt x="439" y="135"/>
                  </a:lnTo>
                  <a:lnTo>
                    <a:pt x="536" y="169"/>
                  </a:lnTo>
                  <a:lnTo>
                    <a:pt x="633" y="2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4175" y="3759"/>
              <a:ext cx="329" cy="139"/>
            </a:xfrm>
            <a:custGeom>
              <a:avLst/>
              <a:gdLst>
                <a:gd name="T0" fmla="*/ 259 w 658"/>
                <a:gd name="T1" fmla="*/ 109 h 278"/>
                <a:gd name="T2" fmla="*/ 289 w 658"/>
                <a:gd name="T3" fmla="*/ 92 h 278"/>
                <a:gd name="T4" fmla="*/ 321 w 658"/>
                <a:gd name="T5" fmla="*/ 81 h 278"/>
                <a:gd name="T6" fmla="*/ 329 w 658"/>
                <a:gd name="T7" fmla="*/ 86 h 278"/>
                <a:gd name="T8" fmla="*/ 325 w 658"/>
                <a:gd name="T9" fmla="*/ 94 h 278"/>
                <a:gd name="T10" fmla="*/ 306 w 658"/>
                <a:gd name="T11" fmla="*/ 103 h 278"/>
                <a:gd name="T12" fmla="*/ 282 w 658"/>
                <a:gd name="T13" fmla="*/ 130 h 278"/>
                <a:gd name="T14" fmla="*/ 267 w 658"/>
                <a:gd name="T15" fmla="*/ 139 h 278"/>
                <a:gd name="T16" fmla="*/ 248 w 658"/>
                <a:gd name="T17" fmla="*/ 135 h 278"/>
                <a:gd name="T18" fmla="*/ 214 w 658"/>
                <a:gd name="T19" fmla="*/ 117 h 278"/>
                <a:gd name="T20" fmla="*/ 178 w 658"/>
                <a:gd name="T21" fmla="*/ 101 h 278"/>
                <a:gd name="T22" fmla="*/ 143 w 658"/>
                <a:gd name="T23" fmla="*/ 85 h 278"/>
                <a:gd name="T24" fmla="*/ 107 w 658"/>
                <a:gd name="T25" fmla="*/ 69 h 278"/>
                <a:gd name="T26" fmla="*/ 75 w 658"/>
                <a:gd name="T27" fmla="*/ 48 h 278"/>
                <a:gd name="T28" fmla="*/ 42 w 658"/>
                <a:gd name="T29" fmla="*/ 26 h 278"/>
                <a:gd name="T30" fmla="*/ 6 w 658"/>
                <a:gd name="T31" fmla="*/ 13 h 278"/>
                <a:gd name="T32" fmla="*/ 0 w 658"/>
                <a:gd name="T33" fmla="*/ 6 h 278"/>
                <a:gd name="T34" fmla="*/ 9 w 658"/>
                <a:gd name="T35" fmla="*/ 0 h 278"/>
                <a:gd name="T36" fmla="*/ 48 w 658"/>
                <a:gd name="T37" fmla="*/ 13 h 278"/>
                <a:gd name="T38" fmla="*/ 86 w 658"/>
                <a:gd name="T39" fmla="*/ 29 h 278"/>
                <a:gd name="T40" fmla="*/ 131 w 658"/>
                <a:gd name="T41" fmla="*/ 48 h 278"/>
                <a:gd name="T42" fmla="*/ 174 w 658"/>
                <a:gd name="T43" fmla="*/ 68 h 278"/>
                <a:gd name="T44" fmla="*/ 214 w 658"/>
                <a:gd name="T45" fmla="*/ 85 h 278"/>
                <a:gd name="T46" fmla="*/ 259 w 658"/>
                <a:gd name="T47" fmla="*/ 109 h 278"/>
                <a:gd name="T48" fmla="*/ 259 w 658"/>
                <a:gd name="T49" fmla="*/ 109 h 2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58"/>
                <a:gd name="T76" fmla="*/ 0 h 278"/>
                <a:gd name="T77" fmla="*/ 658 w 658"/>
                <a:gd name="T78" fmla="*/ 278 h 2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58" h="278">
                  <a:moveTo>
                    <a:pt x="517" y="219"/>
                  </a:moveTo>
                  <a:lnTo>
                    <a:pt x="578" y="185"/>
                  </a:lnTo>
                  <a:lnTo>
                    <a:pt x="641" y="162"/>
                  </a:lnTo>
                  <a:lnTo>
                    <a:pt x="658" y="172"/>
                  </a:lnTo>
                  <a:lnTo>
                    <a:pt x="649" y="189"/>
                  </a:lnTo>
                  <a:lnTo>
                    <a:pt x="611" y="206"/>
                  </a:lnTo>
                  <a:lnTo>
                    <a:pt x="563" y="259"/>
                  </a:lnTo>
                  <a:lnTo>
                    <a:pt x="533" y="278"/>
                  </a:lnTo>
                  <a:lnTo>
                    <a:pt x="497" y="269"/>
                  </a:lnTo>
                  <a:lnTo>
                    <a:pt x="428" y="234"/>
                  </a:lnTo>
                  <a:lnTo>
                    <a:pt x="356" y="202"/>
                  </a:lnTo>
                  <a:lnTo>
                    <a:pt x="286" y="170"/>
                  </a:lnTo>
                  <a:lnTo>
                    <a:pt x="215" y="137"/>
                  </a:lnTo>
                  <a:lnTo>
                    <a:pt x="149" y="96"/>
                  </a:lnTo>
                  <a:lnTo>
                    <a:pt x="84" y="52"/>
                  </a:lnTo>
                  <a:lnTo>
                    <a:pt x="12" y="27"/>
                  </a:lnTo>
                  <a:lnTo>
                    <a:pt x="0" y="12"/>
                  </a:lnTo>
                  <a:lnTo>
                    <a:pt x="18" y="0"/>
                  </a:lnTo>
                  <a:lnTo>
                    <a:pt x="97" y="27"/>
                  </a:lnTo>
                  <a:lnTo>
                    <a:pt x="173" y="59"/>
                  </a:lnTo>
                  <a:lnTo>
                    <a:pt x="261" y="96"/>
                  </a:lnTo>
                  <a:lnTo>
                    <a:pt x="348" y="135"/>
                  </a:lnTo>
                  <a:lnTo>
                    <a:pt x="428" y="170"/>
                  </a:lnTo>
                  <a:lnTo>
                    <a:pt x="517" y="2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4203" y="3686"/>
              <a:ext cx="335" cy="142"/>
            </a:xfrm>
            <a:custGeom>
              <a:avLst/>
              <a:gdLst>
                <a:gd name="T0" fmla="*/ 295 w 670"/>
                <a:gd name="T1" fmla="*/ 122 h 283"/>
                <a:gd name="T2" fmla="*/ 310 w 670"/>
                <a:gd name="T3" fmla="*/ 113 h 283"/>
                <a:gd name="T4" fmla="*/ 326 w 670"/>
                <a:gd name="T5" fmla="*/ 106 h 283"/>
                <a:gd name="T6" fmla="*/ 335 w 670"/>
                <a:gd name="T7" fmla="*/ 110 h 283"/>
                <a:gd name="T8" fmla="*/ 331 w 670"/>
                <a:gd name="T9" fmla="*/ 118 h 283"/>
                <a:gd name="T10" fmla="*/ 312 w 670"/>
                <a:gd name="T11" fmla="*/ 133 h 283"/>
                <a:gd name="T12" fmla="*/ 292 w 670"/>
                <a:gd name="T13" fmla="*/ 142 h 283"/>
                <a:gd name="T14" fmla="*/ 234 w 670"/>
                <a:gd name="T15" fmla="*/ 122 h 283"/>
                <a:gd name="T16" fmla="*/ 189 w 670"/>
                <a:gd name="T17" fmla="*/ 103 h 283"/>
                <a:gd name="T18" fmla="*/ 142 w 670"/>
                <a:gd name="T19" fmla="*/ 82 h 283"/>
                <a:gd name="T20" fmla="*/ 94 w 670"/>
                <a:gd name="T21" fmla="*/ 61 h 283"/>
                <a:gd name="T22" fmla="*/ 52 w 670"/>
                <a:gd name="T23" fmla="*/ 40 h 283"/>
                <a:gd name="T24" fmla="*/ 20 w 670"/>
                <a:gd name="T25" fmla="*/ 24 h 283"/>
                <a:gd name="T26" fmla="*/ 3 w 670"/>
                <a:gd name="T27" fmla="*/ 12 h 283"/>
                <a:gd name="T28" fmla="*/ 0 w 670"/>
                <a:gd name="T29" fmla="*/ 3 h 283"/>
                <a:gd name="T30" fmla="*/ 10 w 670"/>
                <a:gd name="T31" fmla="*/ 0 h 283"/>
                <a:gd name="T32" fmla="*/ 31 w 670"/>
                <a:gd name="T33" fmla="*/ 8 h 283"/>
                <a:gd name="T34" fmla="*/ 55 w 670"/>
                <a:gd name="T35" fmla="*/ 18 h 283"/>
                <a:gd name="T36" fmla="*/ 112 w 670"/>
                <a:gd name="T37" fmla="*/ 37 h 283"/>
                <a:gd name="T38" fmla="*/ 180 w 670"/>
                <a:gd name="T39" fmla="*/ 63 h 283"/>
                <a:gd name="T40" fmla="*/ 214 w 670"/>
                <a:gd name="T41" fmla="*/ 77 h 283"/>
                <a:gd name="T42" fmla="*/ 244 w 670"/>
                <a:gd name="T43" fmla="*/ 92 h 283"/>
                <a:gd name="T44" fmla="*/ 295 w 670"/>
                <a:gd name="T45" fmla="*/ 122 h 283"/>
                <a:gd name="T46" fmla="*/ 295 w 670"/>
                <a:gd name="T47" fmla="*/ 122 h 28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70"/>
                <a:gd name="T73" fmla="*/ 0 h 283"/>
                <a:gd name="T74" fmla="*/ 670 w 670"/>
                <a:gd name="T75" fmla="*/ 283 h 28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70" h="283">
                  <a:moveTo>
                    <a:pt x="590" y="243"/>
                  </a:moveTo>
                  <a:lnTo>
                    <a:pt x="620" y="226"/>
                  </a:lnTo>
                  <a:lnTo>
                    <a:pt x="651" y="211"/>
                  </a:lnTo>
                  <a:lnTo>
                    <a:pt x="670" y="219"/>
                  </a:lnTo>
                  <a:lnTo>
                    <a:pt x="662" y="236"/>
                  </a:lnTo>
                  <a:lnTo>
                    <a:pt x="624" y="266"/>
                  </a:lnTo>
                  <a:lnTo>
                    <a:pt x="584" y="283"/>
                  </a:lnTo>
                  <a:lnTo>
                    <a:pt x="468" y="243"/>
                  </a:lnTo>
                  <a:lnTo>
                    <a:pt x="379" y="205"/>
                  </a:lnTo>
                  <a:lnTo>
                    <a:pt x="284" y="164"/>
                  </a:lnTo>
                  <a:lnTo>
                    <a:pt x="189" y="122"/>
                  </a:lnTo>
                  <a:lnTo>
                    <a:pt x="105" y="80"/>
                  </a:lnTo>
                  <a:lnTo>
                    <a:pt x="40" y="48"/>
                  </a:lnTo>
                  <a:lnTo>
                    <a:pt x="6" y="23"/>
                  </a:lnTo>
                  <a:lnTo>
                    <a:pt x="0" y="6"/>
                  </a:lnTo>
                  <a:lnTo>
                    <a:pt x="19" y="0"/>
                  </a:lnTo>
                  <a:lnTo>
                    <a:pt x="63" y="15"/>
                  </a:lnTo>
                  <a:lnTo>
                    <a:pt x="111" y="36"/>
                  </a:lnTo>
                  <a:lnTo>
                    <a:pt x="225" y="74"/>
                  </a:lnTo>
                  <a:lnTo>
                    <a:pt x="360" y="126"/>
                  </a:lnTo>
                  <a:lnTo>
                    <a:pt x="428" y="154"/>
                  </a:lnTo>
                  <a:lnTo>
                    <a:pt x="489" y="184"/>
                  </a:lnTo>
                  <a:lnTo>
                    <a:pt x="590" y="2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4159" y="3963"/>
              <a:ext cx="2" cy="2"/>
            </a:xfrm>
            <a:custGeom>
              <a:avLst/>
              <a:gdLst>
                <a:gd name="T0" fmla="*/ 0 w 6"/>
                <a:gd name="T1" fmla="*/ 0 h 4"/>
                <a:gd name="T2" fmla="*/ 2 w 6"/>
                <a:gd name="T3" fmla="*/ 2 h 4"/>
                <a:gd name="T4" fmla="*/ 0 w 6"/>
                <a:gd name="T5" fmla="*/ 0 h 4"/>
                <a:gd name="T6" fmla="*/ 0 w 6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4"/>
                <a:gd name="T14" fmla="*/ 6 w 6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4">
                  <a:moveTo>
                    <a:pt x="0" y="0"/>
                  </a:moveTo>
                  <a:lnTo>
                    <a:pt x="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533400"/>
            <a:ext cx="4495800" cy="75895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Example:  Ponderosa </a:t>
            </a:r>
            <a:br>
              <a:rPr lang="en-US" sz="3600" dirty="0" smtClean="0"/>
            </a:br>
            <a:r>
              <a:rPr lang="en-US" sz="3600" dirty="0" smtClean="0"/>
              <a:t>Development Corp.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Question:  	</a:t>
            </a:r>
          </a:p>
          <a:p>
            <a:pPr>
              <a:buNone/>
            </a:pPr>
            <a:r>
              <a:rPr lang="en-US" sz="2800" dirty="0" smtClean="0"/>
              <a:t>		What is the breakeven point for monthly sales of the houses?</a:t>
            </a:r>
            <a:endParaRPr lang="en-US" sz="2800" dirty="0" smtClean="0">
              <a:solidFill>
                <a:schemeClr val="tx2"/>
              </a:solidFill>
            </a:endParaRPr>
          </a:p>
          <a:p>
            <a:r>
              <a:rPr lang="en-US" sz="2800" dirty="0" smtClean="0"/>
              <a:t>Spreadsheet Solution:  </a:t>
            </a:r>
          </a:p>
          <a:p>
            <a:pPr lvl="1"/>
            <a:r>
              <a:rPr lang="en-US" sz="2400" dirty="0" smtClean="0"/>
              <a:t>One way to determine the break-even point using a spreadsheet is to use the </a:t>
            </a:r>
            <a:r>
              <a:rPr lang="en-US" sz="2400" u="sng" dirty="0" smtClean="0"/>
              <a:t>Goal Seek</a:t>
            </a:r>
            <a:r>
              <a:rPr lang="en-US" sz="2400" dirty="0" smtClean="0"/>
              <a:t> tool.</a:t>
            </a:r>
          </a:p>
          <a:p>
            <a:pPr lvl="1"/>
            <a:r>
              <a:rPr lang="en-US" sz="2400" i="1" dirty="0" smtClean="0"/>
              <a:t>Microsoft Excel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Times New Roman" pitchFamily="18" charset="0"/>
              </a:rPr>
              <a:t>‘</a:t>
            </a:r>
            <a:r>
              <a:rPr lang="en-US" sz="2400" dirty="0" smtClean="0"/>
              <a:t>s Goal Seek tool allows the user to determine the value for an </a:t>
            </a:r>
            <a:r>
              <a:rPr lang="en-US" sz="2400" u="sng" dirty="0" smtClean="0"/>
              <a:t>input cell</a:t>
            </a:r>
            <a:r>
              <a:rPr lang="en-US" sz="2400" dirty="0" smtClean="0"/>
              <a:t> that will cause the </a:t>
            </a:r>
            <a:r>
              <a:rPr lang="en-US" sz="2400" u="sng" dirty="0" smtClean="0"/>
              <a:t>output cell</a:t>
            </a:r>
            <a:r>
              <a:rPr lang="en-US" sz="2400" dirty="0" smtClean="0"/>
              <a:t> to equal some specified value.</a:t>
            </a:r>
          </a:p>
          <a:p>
            <a:pPr lvl="1"/>
            <a:r>
              <a:rPr lang="en-US" sz="2400" dirty="0" smtClean="0"/>
              <a:t>In our case, the goal is to set Total Profit to zero by seeking an appropriate value for Sales Volume.</a:t>
            </a:r>
          </a:p>
          <a:p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52400" y="0"/>
            <a:ext cx="1544637" cy="1484313"/>
            <a:chOff x="3701" y="2524"/>
            <a:chExt cx="1291" cy="1441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701" y="3513"/>
              <a:ext cx="511" cy="216"/>
            </a:xfrm>
            <a:custGeom>
              <a:avLst/>
              <a:gdLst>
                <a:gd name="T0" fmla="*/ 60 w 1021"/>
                <a:gd name="T1" fmla="*/ 0 h 432"/>
                <a:gd name="T2" fmla="*/ 0 w 1021"/>
                <a:gd name="T3" fmla="*/ 21 h 432"/>
                <a:gd name="T4" fmla="*/ 67 w 1021"/>
                <a:gd name="T5" fmla="*/ 42 h 432"/>
                <a:gd name="T6" fmla="*/ 132 w 1021"/>
                <a:gd name="T7" fmla="*/ 72 h 432"/>
                <a:gd name="T8" fmla="*/ 225 w 1021"/>
                <a:gd name="T9" fmla="*/ 102 h 432"/>
                <a:gd name="T10" fmla="*/ 205 w 1021"/>
                <a:gd name="T11" fmla="*/ 114 h 432"/>
                <a:gd name="T12" fmla="*/ 319 w 1021"/>
                <a:gd name="T13" fmla="*/ 144 h 432"/>
                <a:gd name="T14" fmla="*/ 412 w 1021"/>
                <a:gd name="T15" fmla="*/ 165 h 432"/>
                <a:gd name="T16" fmla="*/ 468 w 1021"/>
                <a:gd name="T17" fmla="*/ 186 h 432"/>
                <a:gd name="T18" fmla="*/ 507 w 1021"/>
                <a:gd name="T19" fmla="*/ 216 h 432"/>
                <a:gd name="T20" fmla="*/ 511 w 1021"/>
                <a:gd name="T21" fmla="*/ 177 h 432"/>
                <a:gd name="T22" fmla="*/ 447 w 1021"/>
                <a:gd name="T23" fmla="*/ 141 h 432"/>
                <a:gd name="T24" fmla="*/ 246 w 1021"/>
                <a:gd name="T25" fmla="*/ 81 h 432"/>
                <a:gd name="T26" fmla="*/ 60 w 1021"/>
                <a:gd name="T27" fmla="*/ 0 h 432"/>
                <a:gd name="T28" fmla="*/ 60 w 1021"/>
                <a:gd name="T29" fmla="*/ 0 h 4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21"/>
                <a:gd name="T46" fmla="*/ 0 h 432"/>
                <a:gd name="T47" fmla="*/ 1021 w 1021"/>
                <a:gd name="T48" fmla="*/ 432 h 4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21" h="432">
                  <a:moveTo>
                    <a:pt x="120" y="0"/>
                  </a:moveTo>
                  <a:lnTo>
                    <a:pt x="0" y="42"/>
                  </a:lnTo>
                  <a:lnTo>
                    <a:pt x="133" y="84"/>
                  </a:lnTo>
                  <a:lnTo>
                    <a:pt x="264" y="143"/>
                  </a:lnTo>
                  <a:lnTo>
                    <a:pt x="450" y="203"/>
                  </a:lnTo>
                  <a:lnTo>
                    <a:pt x="409" y="228"/>
                  </a:lnTo>
                  <a:lnTo>
                    <a:pt x="637" y="287"/>
                  </a:lnTo>
                  <a:lnTo>
                    <a:pt x="823" y="329"/>
                  </a:lnTo>
                  <a:lnTo>
                    <a:pt x="935" y="371"/>
                  </a:lnTo>
                  <a:lnTo>
                    <a:pt x="1013" y="432"/>
                  </a:lnTo>
                  <a:lnTo>
                    <a:pt x="1021" y="354"/>
                  </a:lnTo>
                  <a:lnTo>
                    <a:pt x="893" y="281"/>
                  </a:lnTo>
                  <a:lnTo>
                    <a:pt x="492" y="16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66A3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691" y="2852"/>
              <a:ext cx="249" cy="777"/>
            </a:xfrm>
            <a:custGeom>
              <a:avLst/>
              <a:gdLst>
                <a:gd name="T0" fmla="*/ 90 w 498"/>
                <a:gd name="T1" fmla="*/ 51 h 1553"/>
                <a:gd name="T2" fmla="*/ 216 w 498"/>
                <a:gd name="T3" fmla="*/ 0 h 1553"/>
                <a:gd name="T4" fmla="*/ 183 w 498"/>
                <a:gd name="T5" fmla="*/ 135 h 1553"/>
                <a:gd name="T6" fmla="*/ 213 w 498"/>
                <a:gd name="T7" fmla="*/ 255 h 1553"/>
                <a:gd name="T8" fmla="*/ 228 w 498"/>
                <a:gd name="T9" fmla="*/ 318 h 1553"/>
                <a:gd name="T10" fmla="*/ 249 w 498"/>
                <a:gd name="T11" fmla="*/ 354 h 1553"/>
                <a:gd name="T12" fmla="*/ 240 w 498"/>
                <a:gd name="T13" fmla="*/ 411 h 1553"/>
                <a:gd name="T14" fmla="*/ 238 w 498"/>
                <a:gd name="T15" fmla="*/ 534 h 1553"/>
                <a:gd name="T16" fmla="*/ 249 w 498"/>
                <a:gd name="T17" fmla="*/ 591 h 1553"/>
                <a:gd name="T18" fmla="*/ 240 w 498"/>
                <a:gd name="T19" fmla="*/ 657 h 1553"/>
                <a:gd name="T20" fmla="*/ 210 w 498"/>
                <a:gd name="T21" fmla="*/ 675 h 1553"/>
                <a:gd name="T22" fmla="*/ 174 w 498"/>
                <a:gd name="T23" fmla="*/ 693 h 1553"/>
                <a:gd name="T24" fmla="*/ 174 w 498"/>
                <a:gd name="T25" fmla="*/ 739 h 1553"/>
                <a:gd name="T26" fmla="*/ 124 w 498"/>
                <a:gd name="T27" fmla="*/ 750 h 1553"/>
                <a:gd name="T28" fmla="*/ 83 w 498"/>
                <a:gd name="T29" fmla="*/ 765 h 1553"/>
                <a:gd name="T30" fmla="*/ 51 w 498"/>
                <a:gd name="T31" fmla="*/ 775 h 1553"/>
                <a:gd name="T32" fmla="*/ 27 w 498"/>
                <a:gd name="T33" fmla="*/ 777 h 1553"/>
                <a:gd name="T34" fmla="*/ 0 w 498"/>
                <a:gd name="T35" fmla="*/ 768 h 1553"/>
                <a:gd name="T36" fmla="*/ 6 w 498"/>
                <a:gd name="T37" fmla="*/ 728 h 1553"/>
                <a:gd name="T38" fmla="*/ 19 w 498"/>
                <a:gd name="T39" fmla="*/ 653 h 1553"/>
                <a:gd name="T40" fmla="*/ 32 w 498"/>
                <a:gd name="T41" fmla="*/ 582 h 1553"/>
                <a:gd name="T42" fmla="*/ 39 w 498"/>
                <a:gd name="T43" fmla="*/ 550 h 1553"/>
                <a:gd name="T44" fmla="*/ 78 w 498"/>
                <a:gd name="T45" fmla="*/ 441 h 1553"/>
                <a:gd name="T46" fmla="*/ 83 w 498"/>
                <a:gd name="T47" fmla="*/ 359 h 1553"/>
                <a:gd name="T48" fmla="*/ 87 w 498"/>
                <a:gd name="T49" fmla="*/ 267 h 1553"/>
                <a:gd name="T50" fmla="*/ 90 w 498"/>
                <a:gd name="T51" fmla="*/ 51 h 1553"/>
                <a:gd name="T52" fmla="*/ 90 w 498"/>
                <a:gd name="T53" fmla="*/ 51 h 155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98"/>
                <a:gd name="T82" fmla="*/ 0 h 1553"/>
                <a:gd name="T83" fmla="*/ 498 w 498"/>
                <a:gd name="T84" fmla="*/ 1553 h 155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98" h="1553">
                  <a:moveTo>
                    <a:pt x="180" y="101"/>
                  </a:moveTo>
                  <a:lnTo>
                    <a:pt x="431" y="0"/>
                  </a:lnTo>
                  <a:lnTo>
                    <a:pt x="366" y="270"/>
                  </a:lnTo>
                  <a:lnTo>
                    <a:pt x="425" y="509"/>
                  </a:lnTo>
                  <a:lnTo>
                    <a:pt x="456" y="635"/>
                  </a:lnTo>
                  <a:lnTo>
                    <a:pt x="498" y="707"/>
                  </a:lnTo>
                  <a:lnTo>
                    <a:pt x="480" y="821"/>
                  </a:lnTo>
                  <a:lnTo>
                    <a:pt x="475" y="1068"/>
                  </a:lnTo>
                  <a:lnTo>
                    <a:pt x="498" y="1182"/>
                  </a:lnTo>
                  <a:lnTo>
                    <a:pt x="480" y="1313"/>
                  </a:lnTo>
                  <a:lnTo>
                    <a:pt x="420" y="1350"/>
                  </a:lnTo>
                  <a:lnTo>
                    <a:pt x="347" y="1386"/>
                  </a:lnTo>
                  <a:lnTo>
                    <a:pt x="347" y="1477"/>
                  </a:lnTo>
                  <a:lnTo>
                    <a:pt x="247" y="1500"/>
                  </a:lnTo>
                  <a:lnTo>
                    <a:pt x="165" y="1530"/>
                  </a:lnTo>
                  <a:lnTo>
                    <a:pt x="102" y="1549"/>
                  </a:lnTo>
                  <a:lnTo>
                    <a:pt x="53" y="1553"/>
                  </a:lnTo>
                  <a:lnTo>
                    <a:pt x="0" y="1536"/>
                  </a:lnTo>
                  <a:lnTo>
                    <a:pt x="11" y="1456"/>
                  </a:lnTo>
                  <a:lnTo>
                    <a:pt x="38" y="1306"/>
                  </a:lnTo>
                  <a:lnTo>
                    <a:pt x="64" y="1163"/>
                  </a:lnTo>
                  <a:lnTo>
                    <a:pt x="77" y="1099"/>
                  </a:lnTo>
                  <a:lnTo>
                    <a:pt x="155" y="882"/>
                  </a:lnTo>
                  <a:lnTo>
                    <a:pt x="165" y="717"/>
                  </a:lnTo>
                  <a:lnTo>
                    <a:pt x="174" y="534"/>
                  </a:lnTo>
                  <a:lnTo>
                    <a:pt x="180" y="101"/>
                  </a:lnTo>
                  <a:close/>
                </a:path>
              </a:pathLst>
            </a:custGeom>
            <a:solidFill>
              <a:srgbClr val="FFE5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4808" y="3402"/>
              <a:ext cx="93" cy="99"/>
            </a:xfrm>
            <a:custGeom>
              <a:avLst/>
              <a:gdLst>
                <a:gd name="T0" fmla="*/ 18 w 187"/>
                <a:gd name="T1" fmla="*/ 0 h 197"/>
                <a:gd name="T2" fmla="*/ 0 w 187"/>
                <a:gd name="T3" fmla="*/ 21 h 197"/>
                <a:gd name="T4" fmla="*/ 15 w 187"/>
                <a:gd name="T5" fmla="*/ 99 h 197"/>
                <a:gd name="T6" fmla="*/ 69 w 187"/>
                <a:gd name="T7" fmla="*/ 96 h 197"/>
                <a:gd name="T8" fmla="*/ 93 w 187"/>
                <a:gd name="T9" fmla="*/ 54 h 197"/>
                <a:gd name="T10" fmla="*/ 78 w 187"/>
                <a:gd name="T11" fmla="*/ 15 h 197"/>
                <a:gd name="T12" fmla="*/ 18 w 187"/>
                <a:gd name="T13" fmla="*/ 0 h 197"/>
                <a:gd name="T14" fmla="*/ 18 w 187"/>
                <a:gd name="T15" fmla="*/ 0 h 19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7"/>
                <a:gd name="T25" fmla="*/ 0 h 197"/>
                <a:gd name="T26" fmla="*/ 187 w 187"/>
                <a:gd name="T27" fmla="*/ 197 h 19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7" h="197">
                  <a:moveTo>
                    <a:pt x="36" y="0"/>
                  </a:moveTo>
                  <a:lnTo>
                    <a:pt x="0" y="41"/>
                  </a:lnTo>
                  <a:lnTo>
                    <a:pt x="31" y="197"/>
                  </a:lnTo>
                  <a:lnTo>
                    <a:pt x="139" y="192"/>
                  </a:lnTo>
                  <a:lnTo>
                    <a:pt x="187" y="108"/>
                  </a:lnTo>
                  <a:lnTo>
                    <a:pt x="156" y="3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727" y="2723"/>
              <a:ext cx="174" cy="132"/>
            </a:xfrm>
            <a:custGeom>
              <a:avLst/>
              <a:gdLst>
                <a:gd name="T0" fmla="*/ 0 w 348"/>
                <a:gd name="T1" fmla="*/ 29 h 265"/>
                <a:gd name="T2" fmla="*/ 60 w 348"/>
                <a:gd name="T3" fmla="*/ 50 h 265"/>
                <a:gd name="T4" fmla="*/ 54 w 348"/>
                <a:gd name="T5" fmla="*/ 18 h 265"/>
                <a:gd name="T6" fmla="*/ 72 w 348"/>
                <a:gd name="T7" fmla="*/ 0 h 265"/>
                <a:gd name="T8" fmla="*/ 117 w 348"/>
                <a:gd name="T9" fmla="*/ 12 h 265"/>
                <a:gd name="T10" fmla="*/ 111 w 348"/>
                <a:gd name="T11" fmla="*/ 50 h 265"/>
                <a:gd name="T12" fmla="*/ 135 w 348"/>
                <a:gd name="T13" fmla="*/ 72 h 265"/>
                <a:gd name="T14" fmla="*/ 171 w 348"/>
                <a:gd name="T15" fmla="*/ 75 h 265"/>
                <a:gd name="T16" fmla="*/ 174 w 348"/>
                <a:gd name="T17" fmla="*/ 99 h 265"/>
                <a:gd name="T18" fmla="*/ 123 w 348"/>
                <a:gd name="T19" fmla="*/ 132 h 265"/>
                <a:gd name="T20" fmla="*/ 15 w 348"/>
                <a:gd name="T21" fmla="*/ 132 h 265"/>
                <a:gd name="T22" fmla="*/ 0 w 348"/>
                <a:gd name="T23" fmla="*/ 90 h 265"/>
                <a:gd name="T24" fmla="*/ 0 w 348"/>
                <a:gd name="T25" fmla="*/ 29 h 265"/>
                <a:gd name="T26" fmla="*/ 0 w 348"/>
                <a:gd name="T27" fmla="*/ 29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48"/>
                <a:gd name="T43" fmla="*/ 0 h 265"/>
                <a:gd name="T44" fmla="*/ 348 w 348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48" h="265">
                  <a:moveTo>
                    <a:pt x="0" y="59"/>
                  </a:moveTo>
                  <a:lnTo>
                    <a:pt x="120" y="101"/>
                  </a:lnTo>
                  <a:lnTo>
                    <a:pt x="108" y="36"/>
                  </a:lnTo>
                  <a:lnTo>
                    <a:pt x="144" y="0"/>
                  </a:lnTo>
                  <a:lnTo>
                    <a:pt x="234" y="25"/>
                  </a:lnTo>
                  <a:lnTo>
                    <a:pt x="222" y="101"/>
                  </a:lnTo>
                  <a:lnTo>
                    <a:pt x="270" y="145"/>
                  </a:lnTo>
                  <a:lnTo>
                    <a:pt x="342" y="150"/>
                  </a:lnTo>
                  <a:lnTo>
                    <a:pt x="348" y="198"/>
                  </a:lnTo>
                  <a:lnTo>
                    <a:pt x="247" y="265"/>
                  </a:lnTo>
                  <a:lnTo>
                    <a:pt x="30" y="265"/>
                  </a:lnTo>
                  <a:lnTo>
                    <a:pt x="0" y="181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832" y="2930"/>
              <a:ext cx="60" cy="57"/>
            </a:xfrm>
            <a:custGeom>
              <a:avLst/>
              <a:gdLst>
                <a:gd name="T0" fmla="*/ 0 w 119"/>
                <a:gd name="T1" fmla="*/ 0 h 114"/>
                <a:gd name="T2" fmla="*/ 42 w 119"/>
                <a:gd name="T3" fmla="*/ 3 h 114"/>
                <a:gd name="T4" fmla="*/ 60 w 119"/>
                <a:gd name="T5" fmla="*/ 29 h 114"/>
                <a:gd name="T6" fmla="*/ 42 w 119"/>
                <a:gd name="T7" fmla="*/ 57 h 114"/>
                <a:gd name="T8" fmla="*/ 9 w 119"/>
                <a:gd name="T9" fmla="*/ 57 h 114"/>
                <a:gd name="T10" fmla="*/ 0 w 119"/>
                <a:gd name="T11" fmla="*/ 0 h 114"/>
                <a:gd name="T12" fmla="*/ 0 w 119"/>
                <a:gd name="T13" fmla="*/ 0 h 1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14"/>
                <a:gd name="T23" fmla="*/ 119 w 119"/>
                <a:gd name="T24" fmla="*/ 114 h 1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14">
                  <a:moveTo>
                    <a:pt x="0" y="0"/>
                  </a:moveTo>
                  <a:lnTo>
                    <a:pt x="83" y="5"/>
                  </a:lnTo>
                  <a:lnTo>
                    <a:pt x="119" y="59"/>
                  </a:lnTo>
                  <a:lnTo>
                    <a:pt x="83" y="114"/>
                  </a:lnTo>
                  <a:lnTo>
                    <a:pt x="17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835" y="3044"/>
              <a:ext cx="69" cy="87"/>
            </a:xfrm>
            <a:custGeom>
              <a:avLst/>
              <a:gdLst>
                <a:gd name="T0" fmla="*/ 21 w 137"/>
                <a:gd name="T1" fmla="*/ 0 h 173"/>
                <a:gd name="T2" fmla="*/ 0 w 137"/>
                <a:gd name="T3" fmla="*/ 21 h 173"/>
                <a:gd name="T4" fmla="*/ 6 w 137"/>
                <a:gd name="T5" fmla="*/ 72 h 173"/>
                <a:gd name="T6" fmla="*/ 45 w 137"/>
                <a:gd name="T7" fmla="*/ 87 h 173"/>
                <a:gd name="T8" fmla="*/ 69 w 137"/>
                <a:gd name="T9" fmla="*/ 63 h 173"/>
                <a:gd name="T10" fmla="*/ 21 w 137"/>
                <a:gd name="T11" fmla="*/ 0 h 173"/>
                <a:gd name="T12" fmla="*/ 21 w 137"/>
                <a:gd name="T13" fmla="*/ 0 h 1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7"/>
                <a:gd name="T22" fmla="*/ 0 h 173"/>
                <a:gd name="T23" fmla="*/ 137 w 137"/>
                <a:gd name="T24" fmla="*/ 173 h 1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7" h="173">
                  <a:moveTo>
                    <a:pt x="42" y="0"/>
                  </a:moveTo>
                  <a:lnTo>
                    <a:pt x="0" y="42"/>
                  </a:lnTo>
                  <a:lnTo>
                    <a:pt x="12" y="144"/>
                  </a:lnTo>
                  <a:lnTo>
                    <a:pt x="90" y="173"/>
                  </a:lnTo>
                  <a:lnTo>
                    <a:pt x="137" y="12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4856" y="3236"/>
              <a:ext cx="87" cy="114"/>
            </a:xfrm>
            <a:custGeom>
              <a:avLst/>
              <a:gdLst>
                <a:gd name="T0" fmla="*/ 63 w 173"/>
                <a:gd name="T1" fmla="*/ 0 h 228"/>
                <a:gd name="T2" fmla="*/ 12 w 173"/>
                <a:gd name="T3" fmla="*/ 15 h 228"/>
                <a:gd name="T4" fmla="*/ 5 w 173"/>
                <a:gd name="T5" fmla="*/ 36 h 228"/>
                <a:gd name="T6" fmla="*/ 0 w 173"/>
                <a:gd name="T7" fmla="*/ 70 h 228"/>
                <a:gd name="T8" fmla="*/ 7 w 173"/>
                <a:gd name="T9" fmla="*/ 83 h 228"/>
                <a:gd name="T10" fmla="*/ 17 w 173"/>
                <a:gd name="T11" fmla="*/ 97 h 228"/>
                <a:gd name="T12" fmla="*/ 34 w 173"/>
                <a:gd name="T13" fmla="*/ 114 h 228"/>
                <a:gd name="T14" fmla="*/ 75 w 173"/>
                <a:gd name="T15" fmla="*/ 114 h 228"/>
                <a:gd name="T16" fmla="*/ 87 w 173"/>
                <a:gd name="T17" fmla="*/ 78 h 228"/>
                <a:gd name="T18" fmla="*/ 75 w 173"/>
                <a:gd name="T19" fmla="*/ 27 h 228"/>
                <a:gd name="T20" fmla="*/ 63 w 173"/>
                <a:gd name="T21" fmla="*/ 0 h 228"/>
                <a:gd name="T22" fmla="*/ 63 w 173"/>
                <a:gd name="T23" fmla="*/ 0 h 2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73"/>
                <a:gd name="T37" fmla="*/ 0 h 228"/>
                <a:gd name="T38" fmla="*/ 173 w 173"/>
                <a:gd name="T39" fmla="*/ 228 h 2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73" h="228">
                  <a:moveTo>
                    <a:pt x="126" y="0"/>
                  </a:moveTo>
                  <a:lnTo>
                    <a:pt x="23" y="30"/>
                  </a:lnTo>
                  <a:lnTo>
                    <a:pt x="10" y="72"/>
                  </a:lnTo>
                  <a:lnTo>
                    <a:pt x="0" y="139"/>
                  </a:lnTo>
                  <a:lnTo>
                    <a:pt x="14" y="165"/>
                  </a:lnTo>
                  <a:lnTo>
                    <a:pt x="34" y="194"/>
                  </a:lnTo>
                  <a:lnTo>
                    <a:pt x="67" y="228"/>
                  </a:lnTo>
                  <a:lnTo>
                    <a:pt x="150" y="228"/>
                  </a:lnTo>
                  <a:lnTo>
                    <a:pt x="173" y="156"/>
                  </a:lnTo>
                  <a:lnTo>
                    <a:pt x="150" y="5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703" y="2852"/>
              <a:ext cx="216" cy="693"/>
            </a:xfrm>
            <a:custGeom>
              <a:avLst/>
              <a:gdLst>
                <a:gd name="T0" fmla="*/ 39 w 432"/>
                <a:gd name="T1" fmla="*/ 3 h 1386"/>
                <a:gd name="T2" fmla="*/ 105 w 432"/>
                <a:gd name="T3" fmla="*/ 11 h 1386"/>
                <a:gd name="T4" fmla="*/ 204 w 432"/>
                <a:gd name="T5" fmla="*/ 0 h 1386"/>
                <a:gd name="T6" fmla="*/ 216 w 432"/>
                <a:gd name="T7" fmla="*/ 50 h 1386"/>
                <a:gd name="T8" fmla="*/ 111 w 432"/>
                <a:gd name="T9" fmla="*/ 84 h 1386"/>
                <a:gd name="T10" fmla="*/ 114 w 432"/>
                <a:gd name="T11" fmla="*/ 291 h 1386"/>
                <a:gd name="T12" fmla="*/ 96 w 432"/>
                <a:gd name="T13" fmla="*/ 387 h 1386"/>
                <a:gd name="T14" fmla="*/ 45 w 432"/>
                <a:gd name="T15" fmla="*/ 522 h 1386"/>
                <a:gd name="T16" fmla="*/ 27 w 432"/>
                <a:gd name="T17" fmla="*/ 693 h 1386"/>
                <a:gd name="T18" fmla="*/ 0 w 432"/>
                <a:gd name="T19" fmla="*/ 503 h 1386"/>
                <a:gd name="T20" fmla="*/ 3 w 432"/>
                <a:gd name="T21" fmla="*/ 441 h 1386"/>
                <a:gd name="T22" fmla="*/ 34 w 432"/>
                <a:gd name="T23" fmla="*/ 330 h 1386"/>
                <a:gd name="T24" fmla="*/ 27 w 432"/>
                <a:gd name="T25" fmla="*/ 84 h 1386"/>
                <a:gd name="T26" fmla="*/ 39 w 432"/>
                <a:gd name="T27" fmla="*/ 3 h 1386"/>
                <a:gd name="T28" fmla="*/ 39 w 432"/>
                <a:gd name="T29" fmla="*/ 3 h 138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2"/>
                <a:gd name="T46" fmla="*/ 0 h 1386"/>
                <a:gd name="T47" fmla="*/ 432 w 432"/>
                <a:gd name="T48" fmla="*/ 1386 h 138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2" h="1386">
                  <a:moveTo>
                    <a:pt x="78" y="6"/>
                  </a:moveTo>
                  <a:lnTo>
                    <a:pt x="209" y="23"/>
                  </a:lnTo>
                  <a:lnTo>
                    <a:pt x="407" y="0"/>
                  </a:lnTo>
                  <a:lnTo>
                    <a:pt x="432" y="101"/>
                  </a:lnTo>
                  <a:lnTo>
                    <a:pt x="223" y="167"/>
                  </a:lnTo>
                  <a:lnTo>
                    <a:pt x="228" y="582"/>
                  </a:lnTo>
                  <a:lnTo>
                    <a:pt x="192" y="774"/>
                  </a:lnTo>
                  <a:lnTo>
                    <a:pt x="90" y="1044"/>
                  </a:lnTo>
                  <a:lnTo>
                    <a:pt x="53" y="1386"/>
                  </a:lnTo>
                  <a:lnTo>
                    <a:pt x="0" y="1007"/>
                  </a:lnTo>
                  <a:lnTo>
                    <a:pt x="6" y="882"/>
                  </a:lnTo>
                  <a:lnTo>
                    <a:pt x="67" y="660"/>
                  </a:lnTo>
                  <a:lnTo>
                    <a:pt x="53" y="167"/>
                  </a:lnTo>
                  <a:lnTo>
                    <a:pt x="78" y="6"/>
                  </a:lnTo>
                  <a:close/>
                </a:path>
              </a:pathLst>
            </a:custGeom>
            <a:solidFill>
              <a:srgbClr val="A38C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4109" y="2524"/>
              <a:ext cx="600" cy="328"/>
            </a:xfrm>
            <a:custGeom>
              <a:avLst/>
              <a:gdLst>
                <a:gd name="T0" fmla="*/ 327 w 1200"/>
                <a:gd name="T1" fmla="*/ 0 h 656"/>
                <a:gd name="T2" fmla="*/ 276 w 1200"/>
                <a:gd name="T3" fmla="*/ 100 h 656"/>
                <a:gd name="T4" fmla="*/ 213 w 1200"/>
                <a:gd name="T5" fmla="*/ 165 h 656"/>
                <a:gd name="T6" fmla="*/ 249 w 1200"/>
                <a:gd name="T7" fmla="*/ 174 h 656"/>
                <a:gd name="T8" fmla="*/ 162 w 1200"/>
                <a:gd name="T9" fmla="*/ 228 h 656"/>
                <a:gd name="T10" fmla="*/ 130 w 1200"/>
                <a:gd name="T11" fmla="*/ 174 h 656"/>
                <a:gd name="T12" fmla="*/ 171 w 1200"/>
                <a:gd name="T13" fmla="*/ 180 h 656"/>
                <a:gd name="T14" fmla="*/ 126 w 1200"/>
                <a:gd name="T15" fmla="*/ 123 h 656"/>
                <a:gd name="T16" fmla="*/ 90 w 1200"/>
                <a:gd name="T17" fmla="*/ 36 h 656"/>
                <a:gd name="T18" fmla="*/ 87 w 1200"/>
                <a:gd name="T19" fmla="*/ 108 h 656"/>
                <a:gd name="T20" fmla="*/ 0 w 1200"/>
                <a:gd name="T21" fmla="*/ 177 h 656"/>
                <a:gd name="T22" fmla="*/ 67 w 1200"/>
                <a:gd name="T23" fmla="*/ 189 h 656"/>
                <a:gd name="T24" fmla="*/ 12 w 1200"/>
                <a:gd name="T25" fmla="*/ 295 h 656"/>
                <a:gd name="T26" fmla="*/ 96 w 1200"/>
                <a:gd name="T27" fmla="*/ 303 h 656"/>
                <a:gd name="T28" fmla="*/ 295 w 1200"/>
                <a:gd name="T29" fmla="*/ 310 h 656"/>
                <a:gd name="T30" fmla="*/ 426 w 1200"/>
                <a:gd name="T31" fmla="*/ 319 h 656"/>
                <a:gd name="T32" fmla="*/ 600 w 1200"/>
                <a:gd name="T33" fmla="*/ 328 h 656"/>
                <a:gd name="T34" fmla="*/ 547 w 1200"/>
                <a:gd name="T35" fmla="*/ 280 h 656"/>
                <a:gd name="T36" fmla="*/ 586 w 1200"/>
                <a:gd name="T37" fmla="*/ 277 h 656"/>
                <a:gd name="T38" fmla="*/ 543 w 1200"/>
                <a:gd name="T39" fmla="*/ 228 h 656"/>
                <a:gd name="T40" fmla="*/ 519 w 1200"/>
                <a:gd name="T41" fmla="*/ 142 h 656"/>
                <a:gd name="T42" fmla="*/ 498 w 1200"/>
                <a:gd name="T43" fmla="*/ 67 h 656"/>
                <a:gd name="T44" fmla="*/ 486 w 1200"/>
                <a:gd name="T45" fmla="*/ 126 h 656"/>
                <a:gd name="T46" fmla="*/ 449 w 1200"/>
                <a:gd name="T47" fmla="*/ 189 h 656"/>
                <a:gd name="T48" fmla="*/ 486 w 1200"/>
                <a:gd name="T49" fmla="*/ 177 h 656"/>
                <a:gd name="T50" fmla="*/ 462 w 1200"/>
                <a:gd name="T51" fmla="*/ 240 h 656"/>
                <a:gd name="T52" fmla="*/ 426 w 1200"/>
                <a:gd name="T53" fmla="*/ 274 h 656"/>
                <a:gd name="T54" fmla="*/ 390 w 1200"/>
                <a:gd name="T55" fmla="*/ 286 h 656"/>
                <a:gd name="T56" fmla="*/ 348 w 1200"/>
                <a:gd name="T57" fmla="*/ 232 h 656"/>
                <a:gd name="T58" fmla="*/ 402 w 1200"/>
                <a:gd name="T59" fmla="*/ 240 h 656"/>
                <a:gd name="T60" fmla="*/ 375 w 1200"/>
                <a:gd name="T61" fmla="*/ 198 h 656"/>
                <a:gd name="T62" fmla="*/ 431 w 1200"/>
                <a:gd name="T63" fmla="*/ 211 h 656"/>
                <a:gd name="T64" fmla="*/ 384 w 1200"/>
                <a:gd name="T65" fmla="*/ 150 h 656"/>
                <a:gd name="T66" fmla="*/ 351 w 1200"/>
                <a:gd name="T67" fmla="*/ 84 h 656"/>
                <a:gd name="T68" fmla="*/ 327 w 1200"/>
                <a:gd name="T69" fmla="*/ 0 h 656"/>
                <a:gd name="T70" fmla="*/ 327 w 1200"/>
                <a:gd name="T71" fmla="*/ 0 h 65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00"/>
                <a:gd name="T109" fmla="*/ 0 h 656"/>
                <a:gd name="T110" fmla="*/ 1200 w 1200"/>
                <a:gd name="T111" fmla="*/ 656 h 65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00" h="656">
                  <a:moveTo>
                    <a:pt x="654" y="0"/>
                  </a:moveTo>
                  <a:lnTo>
                    <a:pt x="552" y="200"/>
                  </a:lnTo>
                  <a:lnTo>
                    <a:pt x="426" y="331"/>
                  </a:lnTo>
                  <a:lnTo>
                    <a:pt x="498" y="348"/>
                  </a:lnTo>
                  <a:lnTo>
                    <a:pt x="325" y="456"/>
                  </a:lnTo>
                  <a:lnTo>
                    <a:pt x="259" y="348"/>
                  </a:lnTo>
                  <a:lnTo>
                    <a:pt x="342" y="361"/>
                  </a:lnTo>
                  <a:lnTo>
                    <a:pt x="253" y="247"/>
                  </a:lnTo>
                  <a:lnTo>
                    <a:pt x="181" y="72"/>
                  </a:lnTo>
                  <a:lnTo>
                    <a:pt x="175" y="217"/>
                  </a:lnTo>
                  <a:lnTo>
                    <a:pt x="0" y="355"/>
                  </a:lnTo>
                  <a:lnTo>
                    <a:pt x="133" y="378"/>
                  </a:lnTo>
                  <a:lnTo>
                    <a:pt x="25" y="589"/>
                  </a:lnTo>
                  <a:lnTo>
                    <a:pt x="192" y="606"/>
                  </a:lnTo>
                  <a:lnTo>
                    <a:pt x="590" y="620"/>
                  </a:lnTo>
                  <a:lnTo>
                    <a:pt x="852" y="637"/>
                  </a:lnTo>
                  <a:lnTo>
                    <a:pt x="1200" y="656"/>
                  </a:lnTo>
                  <a:lnTo>
                    <a:pt x="1093" y="559"/>
                  </a:lnTo>
                  <a:lnTo>
                    <a:pt x="1171" y="553"/>
                  </a:lnTo>
                  <a:lnTo>
                    <a:pt x="1086" y="456"/>
                  </a:lnTo>
                  <a:lnTo>
                    <a:pt x="1038" y="283"/>
                  </a:lnTo>
                  <a:lnTo>
                    <a:pt x="996" y="133"/>
                  </a:lnTo>
                  <a:lnTo>
                    <a:pt x="972" y="253"/>
                  </a:lnTo>
                  <a:lnTo>
                    <a:pt x="899" y="378"/>
                  </a:lnTo>
                  <a:lnTo>
                    <a:pt x="972" y="355"/>
                  </a:lnTo>
                  <a:lnTo>
                    <a:pt x="924" y="481"/>
                  </a:lnTo>
                  <a:lnTo>
                    <a:pt x="852" y="547"/>
                  </a:lnTo>
                  <a:lnTo>
                    <a:pt x="780" y="572"/>
                  </a:lnTo>
                  <a:lnTo>
                    <a:pt x="696" y="464"/>
                  </a:lnTo>
                  <a:lnTo>
                    <a:pt x="804" y="481"/>
                  </a:lnTo>
                  <a:lnTo>
                    <a:pt x="751" y="397"/>
                  </a:lnTo>
                  <a:lnTo>
                    <a:pt x="863" y="422"/>
                  </a:lnTo>
                  <a:lnTo>
                    <a:pt x="768" y="300"/>
                  </a:lnTo>
                  <a:lnTo>
                    <a:pt x="702" y="169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rgbClr val="66C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738" y="3254"/>
              <a:ext cx="992" cy="631"/>
            </a:xfrm>
            <a:custGeom>
              <a:avLst/>
              <a:gdLst>
                <a:gd name="T0" fmla="*/ 52 w 1984"/>
                <a:gd name="T1" fmla="*/ 0 h 1260"/>
                <a:gd name="T2" fmla="*/ 57 w 1984"/>
                <a:gd name="T3" fmla="*/ 148 h 1260"/>
                <a:gd name="T4" fmla="*/ 0 w 1984"/>
                <a:gd name="T5" fmla="*/ 195 h 1260"/>
                <a:gd name="T6" fmla="*/ 24 w 1984"/>
                <a:gd name="T7" fmla="*/ 259 h 1260"/>
                <a:gd name="T8" fmla="*/ 432 w 1984"/>
                <a:gd name="T9" fmla="*/ 418 h 1260"/>
                <a:gd name="T10" fmla="*/ 475 w 1984"/>
                <a:gd name="T11" fmla="*/ 436 h 1260"/>
                <a:gd name="T12" fmla="*/ 471 w 1984"/>
                <a:gd name="T13" fmla="*/ 475 h 1260"/>
                <a:gd name="T14" fmla="*/ 432 w 1984"/>
                <a:gd name="T15" fmla="*/ 493 h 1260"/>
                <a:gd name="T16" fmla="*/ 438 w 1984"/>
                <a:gd name="T17" fmla="*/ 520 h 1260"/>
                <a:gd name="T18" fmla="*/ 681 w 1984"/>
                <a:gd name="T19" fmla="*/ 631 h 1260"/>
                <a:gd name="T20" fmla="*/ 792 w 1984"/>
                <a:gd name="T21" fmla="*/ 553 h 1260"/>
                <a:gd name="T22" fmla="*/ 846 w 1984"/>
                <a:gd name="T23" fmla="*/ 496 h 1260"/>
                <a:gd name="T24" fmla="*/ 906 w 1984"/>
                <a:gd name="T25" fmla="*/ 428 h 1260"/>
                <a:gd name="T26" fmla="*/ 978 w 1984"/>
                <a:gd name="T27" fmla="*/ 376 h 1260"/>
                <a:gd name="T28" fmla="*/ 992 w 1984"/>
                <a:gd name="T29" fmla="*/ 262 h 1260"/>
                <a:gd name="T30" fmla="*/ 945 w 1984"/>
                <a:gd name="T31" fmla="*/ 168 h 1260"/>
                <a:gd name="T32" fmla="*/ 456 w 1984"/>
                <a:gd name="T33" fmla="*/ 109 h 1260"/>
                <a:gd name="T34" fmla="*/ 333 w 1984"/>
                <a:gd name="T35" fmla="*/ 78 h 1260"/>
                <a:gd name="T36" fmla="*/ 109 w 1984"/>
                <a:gd name="T37" fmla="*/ 141 h 1260"/>
                <a:gd name="T38" fmla="*/ 88 w 1984"/>
                <a:gd name="T39" fmla="*/ 0 h 1260"/>
                <a:gd name="T40" fmla="*/ 52 w 1984"/>
                <a:gd name="T41" fmla="*/ 0 h 1260"/>
                <a:gd name="T42" fmla="*/ 52 w 1984"/>
                <a:gd name="T43" fmla="*/ 0 h 12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984"/>
                <a:gd name="T67" fmla="*/ 0 h 1260"/>
                <a:gd name="T68" fmla="*/ 1984 w 1984"/>
                <a:gd name="T69" fmla="*/ 1260 h 126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984" h="1260">
                  <a:moveTo>
                    <a:pt x="103" y="0"/>
                  </a:moveTo>
                  <a:lnTo>
                    <a:pt x="114" y="295"/>
                  </a:lnTo>
                  <a:lnTo>
                    <a:pt x="0" y="390"/>
                  </a:lnTo>
                  <a:lnTo>
                    <a:pt x="48" y="517"/>
                  </a:lnTo>
                  <a:lnTo>
                    <a:pt x="863" y="835"/>
                  </a:lnTo>
                  <a:lnTo>
                    <a:pt x="949" y="871"/>
                  </a:lnTo>
                  <a:lnTo>
                    <a:pt x="941" y="949"/>
                  </a:lnTo>
                  <a:lnTo>
                    <a:pt x="863" y="985"/>
                  </a:lnTo>
                  <a:lnTo>
                    <a:pt x="876" y="1038"/>
                  </a:lnTo>
                  <a:lnTo>
                    <a:pt x="1361" y="1260"/>
                  </a:lnTo>
                  <a:lnTo>
                    <a:pt x="1583" y="1105"/>
                  </a:lnTo>
                  <a:lnTo>
                    <a:pt x="1692" y="990"/>
                  </a:lnTo>
                  <a:lnTo>
                    <a:pt x="1812" y="854"/>
                  </a:lnTo>
                  <a:lnTo>
                    <a:pt x="1956" y="751"/>
                  </a:lnTo>
                  <a:lnTo>
                    <a:pt x="1984" y="523"/>
                  </a:lnTo>
                  <a:lnTo>
                    <a:pt x="1889" y="336"/>
                  </a:lnTo>
                  <a:lnTo>
                    <a:pt x="912" y="217"/>
                  </a:lnTo>
                  <a:lnTo>
                    <a:pt x="665" y="156"/>
                  </a:lnTo>
                  <a:lnTo>
                    <a:pt x="217" y="281"/>
                  </a:lnTo>
                  <a:lnTo>
                    <a:pt x="1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FFDB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834" y="2858"/>
              <a:ext cx="893" cy="540"/>
            </a:xfrm>
            <a:custGeom>
              <a:avLst/>
              <a:gdLst>
                <a:gd name="T0" fmla="*/ 885 w 1787"/>
                <a:gd name="T1" fmla="*/ 26 h 1080"/>
                <a:gd name="T2" fmla="*/ 677 w 1787"/>
                <a:gd name="T3" fmla="*/ 30 h 1080"/>
                <a:gd name="T4" fmla="*/ 275 w 1787"/>
                <a:gd name="T5" fmla="*/ 0 h 1080"/>
                <a:gd name="T6" fmla="*/ 216 w 1787"/>
                <a:gd name="T7" fmla="*/ 246 h 1080"/>
                <a:gd name="T8" fmla="*/ 93 w 1787"/>
                <a:gd name="T9" fmla="*/ 327 h 1080"/>
                <a:gd name="T10" fmla="*/ 0 w 1787"/>
                <a:gd name="T11" fmla="*/ 366 h 1080"/>
                <a:gd name="T12" fmla="*/ 114 w 1787"/>
                <a:gd name="T13" fmla="*/ 384 h 1080"/>
                <a:gd name="T14" fmla="*/ 339 w 1787"/>
                <a:gd name="T15" fmla="*/ 288 h 1080"/>
                <a:gd name="T16" fmla="*/ 177 w 1787"/>
                <a:gd name="T17" fmla="*/ 396 h 1080"/>
                <a:gd name="T18" fmla="*/ 350 w 1787"/>
                <a:gd name="T19" fmla="*/ 420 h 1080"/>
                <a:gd name="T20" fmla="*/ 524 w 1787"/>
                <a:gd name="T21" fmla="*/ 330 h 1080"/>
                <a:gd name="T22" fmla="*/ 392 w 1787"/>
                <a:gd name="T23" fmla="*/ 432 h 1080"/>
                <a:gd name="T24" fmla="*/ 527 w 1787"/>
                <a:gd name="T25" fmla="*/ 453 h 1080"/>
                <a:gd name="T26" fmla="*/ 701 w 1787"/>
                <a:gd name="T27" fmla="*/ 378 h 1080"/>
                <a:gd name="T28" fmla="*/ 566 w 1787"/>
                <a:gd name="T29" fmla="*/ 471 h 1080"/>
                <a:gd name="T30" fmla="*/ 776 w 1787"/>
                <a:gd name="T31" fmla="*/ 502 h 1080"/>
                <a:gd name="T32" fmla="*/ 807 w 1787"/>
                <a:gd name="T33" fmla="*/ 540 h 1080"/>
                <a:gd name="T34" fmla="*/ 869 w 1787"/>
                <a:gd name="T35" fmla="*/ 498 h 1080"/>
                <a:gd name="T36" fmla="*/ 872 w 1787"/>
                <a:gd name="T37" fmla="*/ 435 h 1080"/>
                <a:gd name="T38" fmla="*/ 893 w 1787"/>
                <a:gd name="T39" fmla="*/ 354 h 1080"/>
                <a:gd name="T40" fmla="*/ 885 w 1787"/>
                <a:gd name="T41" fmla="*/ 26 h 1080"/>
                <a:gd name="T42" fmla="*/ 885 w 1787"/>
                <a:gd name="T43" fmla="*/ 26 h 10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87"/>
                <a:gd name="T67" fmla="*/ 0 h 1080"/>
                <a:gd name="T68" fmla="*/ 1787 w 1787"/>
                <a:gd name="T69" fmla="*/ 1080 h 10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87" h="1080">
                  <a:moveTo>
                    <a:pt x="1770" y="53"/>
                  </a:moveTo>
                  <a:lnTo>
                    <a:pt x="1355" y="61"/>
                  </a:lnTo>
                  <a:lnTo>
                    <a:pt x="551" y="0"/>
                  </a:lnTo>
                  <a:lnTo>
                    <a:pt x="432" y="493"/>
                  </a:lnTo>
                  <a:lnTo>
                    <a:pt x="186" y="654"/>
                  </a:lnTo>
                  <a:lnTo>
                    <a:pt x="0" y="732"/>
                  </a:lnTo>
                  <a:lnTo>
                    <a:pt x="228" y="768"/>
                  </a:lnTo>
                  <a:lnTo>
                    <a:pt x="679" y="576"/>
                  </a:lnTo>
                  <a:lnTo>
                    <a:pt x="354" y="793"/>
                  </a:lnTo>
                  <a:lnTo>
                    <a:pt x="701" y="841"/>
                  </a:lnTo>
                  <a:lnTo>
                    <a:pt x="1049" y="660"/>
                  </a:lnTo>
                  <a:lnTo>
                    <a:pt x="785" y="865"/>
                  </a:lnTo>
                  <a:lnTo>
                    <a:pt x="1055" y="907"/>
                  </a:lnTo>
                  <a:lnTo>
                    <a:pt x="1403" y="757"/>
                  </a:lnTo>
                  <a:lnTo>
                    <a:pt x="1133" y="943"/>
                  </a:lnTo>
                  <a:lnTo>
                    <a:pt x="1553" y="1004"/>
                  </a:lnTo>
                  <a:lnTo>
                    <a:pt x="1614" y="1080"/>
                  </a:lnTo>
                  <a:lnTo>
                    <a:pt x="1739" y="996"/>
                  </a:lnTo>
                  <a:lnTo>
                    <a:pt x="1745" y="871"/>
                  </a:lnTo>
                  <a:lnTo>
                    <a:pt x="1787" y="709"/>
                  </a:lnTo>
                  <a:lnTo>
                    <a:pt x="1770" y="53"/>
                  </a:lnTo>
                  <a:close/>
                </a:path>
              </a:pathLst>
            </a:custGeom>
            <a:solidFill>
              <a:srgbClr val="FF737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3846" y="3309"/>
              <a:ext cx="884" cy="309"/>
            </a:xfrm>
            <a:custGeom>
              <a:avLst/>
              <a:gdLst>
                <a:gd name="T0" fmla="*/ 192 w 1767"/>
                <a:gd name="T1" fmla="*/ 0 h 618"/>
                <a:gd name="T2" fmla="*/ 195 w 1767"/>
                <a:gd name="T3" fmla="*/ 34 h 618"/>
                <a:gd name="T4" fmla="*/ 45 w 1767"/>
                <a:gd name="T5" fmla="*/ 81 h 618"/>
                <a:gd name="T6" fmla="*/ 117 w 1767"/>
                <a:gd name="T7" fmla="*/ 102 h 618"/>
                <a:gd name="T8" fmla="*/ 0 w 1767"/>
                <a:gd name="T9" fmla="*/ 123 h 618"/>
                <a:gd name="T10" fmla="*/ 0 w 1767"/>
                <a:gd name="T11" fmla="*/ 164 h 618"/>
                <a:gd name="T12" fmla="*/ 156 w 1767"/>
                <a:gd name="T13" fmla="*/ 138 h 618"/>
                <a:gd name="T14" fmla="*/ 318 w 1767"/>
                <a:gd name="T15" fmla="*/ 174 h 618"/>
                <a:gd name="T16" fmla="*/ 315 w 1767"/>
                <a:gd name="T17" fmla="*/ 73 h 618"/>
                <a:gd name="T18" fmla="*/ 366 w 1767"/>
                <a:gd name="T19" fmla="*/ 89 h 618"/>
                <a:gd name="T20" fmla="*/ 377 w 1767"/>
                <a:gd name="T21" fmla="*/ 186 h 618"/>
                <a:gd name="T22" fmla="*/ 450 w 1767"/>
                <a:gd name="T23" fmla="*/ 204 h 618"/>
                <a:gd name="T24" fmla="*/ 377 w 1767"/>
                <a:gd name="T25" fmla="*/ 216 h 618"/>
                <a:gd name="T26" fmla="*/ 384 w 1767"/>
                <a:gd name="T27" fmla="*/ 273 h 618"/>
                <a:gd name="T28" fmla="*/ 510 w 1767"/>
                <a:gd name="T29" fmla="*/ 225 h 618"/>
                <a:gd name="T30" fmla="*/ 759 w 1767"/>
                <a:gd name="T31" fmla="*/ 309 h 618"/>
                <a:gd name="T32" fmla="*/ 756 w 1767"/>
                <a:gd name="T33" fmla="*/ 141 h 618"/>
                <a:gd name="T34" fmla="*/ 810 w 1767"/>
                <a:gd name="T35" fmla="*/ 148 h 618"/>
                <a:gd name="T36" fmla="*/ 803 w 1767"/>
                <a:gd name="T37" fmla="*/ 286 h 618"/>
                <a:gd name="T38" fmla="*/ 884 w 1767"/>
                <a:gd name="T39" fmla="*/ 237 h 618"/>
                <a:gd name="T40" fmla="*/ 873 w 1767"/>
                <a:gd name="T41" fmla="*/ 39 h 618"/>
                <a:gd name="T42" fmla="*/ 795 w 1767"/>
                <a:gd name="T43" fmla="*/ 89 h 618"/>
                <a:gd name="T44" fmla="*/ 333 w 1767"/>
                <a:gd name="T45" fmla="*/ 3 h 618"/>
                <a:gd name="T46" fmla="*/ 192 w 1767"/>
                <a:gd name="T47" fmla="*/ 0 h 618"/>
                <a:gd name="T48" fmla="*/ 192 w 1767"/>
                <a:gd name="T49" fmla="*/ 0 h 61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767"/>
                <a:gd name="T76" fmla="*/ 0 h 618"/>
                <a:gd name="T77" fmla="*/ 1767 w 1767"/>
                <a:gd name="T78" fmla="*/ 618 h 61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767" h="618">
                  <a:moveTo>
                    <a:pt x="384" y="0"/>
                  </a:moveTo>
                  <a:lnTo>
                    <a:pt x="389" y="67"/>
                  </a:lnTo>
                  <a:lnTo>
                    <a:pt x="89" y="162"/>
                  </a:lnTo>
                  <a:lnTo>
                    <a:pt x="234" y="204"/>
                  </a:lnTo>
                  <a:lnTo>
                    <a:pt x="0" y="246"/>
                  </a:lnTo>
                  <a:lnTo>
                    <a:pt x="0" y="329"/>
                  </a:lnTo>
                  <a:lnTo>
                    <a:pt x="312" y="276"/>
                  </a:lnTo>
                  <a:lnTo>
                    <a:pt x="635" y="348"/>
                  </a:lnTo>
                  <a:lnTo>
                    <a:pt x="629" y="145"/>
                  </a:lnTo>
                  <a:lnTo>
                    <a:pt x="732" y="179"/>
                  </a:lnTo>
                  <a:lnTo>
                    <a:pt x="754" y="373"/>
                  </a:lnTo>
                  <a:lnTo>
                    <a:pt x="899" y="409"/>
                  </a:lnTo>
                  <a:lnTo>
                    <a:pt x="754" y="432"/>
                  </a:lnTo>
                  <a:lnTo>
                    <a:pt x="768" y="546"/>
                  </a:lnTo>
                  <a:lnTo>
                    <a:pt x="1019" y="451"/>
                  </a:lnTo>
                  <a:lnTo>
                    <a:pt x="1517" y="618"/>
                  </a:lnTo>
                  <a:lnTo>
                    <a:pt x="1511" y="282"/>
                  </a:lnTo>
                  <a:lnTo>
                    <a:pt x="1619" y="295"/>
                  </a:lnTo>
                  <a:lnTo>
                    <a:pt x="1606" y="571"/>
                  </a:lnTo>
                  <a:lnTo>
                    <a:pt x="1767" y="474"/>
                  </a:lnTo>
                  <a:lnTo>
                    <a:pt x="1745" y="78"/>
                  </a:lnTo>
                  <a:lnTo>
                    <a:pt x="1589" y="179"/>
                  </a:lnTo>
                  <a:lnTo>
                    <a:pt x="665" y="6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448" y="3627"/>
              <a:ext cx="294" cy="255"/>
            </a:xfrm>
            <a:custGeom>
              <a:avLst/>
              <a:gdLst>
                <a:gd name="T0" fmla="*/ 162 w 587"/>
                <a:gd name="T1" fmla="*/ 84 h 510"/>
                <a:gd name="T2" fmla="*/ 120 w 587"/>
                <a:gd name="T3" fmla="*/ 94 h 510"/>
                <a:gd name="T4" fmla="*/ 120 w 587"/>
                <a:gd name="T5" fmla="*/ 147 h 510"/>
                <a:gd name="T6" fmla="*/ 69 w 587"/>
                <a:gd name="T7" fmla="*/ 156 h 510"/>
                <a:gd name="T8" fmla="*/ 57 w 587"/>
                <a:gd name="T9" fmla="*/ 195 h 510"/>
                <a:gd name="T10" fmla="*/ 0 w 587"/>
                <a:gd name="T11" fmla="*/ 210 h 510"/>
                <a:gd name="T12" fmla="*/ 3 w 587"/>
                <a:gd name="T13" fmla="*/ 255 h 510"/>
                <a:gd name="T14" fmla="*/ 87 w 587"/>
                <a:gd name="T15" fmla="*/ 222 h 510"/>
                <a:gd name="T16" fmla="*/ 108 w 587"/>
                <a:gd name="T17" fmla="*/ 177 h 510"/>
                <a:gd name="T18" fmla="*/ 141 w 587"/>
                <a:gd name="T19" fmla="*/ 180 h 510"/>
                <a:gd name="T20" fmla="*/ 150 w 587"/>
                <a:gd name="T21" fmla="*/ 130 h 510"/>
                <a:gd name="T22" fmla="*/ 207 w 587"/>
                <a:gd name="T23" fmla="*/ 105 h 510"/>
                <a:gd name="T24" fmla="*/ 231 w 587"/>
                <a:gd name="T25" fmla="*/ 63 h 510"/>
                <a:gd name="T26" fmla="*/ 294 w 587"/>
                <a:gd name="T27" fmla="*/ 0 h 510"/>
                <a:gd name="T28" fmla="*/ 198 w 587"/>
                <a:gd name="T29" fmla="*/ 9 h 510"/>
                <a:gd name="T30" fmla="*/ 195 w 587"/>
                <a:gd name="T31" fmla="*/ 55 h 510"/>
                <a:gd name="T32" fmla="*/ 192 w 587"/>
                <a:gd name="T33" fmla="*/ 72 h 510"/>
                <a:gd name="T34" fmla="*/ 162 w 587"/>
                <a:gd name="T35" fmla="*/ 84 h 510"/>
                <a:gd name="T36" fmla="*/ 162 w 587"/>
                <a:gd name="T37" fmla="*/ 84 h 5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87"/>
                <a:gd name="T58" fmla="*/ 0 h 510"/>
                <a:gd name="T59" fmla="*/ 587 w 587"/>
                <a:gd name="T60" fmla="*/ 510 h 5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87" h="510">
                  <a:moveTo>
                    <a:pt x="323" y="168"/>
                  </a:moveTo>
                  <a:lnTo>
                    <a:pt x="239" y="187"/>
                  </a:lnTo>
                  <a:lnTo>
                    <a:pt x="239" y="293"/>
                  </a:lnTo>
                  <a:lnTo>
                    <a:pt x="137" y="312"/>
                  </a:lnTo>
                  <a:lnTo>
                    <a:pt x="114" y="390"/>
                  </a:lnTo>
                  <a:lnTo>
                    <a:pt x="0" y="420"/>
                  </a:lnTo>
                  <a:lnTo>
                    <a:pt x="6" y="510"/>
                  </a:lnTo>
                  <a:lnTo>
                    <a:pt x="173" y="443"/>
                  </a:lnTo>
                  <a:lnTo>
                    <a:pt x="215" y="354"/>
                  </a:lnTo>
                  <a:lnTo>
                    <a:pt x="281" y="360"/>
                  </a:lnTo>
                  <a:lnTo>
                    <a:pt x="300" y="259"/>
                  </a:lnTo>
                  <a:lnTo>
                    <a:pt x="414" y="209"/>
                  </a:lnTo>
                  <a:lnTo>
                    <a:pt x="462" y="126"/>
                  </a:lnTo>
                  <a:lnTo>
                    <a:pt x="587" y="0"/>
                  </a:lnTo>
                  <a:lnTo>
                    <a:pt x="395" y="17"/>
                  </a:lnTo>
                  <a:lnTo>
                    <a:pt x="390" y="109"/>
                  </a:lnTo>
                  <a:lnTo>
                    <a:pt x="384" y="143"/>
                  </a:lnTo>
                  <a:lnTo>
                    <a:pt x="323" y="168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4454" y="3381"/>
              <a:ext cx="63" cy="86"/>
            </a:xfrm>
            <a:custGeom>
              <a:avLst/>
              <a:gdLst>
                <a:gd name="T0" fmla="*/ 0 w 126"/>
                <a:gd name="T1" fmla="*/ 5 h 173"/>
                <a:gd name="T2" fmla="*/ 3 w 126"/>
                <a:gd name="T3" fmla="*/ 86 h 173"/>
                <a:gd name="T4" fmla="*/ 55 w 126"/>
                <a:gd name="T5" fmla="*/ 86 h 173"/>
                <a:gd name="T6" fmla="*/ 63 w 126"/>
                <a:gd name="T7" fmla="*/ 0 h 173"/>
                <a:gd name="T8" fmla="*/ 0 w 126"/>
                <a:gd name="T9" fmla="*/ 5 h 173"/>
                <a:gd name="T10" fmla="*/ 0 w 126"/>
                <a:gd name="T11" fmla="*/ 5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"/>
                <a:gd name="T19" fmla="*/ 0 h 173"/>
                <a:gd name="T20" fmla="*/ 126 w 126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" h="173">
                  <a:moveTo>
                    <a:pt x="0" y="11"/>
                  </a:moveTo>
                  <a:lnTo>
                    <a:pt x="6" y="173"/>
                  </a:lnTo>
                  <a:lnTo>
                    <a:pt x="109" y="173"/>
                  </a:lnTo>
                  <a:lnTo>
                    <a:pt x="126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3A3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4361" y="2550"/>
              <a:ext cx="198" cy="293"/>
            </a:xfrm>
            <a:custGeom>
              <a:avLst/>
              <a:gdLst>
                <a:gd name="T0" fmla="*/ 84 w 395"/>
                <a:gd name="T1" fmla="*/ 0 h 586"/>
                <a:gd name="T2" fmla="*/ 58 w 395"/>
                <a:gd name="T3" fmla="*/ 93 h 586"/>
                <a:gd name="T4" fmla="*/ 0 w 395"/>
                <a:gd name="T5" fmla="*/ 173 h 586"/>
                <a:gd name="T6" fmla="*/ 33 w 395"/>
                <a:gd name="T7" fmla="*/ 181 h 586"/>
                <a:gd name="T8" fmla="*/ 0 w 395"/>
                <a:gd name="T9" fmla="*/ 264 h 586"/>
                <a:gd name="T10" fmla="*/ 174 w 395"/>
                <a:gd name="T11" fmla="*/ 293 h 586"/>
                <a:gd name="T12" fmla="*/ 96 w 395"/>
                <a:gd name="T13" fmla="*/ 206 h 586"/>
                <a:gd name="T14" fmla="*/ 150 w 395"/>
                <a:gd name="T15" fmla="*/ 215 h 586"/>
                <a:gd name="T16" fmla="*/ 124 w 395"/>
                <a:gd name="T17" fmla="*/ 173 h 586"/>
                <a:gd name="T18" fmla="*/ 198 w 395"/>
                <a:gd name="T19" fmla="*/ 163 h 586"/>
                <a:gd name="T20" fmla="*/ 98 w 395"/>
                <a:gd name="T21" fmla="*/ 111 h 586"/>
                <a:gd name="T22" fmla="*/ 84 w 395"/>
                <a:gd name="T23" fmla="*/ 0 h 586"/>
                <a:gd name="T24" fmla="*/ 84 w 395"/>
                <a:gd name="T25" fmla="*/ 0 h 58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5"/>
                <a:gd name="T40" fmla="*/ 0 h 586"/>
                <a:gd name="T41" fmla="*/ 395 w 395"/>
                <a:gd name="T42" fmla="*/ 586 h 58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5" h="586">
                  <a:moveTo>
                    <a:pt x="167" y="0"/>
                  </a:moveTo>
                  <a:lnTo>
                    <a:pt x="116" y="187"/>
                  </a:lnTo>
                  <a:lnTo>
                    <a:pt x="0" y="346"/>
                  </a:lnTo>
                  <a:lnTo>
                    <a:pt x="65" y="362"/>
                  </a:lnTo>
                  <a:lnTo>
                    <a:pt x="0" y="527"/>
                  </a:lnTo>
                  <a:lnTo>
                    <a:pt x="348" y="586"/>
                  </a:lnTo>
                  <a:lnTo>
                    <a:pt x="192" y="413"/>
                  </a:lnTo>
                  <a:lnTo>
                    <a:pt x="300" y="430"/>
                  </a:lnTo>
                  <a:lnTo>
                    <a:pt x="247" y="346"/>
                  </a:lnTo>
                  <a:lnTo>
                    <a:pt x="395" y="327"/>
                  </a:lnTo>
                  <a:lnTo>
                    <a:pt x="196" y="22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099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789" y="3244"/>
              <a:ext cx="46" cy="63"/>
            </a:xfrm>
            <a:custGeom>
              <a:avLst/>
              <a:gdLst>
                <a:gd name="T0" fmla="*/ 0 w 93"/>
                <a:gd name="T1" fmla="*/ 0 h 126"/>
                <a:gd name="T2" fmla="*/ 2 w 93"/>
                <a:gd name="T3" fmla="*/ 46 h 126"/>
                <a:gd name="T4" fmla="*/ 46 w 93"/>
                <a:gd name="T5" fmla="*/ 63 h 126"/>
                <a:gd name="T6" fmla="*/ 36 w 93"/>
                <a:gd name="T7" fmla="*/ 11 h 126"/>
                <a:gd name="T8" fmla="*/ 0 w 93"/>
                <a:gd name="T9" fmla="*/ 0 h 126"/>
                <a:gd name="T10" fmla="*/ 0 w 93"/>
                <a:gd name="T11" fmla="*/ 0 h 1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26"/>
                <a:gd name="T20" fmla="*/ 93 w 93"/>
                <a:gd name="T21" fmla="*/ 126 h 1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26">
                  <a:moveTo>
                    <a:pt x="0" y="0"/>
                  </a:moveTo>
                  <a:lnTo>
                    <a:pt x="4" y="91"/>
                  </a:lnTo>
                  <a:lnTo>
                    <a:pt x="93" y="126"/>
                  </a:lnTo>
                  <a:lnTo>
                    <a:pt x="7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3758" y="3474"/>
              <a:ext cx="485" cy="223"/>
            </a:xfrm>
            <a:custGeom>
              <a:avLst/>
              <a:gdLst>
                <a:gd name="T0" fmla="*/ 0 w 971"/>
                <a:gd name="T1" fmla="*/ 0 h 447"/>
                <a:gd name="T2" fmla="*/ 480 w 971"/>
                <a:gd name="T3" fmla="*/ 160 h 447"/>
                <a:gd name="T4" fmla="*/ 485 w 971"/>
                <a:gd name="T5" fmla="*/ 198 h 447"/>
                <a:gd name="T6" fmla="*/ 457 w 971"/>
                <a:gd name="T7" fmla="*/ 196 h 447"/>
                <a:gd name="T8" fmla="*/ 448 w 971"/>
                <a:gd name="T9" fmla="*/ 223 h 447"/>
                <a:gd name="T10" fmla="*/ 127 w 971"/>
                <a:gd name="T11" fmla="*/ 94 h 447"/>
                <a:gd name="T12" fmla="*/ 4 w 971"/>
                <a:gd name="T13" fmla="*/ 39 h 447"/>
                <a:gd name="T14" fmla="*/ 0 w 971"/>
                <a:gd name="T15" fmla="*/ 0 h 447"/>
                <a:gd name="T16" fmla="*/ 0 w 971"/>
                <a:gd name="T17" fmla="*/ 0 h 4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1"/>
                <a:gd name="T28" fmla="*/ 0 h 447"/>
                <a:gd name="T29" fmla="*/ 971 w 971"/>
                <a:gd name="T30" fmla="*/ 447 h 4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1" h="447">
                  <a:moveTo>
                    <a:pt x="0" y="0"/>
                  </a:moveTo>
                  <a:lnTo>
                    <a:pt x="960" y="321"/>
                  </a:lnTo>
                  <a:lnTo>
                    <a:pt x="971" y="397"/>
                  </a:lnTo>
                  <a:lnTo>
                    <a:pt x="914" y="392"/>
                  </a:lnTo>
                  <a:lnTo>
                    <a:pt x="897" y="447"/>
                  </a:lnTo>
                  <a:lnTo>
                    <a:pt x="255" y="188"/>
                  </a:lnTo>
                  <a:lnTo>
                    <a:pt x="8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4695" y="2840"/>
              <a:ext cx="54" cy="480"/>
            </a:xfrm>
            <a:custGeom>
              <a:avLst/>
              <a:gdLst>
                <a:gd name="T0" fmla="*/ 48 w 108"/>
                <a:gd name="T1" fmla="*/ 8 h 960"/>
                <a:gd name="T2" fmla="*/ 41 w 108"/>
                <a:gd name="T3" fmla="*/ 108 h 960"/>
                <a:gd name="T4" fmla="*/ 54 w 108"/>
                <a:gd name="T5" fmla="*/ 305 h 960"/>
                <a:gd name="T6" fmla="*/ 54 w 108"/>
                <a:gd name="T7" fmla="*/ 341 h 960"/>
                <a:gd name="T8" fmla="*/ 54 w 108"/>
                <a:gd name="T9" fmla="*/ 381 h 960"/>
                <a:gd name="T10" fmla="*/ 48 w 108"/>
                <a:gd name="T11" fmla="*/ 396 h 960"/>
                <a:gd name="T12" fmla="*/ 35 w 108"/>
                <a:gd name="T13" fmla="*/ 428 h 960"/>
                <a:gd name="T14" fmla="*/ 21 w 108"/>
                <a:gd name="T15" fmla="*/ 459 h 960"/>
                <a:gd name="T16" fmla="*/ 14 w 108"/>
                <a:gd name="T17" fmla="*/ 476 h 960"/>
                <a:gd name="T18" fmla="*/ 5 w 108"/>
                <a:gd name="T19" fmla="*/ 480 h 960"/>
                <a:gd name="T20" fmla="*/ 0 w 108"/>
                <a:gd name="T21" fmla="*/ 472 h 960"/>
                <a:gd name="T22" fmla="*/ 7 w 108"/>
                <a:gd name="T23" fmla="*/ 425 h 960"/>
                <a:gd name="T24" fmla="*/ 16 w 108"/>
                <a:gd name="T25" fmla="*/ 380 h 960"/>
                <a:gd name="T26" fmla="*/ 15 w 108"/>
                <a:gd name="T27" fmla="*/ 295 h 960"/>
                <a:gd name="T28" fmla="*/ 15 w 108"/>
                <a:gd name="T29" fmla="*/ 188 h 960"/>
                <a:gd name="T30" fmla="*/ 20 w 108"/>
                <a:gd name="T31" fmla="*/ 83 h 960"/>
                <a:gd name="T32" fmla="*/ 26 w 108"/>
                <a:gd name="T33" fmla="*/ 39 h 960"/>
                <a:gd name="T34" fmla="*/ 35 w 108"/>
                <a:gd name="T35" fmla="*/ 6 h 960"/>
                <a:gd name="T36" fmla="*/ 42 w 108"/>
                <a:gd name="T37" fmla="*/ 0 h 960"/>
                <a:gd name="T38" fmla="*/ 48 w 108"/>
                <a:gd name="T39" fmla="*/ 8 h 960"/>
                <a:gd name="T40" fmla="*/ 48 w 108"/>
                <a:gd name="T41" fmla="*/ 8 h 9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8"/>
                <a:gd name="T64" fmla="*/ 0 h 960"/>
                <a:gd name="T65" fmla="*/ 108 w 108"/>
                <a:gd name="T66" fmla="*/ 960 h 96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8" h="960">
                  <a:moveTo>
                    <a:pt x="95" y="15"/>
                  </a:moveTo>
                  <a:lnTo>
                    <a:pt x="82" y="215"/>
                  </a:lnTo>
                  <a:lnTo>
                    <a:pt x="108" y="610"/>
                  </a:lnTo>
                  <a:lnTo>
                    <a:pt x="107" y="681"/>
                  </a:lnTo>
                  <a:lnTo>
                    <a:pt x="108" y="761"/>
                  </a:lnTo>
                  <a:lnTo>
                    <a:pt x="95" y="791"/>
                  </a:lnTo>
                  <a:lnTo>
                    <a:pt x="69" y="856"/>
                  </a:lnTo>
                  <a:lnTo>
                    <a:pt x="42" y="918"/>
                  </a:lnTo>
                  <a:lnTo>
                    <a:pt x="27" y="951"/>
                  </a:lnTo>
                  <a:lnTo>
                    <a:pt x="10" y="960"/>
                  </a:lnTo>
                  <a:lnTo>
                    <a:pt x="0" y="943"/>
                  </a:lnTo>
                  <a:lnTo>
                    <a:pt x="15" y="850"/>
                  </a:lnTo>
                  <a:lnTo>
                    <a:pt x="32" y="759"/>
                  </a:lnTo>
                  <a:lnTo>
                    <a:pt x="31" y="589"/>
                  </a:lnTo>
                  <a:lnTo>
                    <a:pt x="31" y="375"/>
                  </a:lnTo>
                  <a:lnTo>
                    <a:pt x="40" y="166"/>
                  </a:lnTo>
                  <a:lnTo>
                    <a:pt x="51" y="78"/>
                  </a:lnTo>
                  <a:lnTo>
                    <a:pt x="69" y="12"/>
                  </a:lnTo>
                  <a:lnTo>
                    <a:pt x="84" y="0"/>
                  </a:lnTo>
                  <a:lnTo>
                    <a:pt x="95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4894" y="2847"/>
              <a:ext cx="98" cy="631"/>
            </a:xfrm>
            <a:custGeom>
              <a:avLst/>
              <a:gdLst>
                <a:gd name="T0" fmla="*/ 23 w 196"/>
                <a:gd name="T1" fmla="*/ 7 h 1263"/>
                <a:gd name="T2" fmla="*/ 27 w 196"/>
                <a:gd name="T3" fmla="*/ 193 h 1263"/>
                <a:gd name="T4" fmla="*/ 39 w 196"/>
                <a:gd name="T5" fmla="*/ 237 h 1263"/>
                <a:gd name="T6" fmla="*/ 59 w 196"/>
                <a:gd name="T7" fmla="*/ 279 h 1263"/>
                <a:gd name="T8" fmla="*/ 81 w 196"/>
                <a:gd name="T9" fmla="*/ 323 h 1263"/>
                <a:gd name="T10" fmla="*/ 96 w 196"/>
                <a:gd name="T11" fmla="*/ 370 h 1263"/>
                <a:gd name="T12" fmla="*/ 98 w 196"/>
                <a:gd name="T13" fmla="*/ 549 h 1263"/>
                <a:gd name="T14" fmla="*/ 93 w 196"/>
                <a:gd name="T15" fmla="*/ 568 h 1263"/>
                <a:gd name="T16" fmla="*/ 78 w 196"/>
                <a:gd name="T17" fmla="*/ 605 h 1263"/>
                <a:gd name="T18" fmla="*/ 65 w 196"/>
                <a:gd name="T19" fmla="*/ 631 h 1263"/>
                <a:gd name="T20" fmla="*/ 57 w 196"/>
                <a:gd name="T21" fmla="*/ 622 h 1263"/>
                <a:gd name="T22" fmla="*/ 60 w 196"/>
                <a:gd name="T23" fmla="*/ 375 h 1263"/>
                <a:gd name="T24" fmla="*/ 47 w 196"/>
                <a:gd name="T25" fmla="*/ 329 h 1263"/>
                <a:gd name="T26" fmla="*/ 28 w 196"/>
                <a:gd name="T27" fmla="*/ 286 h 1263"/>
                <a:gd name="T28" fmla="*/ 0 w 196"/>
                <a:gd name="T29" fmla="*/ 195 h 1263"/>
                <a:gd name="T30" fmla="*/ 2 w 196"/>
                <a:gd name="T31" fmla="*/ 98 h 1263"/>
                <a:gd name="T32" fmla="*/ 10 w 196"/>
                <a:gd name="T33" fmla="*/ 6 h 1263"/>
                <a:gd name="T34" fmla="*/ 17 w 196"/>
                <a:gd name="T35" fmla="*/ 0 h 1263"/>
                <a:gd name="T36" fmla="*/ 23 w 196"/>
                <a:gd name="T37" fmla="*/ 7 h 1263"/>
                <a:gd name="T38" fmla="*/ 23 w 196"/>
                <a:gd name="T39" fmla="*/ 7 h 126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96"/>
                <a:gd name="T61" fmla="*/ 0 h 1263"/>
                <a:gd name="T62" fmla="*/ 196 w 196"/>
                <a:gd name="T63" fmla="*/ 1263 h 126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96" h="1263">
                  <a:moveTo>
                    <a:pt x="46" y="14"/>
                  </a:moveTo>
                  <a:lnTo>
                    <a:pt x="54" y="386"/>
                  </a:lnTo>
                  <a:lnTo>
                    <a:pt x="77" y="474"/>
                  </a:lnTo>
                  <a:lnTo>
                    <a:pt x="118" y="559"/>
                  </a:lnTo>
                  <a:lnTo>
                    <a:pt x="162" y="647"/>
                  </a:lnTo>
                  <a:lnTo>
                    <a:pt x="191" y="740"/>
                  </a:lnTo>
                  <a:lnTo>
                    <a:pt x="196" y="1099"/>
                  </a:lnTo>
                  <a:lnTo>
                    <a:pt x="185" y="1137"/>
                  </a:lnTo>
                  <a:lnTo>
                    <a:pt x="156" y="1210"/>
                  </a:lnTo>
                  <a:lnTo>
                    <a:pt x="130" y="1263"/>
                  </a:lnTo>
                  <a:lnTo>
                    <a:pt x="115" y="1244"/>
                  </a:lnTo>
                  <a:lnTo>
                    <a:pt x="120" y="751"/>
                  </a:lnTo>
                  <a:lnTo>
                    <a:pt x="94" y="658"/>
                  </a:lnTo>
                  <a:lnTo>
                    <a:pt x="56" y="573"/>
                  </a:lnTo>
                  <a:lnTo>
                    <a:pt x="0" y="390"/>
                  </a:lnTo>
                  <a:lnTo>
                    <a:pt x="4" y="196"/>
                  </a:lnTo>
                  <a:lnTo>
                    <a:pt x="20" y="12"/>
                  </a:lnTo>
                  <a:lnTo>
                    <a:pt x="33" y="0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4726" y="2881"/>
              <a:ext cx="101" cy="694"/>
            </a:xfrm>
            <a:custGeom>
              <a:avLst/>
              <a:gdLst>
                <a:gd name="T0" fmla="*/ 23 w 201"/>
                <a:gd name="T1" fmla="*/ 694 h 1388"/>
                <a:gd name="T2" fmla="*/ 10 w 201"/>
                <a:gd name="T3" fmla="*/ 692 h 1388"/>
                <a:gd name="T4" fmla="*/ 7 w 201"/>
                <a:gd name="T5" fmla="*/ 608 h 1388"/>
                <a:gd name="T6" fmla="*/ 0 w 201"/>
                <a:gd name="T7" fmla="*/ 521 h 1388"/>
                <a:gd name="T8" fmla="*/ 9 w 201"/>
                <a:gd name="T9" fmla="*/ 465 h 1388"/>
                <a:gd name="T10" fmla="*/ 30 w 201"/>
                <a:gd name="T11" fmla="*/ 426 h 1388"/>
                <a:gd name="T12" fmla="*/ 54 w 201"/>
                <a:gd name="T13" fmla="*/ 389 h 1388"/>
                <a:gd name="T14" fmla="*/ 75 w 201"/>
                <a:gd name="T15" fmla="*/ 345 h 1388"/>
                <a:gd name="T16" fmla="*/ 83 w 201"/>
                <a:gd name="T17" fmla="*/ 257 h 1388"/>
                <a:gd name="T18" fmla="*/ 72 w 201"/>
                <a:gd name="T19" fmla="*/ 168 h 1388"/>
                <a:gd name="T20" fmla="*/ 70 w 201"/>
                <a:gd name="T21" fmla="*/ 87 h 1388"/>
                <a:gd name="T22" fmla="*/ 71 w 201"/>
                <a:gd name="T23" fmla="*/ 9 h 1388"/>
                <a:gd name="T24" fmla="*/ 77 w 201"/>
                <a:gd name="T25" fmla="*/ 0 h 1388"/>
                <a:gd name="T26" fmla="*/ 85 w 201"/>
                <a:gd name="T27" fmla="*/ 6 h 1388"/>
                <a:gd name="T28" fmla="*/ 90 w 201"/>
                <a:gd name="T29" fmla="*/ 167 h 1388"/>
                <a:gd name="T30" fmla="*/ 101 w 201"/>
                <a:gd name="T31" fmla="*/ 353 h 1388"/>
                <a:gd name="T32" fmla="*/ 88 w 201"/>
                <a:gd name="T33" fmla="*/ 384 h 1388"/>
                <a:gd name="T34" fmla="*/ 71 w 201"/>
                <a:gd name="T35" fmla="*/ 413 h 1388"/>
                <a:gd name="T36" fmla="*/ 45 w 201"/>
                <a:gd name="T37" fmla="*/ 474 h 1388"/>
                <a:gd name="T38" fmla="*/ 39 w 201"/>
                <a:gd name="T39" fmla="*/ 596 h 1388"/>
                <a:gd name="T40" fmla="*/ 32 w 201"/>
                <a:gd name="T41" fmla="*/ 646 h 1388"/>
                <a:gd name="T42" fmla="*/ 23 w 201"/>
                <a:gd name="T43" fmla="*/ 694 h 1388"/>
                <a:gd name="T44" fmla="*/ 23 w 201"/>
                <a:gd name="T45" fmla="*/ 694 h 138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1"/>
                <a:gd name="T70" fmla="*/ 0 h 1388"/>
                <a:gd name="T71" fmla="*/ 201 w 201"/>
                <a:gd name="T72" fmla="*/ 1388 h 138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1" h="1388">
                  <a:moveTo>
                    <a:pt x="45" y="1388"/>
                  </a:moveTo>
                  <a:lnTo>
                    <a:pt x="19" y="1384"/>
                  </a:lnTo>
                  <a:lnTo>
                    <a:pt x="13" y="1215"/>
                  </a:lnTo>
                  <a:lnTo>
                    <a:pt x="0" y="1042"/>
                  </a:lnTo>
                  <a:lnTo>
                    <a:pt x="17" y="931"/>
                  </a:lnTo>
                  <a:lnTo>
                    <a:pt x="59" y="852"/>
                  </a:lnTo>
                  <a:lnTo>
                    <a:pt x="108" y="779"/>
                  </a:lnTo>
                  <a:lnTo>
                    <a:pt x="150" y="690"/>
                  </a:lnTo>
                  <a:lnTo>
                    <a:pt x="165" y="513"/>
                  </a:lnTo>
                  <a:lnTo>
                    <a:pt x="144" y="336"/>
                  </a:lnTo>
                  <a:lnTo>
                    <a:pt x="139" y="175"/>
                  </a:lnTo>
                  <a:lnTo>
                    <a:pt x="142" y="17"/>
                  </a:lnTo>
                  <a:lnTo>
                    <a:pt x="154" y="0"/>
                  </a:lnTo>
                  <a:lnTo>
                    <a:pt x="169" y="13"/>
                  </a:lnTo>
                  <a:lnTo>
                    <a:pt x="180" y="334"/>
                  </a:lnTo>
                  <a:lnTo>
                    <a:pt x="201" y="707"/>
                  </a:lnTo>
                  <a:lnTo>
                    <a:pt x="175" y="768"/>
                  </a:lnTo>
                  <a:lnTo>
                    <a:pt x="142" y="827"/>
                  </a:lnTo>
                  <a:lnTo>
                    <a:pt x="89" y="949"/>
                  </a:lnTo>
                  <a:lnTo>
                    <a:pt x="78" y="1192"/>
                  </a:lnTo>
                  <a:lnTo>
                    <a:pt x="64" y="1291"/>
                  </a:lnTo>
                  <a:lnTo>
                    <a:pt x="45" y="13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4795" y="3399"/>
              <a:ext cx="108" cy="121"/>
            </a:xfrm>
            <a:custGeom>
              <a:avLst/>
              <a:gdLst>
                <a:gd name="T0" fmla="*/ 74 w 214"/>
                <a:gd name="T1" fmla="*/ 59 h 241"/>
                <a:gd name="T2" fmla="*/ 57 w 214"/>
                <a:gd name="T3" fmla="*/ 33 h 241"/>
                <a:gd name="T4" fmla="*/ 52 w 214"/>
                <a:gd name="T5" fmla="*/ 22 h 241"/>
                <a:gd name="T6" fmla="*/ 63 w 214"/>
                <a:gd name="T7" fmla="*/ 13 h 241"/>
                <a:gd name="T8" fmla="*/ 85 w 214"/>
                <a:gd name="T9" fmla="*/ 22 h 241"/>
                <a:gd name="T10" fmla="*/ 103 w 214"/>
                <a:gd name="T11" fmla="*/ 40 h 241"/>
                <a:gd name="T12" fmla="*/ 108 w 214"/>
                <a:gd name="T13" fmla="*/ 67 h 241"/>
                <a:gd name="T14" fmla="*/ 99 w 214"/>
                <a:gd name="T15" fmla="*/ 84 h 241"/>
                <a:gd name="T16" fmla="*/ 87 w 214"/>
                <a:gd name="T17" fmla="*/ 100 h 241"/>
                <a:gd name="T18" fmla="*/ 72 w 214"/>
                <a:gd name="T19" fmla="*/ 113 h 241"/>
                <a:gd name="T20" fmla="*/ 55 w 214"/>
                <a:gd name="T21" fmla="*/ 121 h 241"/>
                <a:gd name="T22" fmla="*/ 22 w 214"/>
                <a:gd name="T23" fmla="*/ 114 h 241"/>
                <a:gd name="T24" fmla="*/ 6 w 214"/>
                <a:gd name="T25" fmla="*/ 90 h 241"/>
                <a:gd name="T26" fmla="*/ 0 w 214"/>
                <a:gd name="T27" fmla="*/ 60 h 241"/>
                <a:gd name="T28" fmla="*/ 5 w 214"/>
                <a:gd name="T29" fmla="*/ 30 h 241"/>
                <a:gd name="T30" fmla="*/ 18 w 214"/>
                <a:gd name="T31" fmla="*/ 3 h 241"/>
                <a:gd name="T32" fmla="*/ 27 w 214"/>
                <a:gd name="T33" fmla="*/ 0 h 241"/>
                <a:gd name="T34" fmla="*/ 30 w 214"/>
                <a:gd name="T35" fmla="*/ 10 h 241"/>
                <a:gd name="T36" fmla="*/ 19 w 214"/>
                <a:gd name="T37" fmla="*/ 55 h 241"/>
                <a:gd name="T38" fmla="*/ 24 w 214"/>
                <a:gd name="T39" fmla="*/ 76 h 241"/>
                <a:gd name="T40" fmla="*/ 39 w 214"/>
                <a:gd name="T41" fmla="*/ 96 h 241"/>
                <a:gd name="T42" fmla="*/ 51 w 214"/>
                <a:gd name="T43" fmla="*/ 99 h 241"/>
                <a:gd name="T44" fmla="*/ 62 w 214"/>
                <a:gd name="T45" fmla="*/ 88 h 241"/>
                <a:gd name="T46" fmla="*/ 74 w 214"/>
                <a:gd name="T47" fmla="*/ 59 h 241"/>
                <a:gd name="T48" fmla="*/ 74 w 214"/>
                <a:gd name="T49" fmla="*/ 59 h 2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14"/>
                <a:gd name="T76" fmla="*/ 0 h 241"/>
                <a:gd name="T77" fmla="*/ 214 w 214"/>
                <a:gd name="T78" fmla="*/ 241 h 2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14" h="241">
                  <a:moveTo>
                    <a:pt x="146" y="118"/>
                  </a:moveTo>
                  <a:lnTo>
                    <a:pt x="112" y="65"/>
                  </a:lnTo>
                  <a:lnTo>
                    <a:pt x="104" y="44"/>
                  </a:lnTo>
                  <a:lnTo>
                    <a:pt x="125" y="25"/>
                  </a:lnTo>
                  <a:lnTo>
                    <a:pt x="169" y="44"/>
                  </a:lnTo>
                  <a:lnTo>
                    <a:pt x="205" y="80"/>
                  </a:lnTo>
                  <a:lnTo>
                    <a:pt x="214" y="133"/>
                  </a:lnTo>
                  <a:lnTo>
                    <a:pt x="197" y="167"/>
                  </a:lnTo>
                  <a:lnTo>
                    <a:pt x="173" y="200"/>
                  </a:lnTo>
                  <a:lnTo>
                    <a:pt x="142" y="226"/>
                  </a:lnTo>
                  <a:lnTo>
                    <a:pt x="108" y="241"/>
                  </a:lnTo>
                  <a:lnTo>
                    <a:pt x="43" y="228"/>
                  </a:lnTo>
                  <a:lnTo>
                    <a:pt x="11" y="179"/>
                  </a:lnTo>
                  <a:lnTo>
                    <a:pt x="0" y="120"/>
                  </a:lnTo>
                  <a:lnTo>
                    <a:pt x="9" y="59"/>
                  </a:lnTo>
                  <a:lnTo>
                    <a:pt x="36" y="6"/>
                  </a:lnTo>
                  <a:lnTo>
                    <a:pt x="53" y="0"/>
                  </a:lnTo>
                  <a:lnTo>
                    <a:pt x="59" y="19"/>
                  </a:lnTo>
                  <a:lnTo>
                    <a:pt x="38" y="110"/>
                  </a:lnTo>
                  <a:lnTo>
                    <a:pt x="47" y="152"/>
                  </a:lnTo>
                  <a:lnTo>
                    <a:pt x="78" y="192"/>
                  </a:lnTo>
                  <a:lnTo>
                    <a:pt x="102" y="198"/>
                  </a:lnTo>
                  <a:lnTo>
                    <a:pt x="123" y="175"/>
                  </a:lnTo>
                  <a:lnTo>
                    <a:pt x="146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4841" y="3242"/>
              <a:ext cx="109" cy="132"/>
            </a:xfrm>
            <a:custGeom>
              <a:avLst/>
              <a:gdLst>
                <a:gd name="T0" fmla="*/ 71 w 218"/>
                <a:gd name="T1" fmla="*/ 132 h 265"/>
                <a:gd name="T2" fmla="*/ 38 w 218"/>
                <a:gd name="T3" fmla="*/ 125 h 265"/>
                <a:gd name="T4" fmla="*/ 13 w 218"/>
                <a:gd name="T5" fmla="*/ 94 h 265"/>
                <a:gd name="T6" fmla="*/ 0 w 218"/>
                <a:gd name="T7" fmla="*/ 54 h 265"/>
                <a:gd name="T8" fmla="*/ 2 w 218"/>
                <a:gd name="T9" fmla="*/ 36 h 265"/>
                <a:gd name="T10" fmla="*/ 11 w 218"/>
                <a:gd name="T11" fmla="*/ 22 h 265"/>
                <a:gd name="T12" fmla="*/ 26 w 218"/>
                <a:gd name="T13" fmla="*/ 9 h 265"/>
                <a:gd name="T14" fmla="*/ 46 w 218"/>
                <a:gd name="T15" fmla="*/ 0 h 265"/>
                <a:gd name="T16" fmla="*/ 86 w 218"/>
                <a:gd name="T17" fmla="*/ 2 h 265"/>
                <a:gd name="T18" fmla="*/ 105 w 218"/>
                <a:gd name="T19" fmla="*/ 29 h 265"/>
                <a:gd name="T20" fmla="*/ 109 w 218"/>
                <a:gd name="T21" fmla="*/ 64 h 265"/>
                <a:gd name="T22" fmla="*/ 103 w 218"/>
                <a:gd name="T23" fmla="*/ 79 h 265"/>
                <a:gd name="T24" fmla="*/ 90 w 218"/>
                <a:gd name="T25" fmla="*/ 84 h 265"/>
                <a:gd name="T26" fmla="*/ 77 w 218"/>
                <a:gd name="T27" fmla="*/ 80 h 265"/>
                <a:gd name="T28" fmla="*/ 70 w 218"/>
                <a:gd name="T29" fmla="*/ 65 h 265"/>
                <a:gd name="T30" fmla="*/ 66 w 218"/>
                <a:gd name="T31" fmla="*/ 30 h 265"/>
                <a:gd name="T32" fmla="*/ 48 w 218"/>
                <a:gd name="T33" fmla="*/ 32 h 265"/>
                <a:gd name="T34" fmla="*/ 32 w 218"/>
                <a:gd name="T35" fmla="*/ 45 h 265"/>
                <a:gd name="T36" fmla="*/ 25 w 218"/>
                <a:gd name="T37" fmla="*/ 64 h 265"/>
                <a:gd name="T38" fmla="*/ 28 w 218"/>
                <a:gd name="T39" fmla="*/ 87 h 265"/>
                <a:gd name="T40" fmla="*/ 43 w 218"/>
                <a:gd name="T41" fmla="*/ 108 h 265"/>
                <a:gd name="T42" fmla="*/ 68 w 218"/>
                <a:gd name="T43" fmla="*/ 119 h 265"/>
                <a:gd name="T44" fmla="*/ 76 w 218"/>
                <a:gd name="T45" fmla="*/ 124 h 265"/>
                <a:gd name="T46" fmla="*/ 71 w 218"/>
                <a:gd name="T47" fmla="*/ 132 h 265"/>
                <a:gd name="T48" fmla="*/ 71 w 218"/>
                <a:gd name="T49" fmla="*/ 132 h 2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18"/>
                <a:gd name="T76" fmla="*/ 0 h 265"/>
                <a:gd name="T77" fmla="*/ 218 w 218"/>
                <a:gd name="T78" fmla="*/ 265 h 2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18" h="265">
                  <a:moveTo>
                    <a:pt x="141" y="265"/>
                  </a:moveTo>
                  <a:lnTo>
                    <a:pt x="76" y="251"/>
                  </a:lnTo>
                  <a:lnTo>
                    <a:pt x="25" y="188"/>
                  </a:lnTo>
                  <a:lnTo>
                    <a:pt x="0" y="109"/>
                  </a:lnTo>
                  <a:lnTo>
                    <a:pt x="4" y="73"/>
                  </a:lnTo>
                  <a:lnTo>
                    <a:pt x="21" y="44"/>
                  </a:lnTo>
                  <a:lnTo>
                    <a:pt x="51" y="19"/>
                  </a:lnTo>
                  <a:lnTo>
                    <a:pt x="91" y="0"/>
                  </a:lnTo>
                  <a:lnTo>
                    <a:pt x="171" y="4"/>
                  </a:lnTo>
                  <a:lnTo>
                    <a:pt x="209" y="59"/>
                  </a:lnTo>
                  <a:lnTo>
                    <a:pt x="218" y="128"/>
                  </a:lnTo>
                  <a:lnTo>
                    <a:pt x="205" y="158"/>
                  </a:lnTo>
                  <a:lnTo>
                    <a:pt x="180" y="168"/>
                  </a:lnTo>
                  <a:lnTo>
                    <a:pt x="154" y="160"/>
                  </a:lnTo>
                  <a:lnTo>
                    <a:pt x="139" y="130"/>
                  </a:lnTo>
                  <a:lnTo>
                    <a:pt x="131" y="61"/>
                  </a:lnTo>
                  <a:lnTo>
                    <a:pt x="95" y="65"/>
                  </a:lnTo>
                  <a:lnTo>
                    <a:pt x="64" y="90"/>
                  </a:lnTo>
                  <a:lnTo>
                    <a:pt x="49" y="128"/>
                  </a:lnTo>
                  <a:lnTo>
                    <a:pt x="57" y="175"/>
                  </a:lnTo>
                  <a:lnTo>
                    <a:pt x="85" y="217"/>
                  </a:lnTo>
                  <a:lnTo>
                    <a:pt x="135" y="238"/>
                  </a:lnTo>
                  <a:lnTo>
                    <a:pt x="152" y="249"/>
                  </a:lnTo>
                  <a:lnTo>
                    <a:pt x="141" y="2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4830" y="3023"/>
              <a:ext cx="68" cy="113"/>
            </a:xfrm>
            <a:custGeom>
              <a:avLst/>
              <a:gdLst>
                <a:gd name="T0" fmla="*/ 13 w 137"/>
                <a:gd name="T1" fmla="*/ 100 h 226"/>
                <a:gd name="T2" fmla="*/ 34 w 137"/>
                <a:gd name="T3" fmla="*/ 99 h 226"/>
                <a:gd name="T4" fmla="*/ 47 w 137"/>
                <a:gd name="T5" fmla="*/ 84 h 226"/>
                <a:gd name="T6" fmla="*/ 47 w 137"/>
                <a:gd name="T7" fmla="*/ 64 h 226"/>
                <a:gd name="T8" fmla="*/ 37 w 137"/>
                <a:gd name="T9" fmla="*/ 50 h 226"/>
                <a:gd name="T10" fmla="*/ 22 w 137"/>
                <a:gd name="T11" fmla="*/ 37 h 226"/>
                <a:gd name="T12" fmla="*/ 6 w 137"/>
                <a:gd name="T13" fmla="*/ 27 h 226"/>
                <a:gd name="T14" fmla="*/ 0 w 137"/>
                <a:gd name="T15" fmla="*/ 7 h 226"/>
                <a:gd name="T16" fmla="*/ 8 w 137"/>
                <a:gd name="T17" fmla="*/ 0 h 226"/>
                <a:gd name="T18" fmla="*/ 21 w 137"/>
                <a:gd name="T19" fmla="*/ 1 h 226"/>
                <a:gd name="T20" fmla="*/ 59 w 137"/>
                <a:gd name="T21" fmla="*/ 36 h 226"/>
                <a:gd name="T22" fmla="*/ 68 w 137"/>
                <a:gd name="T23" fmla="*/ 88 h 226"/>
                <a:gd name="T24" fmla="*/ 59 w 137"/>
                <a:gd name="T25" fmla="*/ 103 h 226"/>
                <a:gd name="T26" fmla="*/ 43 w 137"/>
                <a:gd name="T27" fmla="*/ 113 h 226"/>
                <a:gd name="T28" fmla="*/ 7 w 137"/>
                <a:gd name="T29" fmla="*/ 112 h 226"/>
                <a:gd name="T30" fmla="*/ 4 w 137"/>
                <a:gd name="T31" fmla="*/ 103 h 226"/>
                <a:gd name="T32" fmla="*/ 13 w 137"/>
                <a:gd name="T33" fmla="*/ 100 h 226"/>
                <a:gd name="T34" fmla="*/ 13 w 137"/>
                <a:gd name="T35" fmla="*/ 100 h 2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7"/>
                <a:gd name="T55" fmla="*/ 0 h 226"/>
                <a:gd name="T56" fmla="*/ 137 w 137"/>
                <a:gd name="T57" fmla="*/ 226 h 2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7" h="226">
                  <a:moveTo>
                    <a:pt x="27" y="200"/>
                  </a:moveTo>
                  <a:lnTo>
                    <a:pt x="68" y="198"/>
                  </a:lnTo>
                  <a:lnTo>
                    <a:pt x="95" y="167"/>
                  </a:lnTo>
                  <a:lnTo>
                    <a:pt x="95" y="128"/>
                  </a:lnTo>
                  <a:lnTo>
                    <a:pt x="74" y="99"/>
                  </a:lnTo>
                  <a:lnTo>
                    <a:pt x="44" y="74"/>
                  </a:lnTo>
                  <a:lnTo>
                    <a:pt x="13" y="53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42" y="2"/>
                  </a:lnTo>
                  <a:lnTo>
                    <a:pt x="118" y="72"/>
                  </a:lnTo>
                  <a:lnTo>
                    <a:pt x="137" y="175"/>
                  </a:lnTo>
                  <a:lnTo>
                    <a:pt x="118" y="205"/>
                  </a:lnTo>
                  <a:lnTo>
                    <a:pt x="86" y="226"/>
                  </a:lnTo>
                  <a:lnTo>
                    <a:pt x="15" y="224"/>
                  </a:lnTo>
                  <a:lnTo>
                    <a:pt x="8" y="205"/>
                  </a:lnTo>
                  <a:lnTo>
                    <a:pt x="27" y="2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4819" y="2897"/>
              <a:ext cx="74" cy="100"/>
            </a:xfrm>
            <a:custGeom>
              <a:avLst/>
              <a:gdLst>
                <a:gd name="T0" fmla="*/ 65 w 148"/>
                <a:gd name="T1" fmla="*/ 22 h 200"/>
                <a:gd name="T2" fmla="*/ 48 w 148"/>
                <a:gd name="T3" fmla="*/ 14 h 200"/>
                <a:gd name="T4" fmla="*/ 31 w 148"/>
                <a:gd name="T5" fmla="*/ 17 h 200"/>
                <a:gd name="T6" fmla="*/ 22 w 148"/>
                <a:gd name="T7" fmla="*/ 30 h 200"/>
                <a:gd name="T8" fmla="*/ 23 w 148"/>
                <a:gd name="T9" fmla="*/ 48 h 200"/>
                <a:gd name="T10" fmla="*/ 30 w 148"/>
                <a:gd name="T11" fmla="*/ 64 h 200"/>
                <a:gd name="T12" fmla="*/ 40 w 148"/>
                <a:gd name="T13" fmla="*/ 77 h 200"/>
                <a:gd name="T14" fmla="*/ 42 w 148"/>
                <a:gd name="T15" fmla="*/ 99 h 200"/>
                <a:gd name="T16" fmla="*/ 21 w 148"/>
                <a:gd name="T17" fmla="*/ 100 h 200"/>
                <a:gd name="T18" fmla="*/ 6 w 148"/>
                <a:gd name="T19" fmla="*/ 78 h 200"/>
                <a:gd name="T20" fmla="*/ 0 w 148"/>
                <a:gd name="T21" fmla="*/ 50 h 200"/>
                <a:gd name="T22" fmla="*/ 6 w 148"/>
                <a:gd name="T23" fmla="*/ 24 h 200"/>
                <a:gd name="T24" fmla="*/ 23 w 148"/>
                <a:gd name="T25" fmla="*/ 4 h 200"/>
                <a:gd name="T26" fmla="*/ 48 w 148"/>
                <a:gd name="T27" fmla="*/ 0 h 200"/>
                <a:gd name="T28" fmla="*/ 72 w 148"/>
                <a:gd name="T29" fmla="*/ 12 h 200"/>
                <a:gd name="T30" fmla="*/ 74 w 148"/>
                <a:gd name="T31" fmla="*/ 21 h 200"/>
                <a:gd name="T32" fmla="*/ 65 w 148"/>
                <a:gd name="T33" fmla="*/ 22 h 200"/>
                <a:gd name="T34" fmla="*/ 65 w 148"/>
                <a:gd name="T35" fmla="*/ 22 h 2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"/>
                <a:gd name="T55" fmla="*/ 0 h 200"/>
                <a:gd name="T56" fmla="*/ 148 w 148"/>
                <a:gd name="T57" fmla="*/ 200 h 2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" h="200">
                  <a:moveTo>
                    <a:pt x="129" y="44"/>
                  </a:moveTo>
                  <a:lnTo>
                    <a:pt x="97" y="29"/>
                  </a:lnTo>
                  <a:lnTo>
                    <a:pt x="63" y="33"/>
                  </a:lnTo>
                  <a:lnTo>
                    <a:pt x="44" y="61"/>
                  </a:lnTo>
                  <a:lnTo>
                    <a:pt x="46" y="95"/>
                  </a:lnTo>
                  <a:lnTo>
                    <a:pt x="61" y="128"/>
                  </a:lnTo>
                  <a:lnTo>
                    <a:pt x="80" y="154"/>
                  </a:lnTo>
                  <a:lnTo>
                    <a:pt x="84" y="198"/>
                  </a:lnTo>
                  <a:lnTo>
                    <a:pt x="42" y="200"/>
                  </a:lnTo>
                  <a:lnTo>
                    <a:pt x="12" y="156"/>
                  </a:lnTo>
                  <a:lnTo>
                    <a:pt x="0" y="101"/>
                  </a:lnTo>
                  <a:lnTo>
                    <a:pt x="12" y="48"/>
                  </a:lnTo>
                  <a:lnTo>
                    <a:pt x="46" y="8"/>
                  </a:lnTo>
                  <a:lnTo>
                    <a:pt x="97" y="0"/>
                  </a:lnTo>
                  <a:lnTo>
                    <a:pt x="143" y="23"/>
                  </a:lnTo>
                  <a:lnTo>
                    <a:pt x="148" y="42"/>
                  </a:lnTo>
                  <a:lnTo>
                    <a:pt x="129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727" y="2926"/>
              <a:ext cx="60" cy="126"/>
            </a:xfrm>
            <a:custGeom>
              <a:avLst/>
              <a:gdLst>
                <a:gd name="T0" fmla="*/ 6 w 120"/>
                <a:gd name="T1" fmla="*/ 13 h 253"/>
                <a:gd name="T2" fmla="*/ 0 w 120"/>
                <a:gd name="T3" fmla="*/ 6 h 253"/>
                <a:gd name="T4" fmla="*/ 8 w 120"/>
                <a:gd name="T5" fmla="*/ 0 h 253"/>
                <a:gd name="T6" fmla="*/ 32 w 120"/>
                <a:gd name="T7" fmla="*/ 7 h 253"/>
                <a:gd name="T8" fmla="*/ 51 w 120"/>
                <a:gd name="T9" fmla="*/ 29 h 253"/>
                <a:gd name="T10" fmla="*/ 60 w 120"/>
                <a:gd name="T11" fmla="*/ 84 h 253"/>
                <a:gd name="T12" fmla="*/ 54 w 120"/>
                <a:gd name="T13" fmla="*/ 97 h 253"/>
                <a:gd name="T14" fmla="*/ 45 w 120"/>
                <a:gd name="T15" fmla="*/ 107 h 253"/>
                <a:gd name="T16" fmla="*/ 22 w 120"/>
                <a:gd name="T17" fmla="*/ 126 h 253"/>
                <a:gd name="T18" fmla="*/ 3 w 120"/>
                <a:gd name="T19" fmla="*/ 124 h 253"/>
                <a:gd name="T20" fmla="*/ 4 w 120"/>
                <a:gd name="T21" fmla="*/ 105 h 253"/>
                <a:gd name="T22" fmla="*/ 33 w 120"/>
                <a:gd name="T23" fmla="*/ 78 h 253"/>
                <a:gd name="T24" fmla="*/ 32 w 120"/>
                <a:gd name="T25" fmla="*/ 39 h 253"/>
                <a:gd name="T26" fmla="*/ 23 w 120"/>
                <a:gd name="T27" fmla="*/ 24 h 253"/>
                <a:gd name="T28" fmla="*/ 6 w 120"/>
                <a:gd name="T29" fmla="*/ 13 h 253"/>
                <a:gd name="T30" fmla="*/ 6 w 120"/>
                <a:gd name="T31" fmla="*/ 13 h 2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0"/>
                <a:gd name="T49" fmla="*/ 0 h 253"/>
                <a:gd name="T50" fmla="*/ 120 w 120"/>
                <a:gd name="T51" fmla="*/ 253 h 2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0" h="253">
                  <a:moveTo>
                    <a:pt x="11" y="27"/>
                  </a:moveTo>
                  <a:lnTo>
                    <a:pt x="0" y="12"/>
                  </a:lnTo>
                  <a:lnTo>
                    <a:pt x="15" y="0"/>
                  </a:lnTo>
                  <a:lnTo>
                    <a:pt x="64" y="15"/>
                  </a:lnTo>
                  <a:lnTo>
                    <a:pt x="101" y="59"/>
                  </a:lnTo>
                  <a:lnTo>
                    <a:pt x="120" y="168"/>
                  </a:lnTo>
                  <a:lnTo>
                    <a:pt x="108" y="194"/>
                  </a:lnTo>
                  <a:lnTo>
                    <a:pt x="89" y="215"/>
                  </a:lnTo>
                  <a:lnTo>
                    <a:pt x="43" y="253"/>
                  </a:lnTo>
                  <a:lnTo>
                    <a:pt x="5" y="249"/>
                  </a:lnTo>
                  <a:lnTo>
                    <a:pt x="7" y="211"/>
                  </a:lnTo>
                  <a:lnTo>
                    <a:pt x="66" y="156"/>
                  </a:lnTo>
                  <a:lnTo>
                    <a:pt x="64" y="78"/>
                  </a:lnTo>
                  <a:lnTo>
                    <a:pt x="45" y="48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758" y="3131"/>
              <a:ext cx="61" cy="120"/>
            </a:xfrm>
            <a:custGeom>
              <a:avLst/>
              <a:gdLst>
                <a:gd name="T0" fmla="*/ 29 w 122"/>
                <a:gd name="T1" fmla="*/ 20 h 239"/>
                <a:gd name="T2" fmla="*/ 20 w 122"/>
                <a:gd name="T3" fmla="*/ 36 h 239"/>
                <a:gd name="T4" fmla="*/ 13 w 122"/>
                <a:gd name="T5" fmla="*/ 53 h 239"/>
                <a:gd name="T6" fmla="*/ 22 w 122"/>
                <a:gd name="T7" fmla="*/ 90 h 239"/>
                <a:gd name="T8" fmla="*/ 47 w 122"/>
                <a:gd name="T9" fmla="*/ 110 h 239"/>
                <a:gd name="T10" fmla="*/ 45 w 122"/>
                <a:gd name="T11" fmla="*/ 120 h 239"/>
                <a:gd name="T12" fmla="*/ 36 w 122"/>
                <a:gd name="T13" fmla="*/ 119 h 239"/>
                <a:gd name="T14" fmla="*/ 20 w 122"/>
                <a:gd name="T15" fmla="*/ 105 h 239"/>
                <a:gd name="T16" fmla="*/ 1 w 122"/>
                <a:gd name="T17" fmla="*/ 92 h 239"/>
                <a:gd name="T18" fmla="*/ 0 w 122"/>
                <a:gd name="T19" fmla="*/ 32 h 239"/>
                <a:gd name="T20" fmla="*/ 8 w 122"/>
                <a:gd name="T21" fmla="*/ 3 h 239"/>
                <a:gd name="T22" fmla="*/ 27 w 122"/>
                <a:gd name="T23" fmla="*/ 0 h 239"/>
                <a:gd name="T24" fmla="*/ 58 w 122"/>
                <a:gd name="T25" fmla="*/ 20 h 239"/>
                <a:gd name="T26" fmla="*/ 61 w 122"/>
                <a:gd name="T27" fmla="*/ 30 h 239"/>
                <a:gd name="T28" fmla="*/ 52 w 122"/>
                <a:gd name="T29" fmla="*/ 32 h 239"/>
                <a:gd name="T30" fmla="*/ 29 w 122"/>
                <a:gd name="T31" fmla="*/ 20 h 239"/>
                <a:gd name="T32" fmla="*/ 29 w 122"/>
                <a:gd name="T33" fmla="*/ 20 h 2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"/>
                <a:gd name="T52" fmla="*/ 0 h 239"/>
                <a:gd name="T53" fmla="*/ 122 w 122"/>
                <a:gd name="T54" fmla="*/ 239 h 23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" h="239">
                  <a:moveTo>
                    <a:pt x="58" y="40"/>
                  </a:moveTo>
                  <a:lnTo>
                    <a:pt x="40" y="72"/>
                  </a:lnTo>
                  <a:lnTo>
                    <a:pt x="25" y="106"/>
                  </a:lnTo>
                  <a:lnTo>
                    <a:pt x="44" y="179"/>
                  </a:lnTo>
                  <a:lnTo>
                    <a:pt x="94" y="220"/>
                  </a:lnTo>
                  <a:lnTo>
                    <a:pt x="90" y="239"/>
                  </a:lnTo>
                  <a:lnTo>
                    <a:pt x="71" y="237"/>
                  </a:lnTo>
                  <a:lnTo>
                    <a:pt x="39" y="209"/>
                  </a:lnTo>
                  <a:lnTo>
                    <a:pt x="2" y="184"/>
                  </a:lnTo>
                  <a:lnTo>
                    <a:pt x="0" y="64"/>
                  </a:lnTo>
                  <a:lnTo>
                    <a:pt x="16" y="6"/>
                  </a:lnTo>
                  <a:lnTo>
                    <a:pt x="54" y="0"/>
                  </a:lnTo>
                  <a:lnTo>
                    <a:pt x="116" y="40"/>
                  </a:lnTo>
                  <a:lnTo>
                    <a:pt x="122" y="59"/>
                  </a:lnTo>
                  <a:lnTo>
                    <a:pt x="103" y="63"/>
                  </a:lnTo>
                  <a:lnTo>
                    <a:pt x="58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4081" y="2802"/>
              <a:ext cx="654" cy="58"/>
            </a:xfrm>
            <a:custGeom>
              <a:avLst/>
              <a:gdLst>
                <a:gd name="T0" fmla="*/ 648 w 1310"/>
                <a:gd name="T1" fmla="*/ 58 h 116"/>
                <a:gd name="T2" fmla="*/ 414 w 1310"/>
                <a:gd name="T3" fmla="*/ 56 h 116"/>
                <a:gd name="T4" fmla="*/ 154 w 1310"/>
                <a:gd name="T5" fmla="*/ 43 h 116"/>
                <a:gd name="T6" fmla="*/ 15 w 1310"/>
                <a:gd name="T7" fmla="*/ 28 h 116"/>
                <a:gd name="T8" fmla="*/ 0 w 1310"/>
                <a:gd name="T9" fmla="*/ 15 h 116"/>
                <a:gd name="T10" fmla="*/ 13 w 1310"/>
                <a:gd name="T11" fmla="*/ 0 h 116"/>
                <a:gd name="T12" fmla="*/ 82 w 1310"/>
                <a:gd name="T13" fmla="*/ 4 h 116"/>
                <a:gd name="T14" fmla="*/ 156 w 1310"/>
                <a:gd name="T15" fmla="*/ 13 h 116"/>
                <a:gd name="T16" fmla="*/ 412 w 1310"/>
                <a:gd name="T17" fmla="*/ 23 h 116"/>
                <a:gd name="T18" fmla="*/ 492 w 1310"/>
                <a:gd name="T19" fmla="*/ 35 h 116"/>
                <a:gd name="T20" fmla="*/ 572 w 1310"/>
                <a:gd name="T21" fmla="*/ 47 h 116"/>
                <a:gd name="T22" fmla="*/ 646 w 1310"/>
                <a:gd name="T23" fmla="*/ 45 h 116"/>
                <a:gd name="T24" fmla="*/ 654 w 1310"/>
                <a:gd name="T25" fmla="*/ 51 h 116"/>
                <a:gd name="T26" fmla="*/ 648 w 1310"/>
                <a:gd name="T27" fmla="*/ 58 h 116"/>
                <a:gd name="T28" fmla="*/ 648 w 1310"/>
                <a:gd name="T29" fmla="*/ 58 h 1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10"/>
                <a:gd name="T46" fmla="*/ 0 h 116"/>
                <a:gd name="T47" fmla="*/ 1310 w 1310"/>
                <a:gd name="T48" fmla="*/ 116 h 1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10" h="116">
                  <a:moveTo>
                    <a:pt x="1298" y="116"/>
                  </a:moveTo>
                  <a:lnTo>
                    <a:pt x="829" y="112"/>
                  </a:lnTo>
                  <a:lnTo>
                    <a:pt x="308" y="86"/>
                  </a:lnTo>
                  <a:lnTo>
                    <a:pt x="31" y="55"/>
                  </a:lnTo>
                  <a:lnTo>
                    <a:pt x="0" y="30"/>
                  </a:lnTo>
                  <a:lnTo>
                    <a:pt x="27" y="0"/>
                  </a:lnTo>
                  <a:lnTo>
                    <a:pt x="164" y="8"/>
                  </a:lnTo>
                  <a:lnTo>
                    <a:pt x="312" y="25"/>
                  </a:lnTo>
                  <a:lnTo>
                    <a:pt x="825" y="46"/>
                  </a:lnTo>
                  <a:lnTo>
                    <a:pt x="985" y="69"/>
                  </a:lnTo>
                  <a:lnTo>
                    <a:pt x="1145" y="93"/>
                  </a:lnTo>
                  <a:lnTo>
                    <a:pt x="1293" y="89"/>
                  </a:lnTo>
                  <a:lnTo>
                    <a:pt x="1310" y="101"/>
                  </a:lnTo>
                  <a:lnTo>
                    <a:pt x="1298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3986" y="2797"/>
              <a:ext cx="114" cy="327"/>
            </a:xfrm>
            <a:custGeom>
              <a:avLst/>
              <a:gdLst>
                <a:gd name="T0" fmla="*/ 114 w 228"/>
                <a:gd name="T1" fmla="*/ 15 h 654"/>
                <a:gd name="T2" fmla="*/ 104 w 228"/>
                <a:gd name="T3" fmla="*/ 69 h 654"/>
                <a:gd name="T4" fmla="*/ 85 w 228"/>
                <a:gd name="T5" fmla="*/ 134 h 654"/>
                <a:gd name="T6" fmla="*/ 64 w 228"/>
                <a:gd name="T7" fmla="*/ 198 h 654"/>
                <a:gd name="T8" fmla="*/ 45 w 228"/>
                <a:gd name="T9" fmla="*/ 252 h 654"/>
                <a:gd name="T10" fmla="*/ 37 w 228"/>
                <a:gd name="T11" fmla="*/ 269 h 654"/>
                <a:gd name="T12" fmla="*/ 22 w 228"/>
                <a:gd name="T13" fmla="*/ 302 h 654"/>
                <a:gd name="T14" fmla="*/ 7 w 228"/>
                <a:gd name="T15" fmla="*/ 327 h 654"/>
                <a:gd name="T16" fmla="*/ 0 w 228"/>
                <a:gd name="T17" fmla="*/ 318 h 654"/>
                <a:gd name="T18" fmla="*/ 7 w 228"/>
                <a:gd name="T19" fmla="*/ 280 h 654"/>
                <a:gd name="T20" fmla="*/ 17 w 228"/>
                <a:gd name="T21" fmla="*/ 242 h 654"/>
                <a:gd name="T22" fmla="*/ 40 w 228"/>
                <a:gd name="T23" fmla="*/ 176 h 654"/>
                <a:gd name="T24" fmla="*/ 62 w 228"/>
                <a:gd name="T25" fmla="*/ 110 h 654"/>
                <a:gd name="T26" fmla="*/ 75 w 228"/>
                <a:gd name="T27" fmla="*/ 58 h 654"/>
                <a:gd name="T28" fmla="*/ 91 w 228"/>
                <a:gd name="T29" fmla="*/ 9 h 654"/>
                <a:gd name="T30" fmla="*/ 97 w 228"/>
                <a:gd name="T31" fmla="*/ 1 h 654"/>
                <a:gd name="T32" fmla="*/ 106 w 228"/>
                <a:gd name="T33" fmla="*/ 0 h 654"/>
                <a:gd name="T34" fmla="*/ 114 w 228"/>
                <a:gd name="T35" fmla="*/ 15 h 654"/>
                <a:gd name="T36" fmla="*/ 114 w 228"/>
                <a:gd name="T37" fmla="*/ 15 h 65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28"/>
                <a:gd name="T58" fmla="*/ 0 h 654"/>
                <a:gd name="T59" fmla="*/ 228 w 228"/>
                <a:gd name="T60" fmla="*/ 654 h 65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28" h="654">
                  <a:moveTo>
                    <a:pt x="228" y="30"/>
                  </a:moveTo>
                  <a:lnTo>
                    <a:pt x="207" y="138"/>
                  </a:lnTo>
                  <a:lnTo>
                    <a:pt x="169" y="268"/>
                  </a:lnTo>
                  <a:lnTo>
                    <a:pt x="128" y="397"/>
                  </a:lnTo>
                  <a:lnTo>
                    <a:pt x="90" y="505"/>
                  </a:lnTo>
                  <a:lnTo>
                    <a:pt x="74" y="538"/>
                  </a:lnTo>
                  <a:lnTo>
                    <a:pt x="44" y="604"/>
                  </a:lnTo>
                  <a:lnTo>
                    <a:pt x="14" y="654"/>
                  </a:lnTo>
                  <a:lnTo>
                    <a:pt x="0" y="636"/>
                  </a:lnTo>
                  <a:lnTo>
                    <a:pt x="14" y="560"/>
                  </a:lnTo>
                  <a:lnTo>
                    <a:pt x="33" y="484"/>
                  </a:lnTo>
                  <a:lnTo>
                    <a:pt x="80" y="353"/>
                  </a:lnTo>
                  <a:lnTo>
                    <a:pt x="124" y="220"/>
                  </a:lnTo>
                  <a:lnTo>
                    <a:pt x="150" y="117"/>
                  </a:lnTo>
                  <a:lnTo>
                    <a:pt x="181" y="17"/>
                  </a:lnTo>
                  <a:lnTo>
                    <a:pt x="194" y="1"/>
                  </a:lnTo>
                  <a:lnTo>
                    <a:pt x="211" y="0"/>
                  </a:lnTo>
                  <a:lnTo>
                    <a:pt x="228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3746" y="3111"/>
              <a:ext cx="252" cy="128"/>
            </a:xfrm>
            <a:custGeom>
              <a:avLst/>
              <a:gdLst>
                <a:gd name="T0" fmla="*/ 252 w 504"/>
                <a:gd name="T1" fmla="*/ 10 h 257"/>
                <a:gd name="T2" fmla="*/ 234 w 504"/>
                <a:gd name="T3" fmla="*/ 29 h 257"/>
                <a:gd name="T4" fmla="*/ 219 w 504"/>
                <a:gd name="T5" fmla="*/ 41 h 257"/>
                <a:gd name="T6" fmla="*/ 203 w 504"/>
                <a:gd name="T7" fmla="*/ 53 h 257"/>
                <a:gd name="T8" fmla="*/ 170 w 504"/>
                <a:gd name="T9" fmla="*/ 75 h 257"/>
                <a:gd name="T10" fmla="*/ 145 w 504"/>
                <a:gd name="T11" fmla="*/ 87 h 257"/>
                <a:gd name="T12" fmla="*/ 29 w 504"/>
                <a:gd name="T13" fmla="*/ 119 h 257"/>
                <a:gd name="T14" fmla="*/ 10 w 504"/>
                <a:gd name="T15" fmla="*/ 128 h 257"/>
                <a:gd name="T16" fmla="*/ 0 w 504"/>
                <a:gd name="T17" fmla="*/ 124 h 257"/>
                <a:gd name="T18" fmla="*/ 4 w 504"/>
                <a:gd name="T19" fmla="*/ 116 h 257"/>
                <a:gd name="T20" fmla="*/ 31 w 504"/>
                <a:gd name="T21" fmla="*/ 101 h 257"/>
                <a:gd name="T22" fmla="*/ 68 w 504"/>
                <a:gd name="T23" fmla="*/ 88 h 257"/>
                <a:gd name="T24" fmla="*/ 136 w 504"/>
                <a:gd name="T25" fmla="*/ 66 h 257"/>
                <a:gd name="T26" fmla="*/ 178 w 504"/>
                <a:gd name="T27" fmla="*/ 47 h 257"/>
                <a:gd name="T28" fmla="*/ 218 w 504"/>
                <a:gd name="T29" fmla="*/ 23 h 257"/>
                <a:gd name="T30" fmla="*/ 229 w 504"/>
                <a:gd name="T31" fmla="*/ 11 h 257"/>
                <a:gd name="T32" fmla="*/ 242 w 504"/>
                <a:gd name="T33" fmla="*/ 1 h 257"/>
                <a:gd name="T34" fmla="*/ 251 w 504"/>
                <a:gd name="T35" fmla="*/ 0 h 257"/>
                <a:gd name="T36" fmla="*/ 252 w 504"/>
                <a:gd name="T37" fmla="*/ 10 h 257"/>
                <a:gd name="T38" fmla="*/ 252 w 504"/>
                <a:gd name="T39" fmla="*/ 10 h 25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04"/>
                <a:gd name="T61" fmla="*/ 0 h 257"/>
                <a:gd name="T62" fmla="*/ 504 w 504"/>
                <a:gd name="T63" fmla="*/ 257 h 25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04" h="257">
                  <a:moveTo>
                    <a:pt x="504" y="21"/>
                  </a:moveTo>
                  <a:lnTo>
                    <a:pt x="468" y="59"/>
                  </a:lnTo>
                  <a:lnTo>
                    <a:pt x="437" y="82"/>
                  </a:lnTo>
                  <a:lnTo>
                    <a:pt x="405" y="106"/>
                  </a:lnTo>
                  <a:lnTo>
                    <a:pt x="339" y="150"/>
                  </a:lnTo>
                  <a:lnTo>
                    <a:pt x="289" y="175"/>
                  </a:lnTo>
                  <a:lnTo>
                    <a:pt x="57" y="239"/>
                  </a:lnTo>
                  <a:lnTo>
                    <a:pt x="19" y="257"/>
                  </a:lnTo>
                  <a:lnTo>
                    <a:pt x="0" y="249"/>
                  </a:lnTo>
                  <a:lnTo>
                    <a:pt x="8" y="232"/>
                  </a:lnTo>
                  <a:lnTo>
                    <a:pt x="61" y="203"/>
                  </a:lnTo>
                  <a:lnTo>
                    <a:pt x="135" y="177"/>
                  </a:lnTo>
                  <a:lnTo>
                    <a:pt x="272" y="133"/>
                  </a:lnTo>
                  <a:lnTo>
                    <a:pt x="356" y="95"/>
                  </a:lnTo>
                  <a:lnTo>
                    <a:pt x="435" y="46"/>
                  </a:lnTo>
                  <a:lnTo>
                    <a:pt x="458" y="23"/>
                  </a:lnTo>
                  <a:lnTo>
                    <a:pt x="483" y="2"/>
                  </a:lnTo>
                  <a:lnTo>
                    <a:pt x="502" y="0"/>
                  </a:lnTo>
                  <a:lnTo>
                    <a:pt x="50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3754" y="3225"/>
              <a:ext cx="876" cy="183"/>
            </a:xfrm>
            <a:custGeom>
              <a:avLst/>
              <a:gdLst>
                <a:gd name="T0" fmla="*/ 3 w 1753"/>
                <a:gd name="T1" fmla="*/ 0 h 365"/>
                <a:gd name="T2" fmla="*/ 58 w 1753"/>
                <a:gd name="T3" fmla="*/ 13 h 365"/>
                <a:gd name="T4" fmla="*/ 114 w 1753"/>
                <a:gd name="T5" fmla="*/ 24 h 365"/>
                <a:gd name="T6" fmla="*/ 226 w 1753"/>
                <a:gd name="T7" fmla="*/ 44 h 365"/>
                <a:gd name="T8" fmla="*/ 338 w 1753"/>
                <a:gd name="T9" fmla="*/ 63 h 365"/>
                <a:gd name="T10" fmla="*/ 449 w 1753"/>
                <a:gd name="T11" fmla="*/ 84 h 365"/>
                <a:gd name="T12" fmla="*/ 542 w 1753"/>
                <a:gd name="T13" fmla="*/ 109 h 365"/>
                <a:gd name="T14" fmla="*/ 588 w 1753"/>
                <a:gd name="T15" fmla="*/ 121 h 365"/>
                <a:gd name="T16" fmla="*/ 635 w 1753"/>
                <a:gd name="T17" fmla="*/ 132 h 365"/>
                <a:gd name="T18" fmla="*/ 753 w 1753"/>
                <a:gd name="T19" fmla="*/ 145 h 365"/>
                <a:gd name="T20" fmla="*/ 857 w 1753"/>
                <a:gd name="T21" fmla="*/ 162 h 365"/>
                <a:gd name="T22" fmla="*/ 876 w 1753"/>
                <a:gd name="T23" fmla="*/ 175 h 365"/>
                <a:gd name="T24" fmla="*/ 870 w 1753"/>
                <a:gd name="T25" fmla="*/ 182 h 365"/>
                <a:gd name="T26" fmla="*/ 800 w 1753"/>
                <a:gd name="T27" fmla="*/ 183 h 365"/>
                <a:gd name="T28" fmla="*/ 628 w 1753"/>
                <a:gd name="T29" fmla="*/ 161 h 365"/>
                <a:gd name="T30" fmla="*/ 550 w 1753"/>
                <a:gd name="T31" fmla="*/ 145 h 365"/>
                <a:gd name="T32" fmla="*/ 471 w 1753"/>
                <a:gd name="T33" fmla="*/ 128 h 365"/>
                <a:gd name="T34" fmla="*/ 392 w 1753"/>
                <a:gd name="T35" fmla="*/ 110 h 365"/>
                <a:gd name="T36" fmla="*/ 314 w 1753"/>
                <a:gd name="T37" fmla="*/ 92 h 365"/>
                <a:gd name="T38" fmla="*/ 235 w 1753"/>
                <a:gd name="T39" fmla="*/ 72 h 365"/>
                <a:gd name="T40" fmla="*/ 156 w 1753"/>
                <a:gd name="T41" fmla="*/ 53 h 365"/>
                <a:gd name="T42" fmla="*/ 78 w 1753"/>
                <a:gd name="T43" fmla="*/ 33 h 365"/>
                <a:gd name="T44" fmla="*/ 0 w 1753"/>
                <a:gd name="T45" fmla="*/ 14 h 365"/>
                <a:gd name="T46" fmla="*/ 3 w 1753"/>
                <a:gd name="T47" fmla="*/ 0 h 365"/>
                <a:gd name="T48" fmla="*/ 3 w 1753"/>
                <a:gd name="T49" fmla="*/ 0 h 3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753"/>
                <a:gd name="T76" fmla="*/ 0 h 365"/>
                <a:gd name="T77" fmla="*/ 1753 w 1753"/>
                <a:gd name="T78" fmla="*/ 365 h 3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753" h="365">
                  <a:moveTo>
                    <a:pt x="6" y="0"/>
                  </a:moveTo>
                  <a:lnTo>
                    <a:pt x="116" y="25"/>
                  </a:lnTo>
                  <a:lnTo>
                    <a:pt x="229" y="48"/>
                  </a:lnTo>
                  <a:lnTo>
                    <a:pt x="453" y="88"/>
                  </a:lnTo>
                  <a:lnTo>
                    <a:pt x="677" y="126"/>
                  </a:lnTo>
                  <a:lnTo>
                    <a:pt x="899" y="167"/>
                  </a:lnTo>
                  <a:lnTo>
                    <a:pt x="1084" y="217"/>
                  </a:lnTo>
                  <a:lnTo>
                    <a:pt x="1177" y="241"/>
                  </a:lnTo>
                  <a:lnTo>
                    <a:pt x="1270" y="264"/>
                  </a:lnTo>
                  <a:lnTo>
                    <a:pt x="1506" y="289"/>
                  </a:lnTo>
                  <a:lnTo>
                    <a:pt x="1715" y="323"/>
                  </a:lnTo>
                  <a:lnTo>
                    <a:pt x="1753" y="350"/>
                  </a:lnTo>
                  <a:lnTo>
                    <a:pt x="1740" y="363"/>
                  </a:lnTo>
                  <a:lnTo>
                    <a:pt x="1601" y="365"/>
                  </a:lnTo>
                  <a:lnTo>
                    <a:pt x="1257" y="321"/>
                  </a:lnTo>
                  <a:lnTo>
                    <a:pt x="1101" y="289"/>
                  </a:lnTo>
                  <a:lnTo>
                    <a:pt x="943" y="255"/>
                  </a:lnTo>
                  <a:lnTo>
                    <a:pt x="785" y="219"/>
                  </a:lnTo>
                  <a:lnTo>
                    <a:pt x="628" y="183"/>
                  </a:lnTo>
                  <a:lnTo>
                    <a:pt x="470" y="143"/>
                  </a:lnTo>
                  <a:lnTo>
                    <a:pt x="312" y="105"/>
                  </a:lnTo>
                  <a:lnTo>
                    <a:pt x="156" y="65"/>
                  </a:lnTo>
                  <a:lnTo>
                    <a:pt x="0" y="2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4044" y="3117"/>
              <a:ext cx="685" cy="156"/>
            </a:xfrm>
            <a:custGeom>
              <a:avLst/>
              <a:gdLst>
                <a:gd name="T0" fmla="*/ 18 w 1371"/>
                <a:gd name="T1" fmla="*/ 0 h 312"/>
                <a:gd name="T2" fmla="*/ 95 w 1371"/>
                <a:gd name="T3" fmla="*/ 11 h 312"/>
                <a:gd name="T4" fmla="*/ 198 w 1371"/>
                <a:gd name="T5" fmla="*/ 29 h 312"/>
                <a:gd name="T6" fmla="*/ 298 w 1371"/>
                <a:gd name="T7" fmla="*/ 48 h 312"/>
                <a:gd name="T8" fmla="*/ 365 w 1371"/>
                <a:gd name="T9" fmla="*/ 62 h 312"/>
                <a:gd name="T10" fmla="*/ 435 w 1371"/>
                <a:gd name="T11" fmla="*/ 75 h 312"/>
                <a:gd name="T12" fmla="*/ 526 w 1371"/>
                <a:gd name="T13" fmla="*/ 89 h 312"/>
                <a:gd name="T14" fmla="*/ 676 w 1371"/>
                <a:gd name="T15" fmla="*/ 127 h 312"/>
                <a:gd name="T16" fmla="*/ 685 w 1371"/>
                <a:gd name="T17" fmla="*/ 147 h 312"/>
                <a:gd name="T18" fmla="*/ 678 w 1371"/>
                <a:gd name="T19" fmla="*/ 154 h 312"/>
                <a:gd name="T20" fmla="*/ 666 w 1371"/>
                <a:gd name="T21" fmla="*/ 156 h 312"/>
                <a:gd name="T22" fmla="*/ 614 w 1371"/>
                <a:gd name="T23" fmla="*/ 142 h 312"/>
                <a:gd name="T24" fmla="*/ 561 w 1371"/>
                <a:gd name="T25" fmla="*/ 125 h 312"/>
                <a:gd name="T26" fmla="*/ 461 w 1371"/>
                <a:gd name="T27" fmla="*/ 104 h 312"/>
                <a:gd name="T28" fmla="*/ 360 w 1371"/>
                <a:gd name="T29" fmla="*/ 85 h 312"/>
                <a:gd name="T30" fmla="*/ 283 w 1371"/>
                <a:gd name="T31" fmla="*/ 67 h 312"/>
                <a:gd name="T32" fmla="*/ 188 w 1371"/>
                <a:gd name="T33" fmla="*/ 44 h 312"/>
                <a:gd name="T34" fmla="*/ 93 w 1371"/>
                <a:gd name="T35" fmla="*/ 24 h 312"/>
                <a:gd name="T36" fmla="*/ 14 w 1371"/>
                <a:gd name="T37" fmla="*/ 12 h 312"/>
                <a:gd name="T38" fmla="*/ 0 w 1371"/>
                <a:gd name="T39" fmla="*/ 7 h 312"/>
                <a:gd name="T40" fmla="*/ 18 w 1371"/>
                <a:gd name="T41" fmla="*/ 0 h 312"/>
                <a:gd name="T42" fmla="*/ 18 w 1371"/>
                <a:gd name="T43" fmla="*/ 0 h 3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371"/>
                <a:gd name="T67" fmla="*/ 0 h 312"/>
                <a:gd name="T68" fmla="*/ 1371 w 1371"/>
                <a:gd name="T69" fmla="*/ 312 h 3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371" h="312">
                  <a:moveTo>
                    <a:pt x="36" y="0"/>
                  </a:moveTo>
                  <a:lnTo>
                    <a:pt x="190" y="23"/>
                  </a:lnTo>
                  <a:lnTo>
                    <a:pt x="397" y="59"/>
                  </a:lnTo>
                  <a:lnTo>
                    <a:pt x="597" y="97"/>
                  </a:lnTo>
                  <a:lnTo>
                    <a:pt x="730" y="124"/>
                  </a:lnTo>
                  <a:lnTo>
                    <a:pt x="871" y="149"/>
                  </a:lnTo>
                  <a:lnTo>
                    <a:pt x="1053" y="179"/>
                  </a:lnTo>
                  <a:lnTo>
                    <a:pt x="1352" y="255"/>
                  </a:lnTo>
                  <a:lnTo>
                    <a:pt x="1371" y="293"/>
                  </a:lnTo>
                  <a:lnTo>
                    <a:pt x="1357" y="308"/>
                  </a:lnTo>
                  <a:lnTo>
                    <a:pt x="1333" y="312"/>
                  </a:lnTo>
                  <a:lnTo>
                    <a:pt x="1228" y="284"/>
                  </a:lnTo>
                  <a:lnTo>
                    <a:pt x="1122" y="251"/>
                  </a:lnTo>
                  <a:lnTo>
                    <a:pt x="922" y="209"/>
                  </a:lnTo>
                  <a:lnTo>
                    <a:pt x="721" y="170"/>
                  </a:lnTo>
                  <a:lnTo>
                    <a:pt x="567" y="133"/>
                  </a:lnTo>
                  <a:lnTo>
                    <a:pt x="376" y="88"/>
                  </a:lnTo>
                  <a:lnTo>
                    <a:pt x="186" y="48"/>
                  </a:lnTo>
                  <a:lnTo>
                    <a:pt x="29" y="25"/>
                  </a:lnTo>
                  <a:lnTo>
                    <a:pt x="0" y="1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4170" y="2866"/>
              <a:ext cx="82" cy="284"/>
            </a:xfrm>
            <a:custGeom>
              <a:avLst/>
              <a:gdLst>
                <a:gd name="T0" fmla="*/ 82 w 163"/>
                <a:gd name="T1" fmla="*/ 9 h 569"/>
                <a:gd name="T2" fmla="*/ 71 w 163"/>
                <a:gd name="T3" fmla="*/ 48 h 569"/>
                <a:gd name="T4" fmla="*/ 58 w 163"/>
                <a:gd name="T5" fmla="*/ 87 h 569"/>
                <a:gd name="T6" fmla="*/ 29 w 163"/>
                <a:gd name="T7" fmla="*/ 233 h 569"/>
                <a:gd name="T8" fmla="*/ 21 w 163"/>
                <a:gd name="T9" fmla="*/ 276 h 569"/>
                <a:gd name="T10" fmla="*/ 9 w 163"/>
                <a:gd name="T11" fmla="*/ 284 h 569"/>
                <a:gd name="T12" fmla="*/ 0 w 163"/>
                <a:gd name="T13" fmla="*/ 272 h 569"/>
                <a:gd name="T14" fmla="*/ 9 w 163"/>
                <a:gd name="T15" fmla="*/ 223 h 569"/>
                <a:gd name="T16" fmla="*/ 18 w 163"/>
                <a:gd name="T17" fmla="*/ 182 h 569"/>
                <a:gd name="T18" fmla="*/ 30 w 163"/>
                <a:gd name="T19" fmla="*/ 137 h 569"/>
                <a:gd name="T20" fmla="*/ 42 w 163"/>
                <a:gd name="T21" fmla="*/ 91 h 569"/>
                <a:gd name="T22" fmla="*/ 53 w 163"/>
                <a:gd name="T23" fmla="*/ 51 h 569"/>
                <a:gd name="T24" fmla="*/ 69 w 163"/>
                <a:gd name="T25" fmla="*/ 4 h 569"/>
                <a:gd name="T26" fmla="*/ 78 w 163"/>
                <a:gd name="T27" fmla="*/ 0 h 569"/>
                <a:gd name="T28" fmla="*/ 82 w 163"/>
                <a:gd name="T29" fmla="*/ 9 h 569"/>
                <a:gd name="T30" fmla="*/ 82 w 163"/>
                <a:gd name="T31" fmla="*/ 9 h 56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3"/>
                <a:gd name="T49" fmla="*/ 0 h 569"/>
                <a:gd name="T50" fmla="*/ 163 w 163"/>
                <a:gd name="T51" fmla="*/ 569 h 56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3" h="569">
                  <a:moveTo>
                    <a:pt x="163" y="18"/>
                  </a:moveTo>
                  <a:lnTo>
                    <a:pt x="142" y="96"/>
                  </a:lnTo>
                  <a:lnTo>
                    <a:pt x="116" y="175"/>
                  </a:lnTo>
                  <a:lnTo>
                    <a:pt x="57" y="466"/>
                  </a:lnTo>
                  <a:lnTo>
                    <a:pt x="42" y="552"/>
                  </a:lnTo>
                  <a:lnTo>
                    <a:pt x="17" y="569"/>
                  </a:lnTo>
                  <a:lnTo>
                    <a:pt x="0" y="544"/>
                  </a:lnTo>
                  <a:lnTo>
                    <a:pt x="17" y="447"/>
                  </a:lnTo>
                  <a:lnTo>
                    <a:pt x="36" y="365"/>
                  </a:lnTo>
                  <a:lnTo>
                    <a:pt x="59" y="274"/>
                  </a:lnTo>
                  <a:lnTo>
                    <a:pt x="84" y="183"/>
                  </a:lnTo>
                  <a:lnTo>
                    <a:pt x="106" y="103"/>
                  </a:lnTo>
                  <a:lnTo>
                    <a:pt x="137" y="8"/>
                  </a:lnTo>
                  <a:lnTo>
                    <a:pt x="156" y="0"/>
                  </a:lnTo>
                  <a:lnTo>
                    <a:pt x="16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4370" y="2900"/>
              <a:ext cx="64" cy="291"/>
            </a:xfrm>
            <a:custGeom>
              <a:avLst/>
              <a:gdLst>
                <a:gd name="T0" fmla="*/ 64 w 129"/>
                <a:gd name="T1" fmla="*/ 11 h 582"/>
                <a:gd name="T2" fmla="*/ 41 w 129"/>
                <a:gd name="T3" fmla="*/ 123 h 582"/>
                <a:gd name="T4" fmla="*/ 26 w 129"/>
                <a:gd name="T5" fmla="*/ 279 h 582"/>
                <a:gd name="T6" fmla="*/ 21 w 129"/>
                <a:gd name="T7" fmla="*/ 288 h 582"/>
                <a:gd name="T8" fmla="*/ 12 w 129"/>
                <a:gd name="T9" fmla="*/ 291 h 582"/>
                <a:gd name="T10" fmla="*/ 0 w 129"/>
                <a:gd name="T11" fmla="*/ 276 h 582"/>
                <a:gd name="T12" fmla="*/ 9 w 129"/>
                <a:gd name="T13" fmla="*/ 197 h 582"/>
                <a:gd name="T14" fmla="*/ 26 w 129"/>
                <a:gd name="T15" fmla="*/ 120 h 582"/>
                <a:gd name="T16" fmla="*/ 44 w 129"/>
                <a:gd name="T17" fmla="*/ 7 h 582"/>
                <a:gd name="T18" fmla="*/ 48 w 129"/>
                <a:gd name="T19" fmla="*/ 1 h 582"/>
                <a:gd name="T20" fmla="*/ 56 w 129"/>
                <a:gd name="T21" fmla="*/ 0 h 582"/>
                <a:gd name="T22" fmla="*/ 64 w 129"/>
                <a:gd name="T23" fmla="*/ 11 h 582"/>
                <a:gd name="T24" fmla="*/ 64 w 129"/>
                <a:gd name="T25" fmla="*/ 11 h 5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9"/>
                <a:gd name="T40" fmla="*/ 0 h 582"/>
                <a:gd name="T41" fmla="*/ 129 w 129"/>
                <a:gd name="T42" fmla="*/ 582 h 58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9" h="582">
                  <a:moveTo>
                    <a:pt x="129" y="23"/>
                  </a:moveTo>
                  <a:lnTo>
                    <a:pt x="82" y="247"/>
                  </a:lnTo>
                  <a:lnTo>
                    <a:pt x="53" y="557"/>
                  </a:lnTo>
                  <a:lnTo>
                    <a:pt x="42" y="576"/>
                  </a:lnTo>
                  <a:lnTo>
                    <a:pt x="25" y="582"/>
                  </a:lnTo>
                  <a:lnTo>
                    <a:pt x="0" y="551"/>
                  </a:lnTo>
                  <a:lnTo>
                    <a:pt x="19" y="395"/>
                  </a:lnTo>
                  <a:lnTo>
                    <a:pt x="53" y="241"/>
                  </a:lnTo>
                  <a:lnTo>
                    <a:pt x="88" y="15"/>
                  </a:lnTo>
                  <a:lnTo>
                    <a:pt x="97" y="2"/>
                  </a:lnTo>
                  <a:lnTo>
                    <a:pt x="112" y="0"/>
                  </a:lnTo>
                  <a:lnTo>
                    <a:pt x="129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4557" y="2903"/>
              <a:ext cx="70" cy="325"/>
            </a:xfrm>
            <a:custGeom>
              <a:avLst/>
              <a:gdLst>
                <a:gd name="T0" fmla="*/ 70 w 140"/>
                <a:gd name="T1" fmla="*/ 14 h 650"/>
                <a:gd name="T2" fmla="*/ 62 w 140"/>
                <a:gd name="T3" fmla="*/ 58 h 650"/>
                <a:gd name="T4" fmla="*/ 51 w 140"/>
                <a:gd name="T5" fmla="*/ 105 h 650"/>
                <a:gd name="T6" fmla="*/ 47 w 140"/>
                <a:gd name="T7" fmla="*/ 212 h 650"/>
                <a:gd name="T8" fmla="*/ 41 w 140"/>
                <a:gd name="T9" fmla="*/ 266 h 650"/>
                <a:gd name="T10" fmla="*/ 28 w 140"/>
                <a:gd name="T11" fmla="*/ 316 h 650"/>
                <a:gd name="T12" fmla="*/ 19 w 140"/>
                <a:gd name="T13" fmla="*/ 324 h 650"/>
                <a:gd name="T14" fmla="*/ 9 w 140"/>
                <a:gd name="T15" fmla="*/ 325 h 650"/>
                <a:gd name="T16" fmla="*/ 0 w 140"/>
                <a:gd name="T17" fmla="*/ 306 h 650"/>
                <a:gd name="T18" fmla="*/ 18 w 140"/>
                <a:gd name="T19" fmla="*/ 239 h 650"/>
                <a:gd name="T20" fmla="*/ 38 w 140"/>
                <a:gd name="T21" fmla="*/ 104 h 650"/>
                <a:gd name="T22" fmla="*/ 46 w 140"/>
                <a:gd name="T23" fmla="*/ 11 h 650"/>
                <a:gd name="T24" fmla="*/ 51 w 140"/>
                <a:gd name="T25" fmla="*/ 3 h 650"/>
                <a:gd name="T26" fmla="*/ 59 w 140"/>
                <a:gd name="T27" fmla="*/ 0 h 650"/>
                <a:gd name="T28" fmla="*/ 70 w 140"/>
                <a:gd name="T29" fmla="*/ 14 h 650"/>
                <a:gd name="T30" fmla="*/ 70 w 140"/>
                <a:gd name="T31" fmla="*/ 14 h 6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0"/>
                <a:gd name="T49" fmla="*/ 0 h 650"/>
                <a:gd name="T50" fmla="*/ 140 w 140"/>
                <a:gd name="T51" fmla="*/ 650 h 6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0" h="650">
                  <a:moveTo>
                    <a:pt x="140" y="28"/>
                  </a:moveTo>
                  <a:lnTo>
                    <a:pt x="125" y="116"/>
                  </a:lnTo>
                  <a:lnTo>
                    <a:pt x="102" y="211"/>
                  </a:lnTo>
                  <a:lnTo>
                    <a:pt x="95" y="424"/>
                  </a:lnTo>
                  <a:lnTo>
                    <a:pt x="83" y="532"/>
                  </a:lnTo>
                  <a:lnTo>
                    <a:pt x="57" y="631"/>
                  </a:lnTo>
                  <a:lnTo>
                    <a:pt x="39" y="648"/>
                  </a:lnTo>
                  <a:lnTo>
                    <a:pt x="19" y="650"/>
                  </a:lnTo>
                  <a:lnTo>
                    <a:pt x="0" y="612"/>
                  </a:lnTo>
                  <a:lnTo>
                    <a:pt x="36" y="479"/>
                  </a:lnTo>
                  <a:lnTo>
                    <a:pt x="76" y="209"/>
                  </a:lnTo>
                  <a:lnTo>
                    <a:pt x="93" y="22"/>
                  </a:lnTo>
                  <a:lnTo>
                    <a:pt x="102" y="5"/>
                  </a:lnTo>
                  <a:lnTo>
                    <a:pt x="119" y="0"/>
                  </a:lnTo>
                  <a:lnTo>
                    <a:pt x="140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031" y="3140"/>
              <a:ext cx="148" cy="86"/>
            </a:xfrm>
            <a:custGeom>
              <a:avLst/>
              <a:gdLst>
                <a:gd name="T0" fmla="*/ 147 w 295"/>
                <a:gd name="T1" fmla="*/ 11 h 171"/>
                <a:gd name="T2" fmla="*/ 125 w 295"/>
                <a:gd name="T3" fmla="*/ 27 h 171"/>
                <a:gd name="T4" fmla="*/ 106 w 295"/>
                <a:gd name="T5" fmla="*/ 37 h 171"/>
                <a:gd name="T6" fmla="*/ 85 w 295"/>
                <a:gd name="T7" fmla="*/ 50 h 171"/>
                <a:gd name="T8" fmla="*/ 42 w 295"/>
                <a:gd name="T9" fmla="*/ 72 h 171"/>
                <a:gd name="T10" fmla="*/ 15 w 295"/>
                <a:gd name="T11" fmla="*/ 86 h 171"/>
                <a:gd name="T12" fmla="*/ 0 w 295"/>
                <a:gd name="T13" fmla="*/ 82 h 171"/>
                <a:gd name="T14" fmla="*/ 4 w 295"/>
                <a:gd name="T15" fmla="*/ 69 h 171"/>
                <a:gd name="T16" fmla="*/ 25 w 295"/>
                <a:gd name="T17" fmla="*/ 55 h 171"/>
                <a:gd name="T18" fmla="*/ 50 w 295"/>
                <a:gd name="T19" fmla="*/ 45 h 171"/>
                <a:gd name="T20" fmla="*/ 97 w 295"/>
                <a:gd name="T21" fmla="*/ 26 h 171"/>
                <a:gd name="T22" fmla="*/ 118 w 295"/>
                <a:gd name="T23" fmla="*/ 13 h 171"/>
                <a:gd name="T24" fmla="*/ 138 w 295"/>
                <a:gd name="T25" fmla="*/ 0 h 171"/>
                <a:gd name="T26" fmla="*/ 148 w 295"/>
                <a:gd name="T27" fmla="*/ 1 h 171"/>
                <a:gd name="T28" fmla="*/ 147 w 295"/>
                <a:gd name="T29" fmla="*/ 11 h 171"/>
                <a:gd name="T30" fmla="*/ 147 w 295"/>
                <a:gd name="T31" fmla="*/ 11 h 17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5"/>
                <a:gd name="T49" fmla="*/ 0 h 171"/>
                <a:gd name="T50" fmla="*/ 295 w 295"/>
                <a:gd name="T51" fmla="*/ 171 h 17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5" h="171">
                  <a:moveTo>
                    <a:pt x="293" y="21"/>
                  </a:moveTo>
                  <a:lnTo>
                    <a:pt x="249" y="53"/>
                  </a:lnTo>
                  <a:lnTo>
                    <a:pt x="211" y="74"/>
                  </a:lnTo>
                  <a:lnTo>
                    <a:pt x="170" y="99"/>
                  </a:lnTo>
                  <a:lnTo>
                    <a:pt x="84" y="144"/>
                  </a:lnTo>
                  <a:lnTo>
                    <a:pt x="29" y="171"/>
                  </a:lnTo>
                  <a:lnTo>
                    <a:pt x="0" y="163"/>
                  </a:lnTo>
                  <a:lnTo>
                    <a:pt x="8" y="137"/>
                  </a:lnTo>
                  <a:lnTo>
                    <a:pt x="50" y="110"/>
                  </a:lnTo>
                  <a:lnTo>
                    <a:pt x="99" y="89"/>
                  </a:lnTo>
                  <a:lnTo>
                    <a:pt x="194" y="51"/>
                  </a:lnTo>
                  <a:lnTo>
                    <a:pt x="236" y="25"/>
                  </a:lnTo>
                  <a:lnTo>
                    <a:pt x="276" y="0"/>
                  </a:lnTo>
                  <a:lnTo>
                    <a:pt x="295" y="2"/>
                  </a:lnTo>
                  <a:lnTo>
                    <a:pt x="29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4226" y="3165"/>
              <a:ext cx="164" cy="116"/>
            </a:xfrm>
            <a:custGeom>
              <a:avLst/>
              <a:gdLst>
                <a:gd name="T0" fmla="*/ 164 w 329"/>
                <a:gd name="T1" fmla="*/ 15 h 232"/>
                <a:gd name="T2" fmla="*/ 152 w 329"/>
                <a:gd name="T3" fmla="*/ 26 h 232"/>
                <a:gd name="T4" fmla="*/ 136 w 329"/>
                <a:gd name="T5" fmla="*/ 39 h 232"/>
                <a:gd name="T6" fmla="*/ 116 w 329"/>
                <a:gd name="T7" fmla="*/ 55 h 232"/>
                <a:gd name="T8" fmla="*/ 95 w 329"/>
                <a:gd name="T9" fmla="*/ 70 h 232"/>
                <a:gd name="T10" fmla="*/ 73 w 329"/>
                <a:gd name="T11" fmla="*/ 85 h 232"/>
                <a:gd name="T12" fmla="*/ 52 w 329"/>
                <a:gd name="T13" fmla="*/ 99 h 232"/>
                <a:gd name="T14" fmla="*/ 21 w 329"/>
                <a:gd name="T15" fmla="*/ 116 h 232"/>
                <a:gd name="T16" fmla="*/ 0 w 329"/>
                <a:gd name="T17" fmla="*/ 111 h 232"/>
                <a:gd name="T18" fmla="*/ 7 w 329"/>
                <a:gd name="T19" fmla="*/ 90 h 232"/>
                <a:gd name="T20" fmla="*/ 38 w 329"/>
                <a:gd name="T21" fmla="*/ 75 h 232"/>
                <a:gd name="T22" fmla="*/ 72 w 329"/>
                <a:gd name="T23" fmla="*/ 59 h 232"/>
                <a:gd name="T24" fmla="*/ 132 w 329"/>
                <a:gd name="T25" fmla="*/ 21 h 232"/>
                <a:gd name="T26" fmla="*/ 150 w 329"/>
                <a:gd name="T27" fmla="*/ 0 h 232"/>
                <a:gd name="T28" fmla="*/ 164 w 329"/>
                <a:gd name="T29" fmla="*/ 0 h 232"/>
                <a:gd name="T30" fmla="*/ 164 w 329"/>
                <a:gd name="T31" fmla="*/ 15 h 232"/>
                <a:gd name="T32" fmla="*/ 164 w 329"/>
                <a:gd name="T33" fmla="*/ 15 h 2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9"/>
                <a:gd name="T52" fmla="*/ 0 h 232"/>
                <a:gd name="T53" fmla="*/ 329 w 329"/>
                <a:gd name="T54" fmla="*/ 232 h 2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9" h="232">
                  <a:moveTo>
                    <a:pt x="329" y="31"/>
                  </a:moveTo>
                  <a:lnTo>
                    <a:pt x="304" y="52"/>
                  </a:lnTo>
                  <a:lnTo>
                    <a:pt x="272" y="78"/>
                  </a:lnTo>
                  <a:lnTo>
                    <a:pt x="232" y="109"/>
                  </a:lnTo>
                  <a:lnTo>
                    <a:pt x="190" y="139"/>
                  </a:lnTo>
                  <a:lnTo>
                    <a:pt x="146" y="169"/>
                  </a:lnTo>
                  <a:lnTo>
                    <a:pt x="105" y="198"/>
                  </a:lnTo>
                  <a:lnTo>
                    <a:pt x="42" y="232"/>
                  </a:lnTo>
                  <a:lnTo>
                    <a:pt x="0" y="221"/>
                  </a:lnTo>
                  <a:lnTo>
                    <a:pt x="15" y="179"/>
                  </a:lnTo>
                  <a:lnTo>
                    <a:pt x="76" y="149"/>
                  </a:lnTo>
                  <a:lnTo>
                    <a:pt x="145" y="118"/>
                  </a:lnTo>
                  <a:lnTo>
                    <a:pt x="264" y="42"/>
                  </a:lnTo>
                  <a:lnTo>
                    <a:pt x="300" y="0"/>
                  </a:lnTo>
                  <a:lnTo>
                    <a:pt x="329" y="0"/>
                  </a:lnTo>
                  <a:lnTo>
                    <a:pt x="329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4449" y="3207"/>
              <a:ext cx="129" cy="93"/>
            </a:xfrm>
            <a:custGeom>
              <a:avLst/>
              <a:gdLst>
                <a:gd name="T0" fmla="*/ 25 w 256"/>
                <a:gd name="T1" fmla="*/ 93 h 186"/>
                <a:gd name="T2" fmla="*/ 7 w 256"/>
                <a:gd name="T3" fmla="*/ 93 h 186"/>
                <a:gd name="T4" fmla="*/ 0 w 256"/>
                <a:gd name="T5" fmla="*/ 83 h 186"/>
                <a:gd name="T6" fmla="*/ 11 w 256"/>
                <a:gd name="T7" fmla="*/ 68 h 186"/>
                <a:gd name="T8" fmla="*/ 35 w 256"/>
                <a:gd name="T9" fmla="*/ 50 h 186"/>
                <a:gd name="T10" fmla="*/ 64 w 256"/>
                <a:gd name="T11" fmla="*/ 33 h 186"/>
                <a:gd name="T12" fmla="*/ 87 w 256"/>
                <a:gd name="T13" fmla="*/ 17 h 186"/>
                <a:gd name="T14" fmla="*/ 109 w 256"/>
                <a:gd name="T15" fmla="*/ 0 h 186"/>
                <a:gd name="T16" fmla="*/ 129 w 256"/>
                <a:gd name="T17" fmla="*/ 4 h 186"/>
                <a:gd name="T18" fmla="*/ 125 w 256"/>
                <a:gd name="T19" fmla="*/ 23 h 186"/>
                <a:gd name="T20" fmla="*/ 111 w 256"/>
                <a:gd name="T21" fmla="*/ 31 h 186"/>
                <a:gd name="T22" fmla="*/ 96 w 256"/>
                <a:gd name="T23" fmla="*/ 45 h 186"/>
                <a:gd name="T24" fmla="*/ 81 w 256"/>
                <a:gd name="T25" fmla="*/ 58 h 186"/>
                <a:gd name="T26" fmla="*/ 53 w 256"/>
                <a:gd name="T27" fmla="*/ 76 h 186"/>
                <a:gd name="T28" fmla="*/ 25 w 256"/>
                <a:gd name="T29" fmla="*/ 93 h 186"/>
                <a:gd name="T30" fmla="*/ 25 w 256"/>
                <a:gd name="T31" fmla="*/ 93 h 18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56"/>
                <a:gd name="T49" fmla="*/ 0 h 186"/>
                <a:gd name="T50" fmla="*/ 256 w 256"/>
                <a:gd name="T51" fmla="*/ 186 h 18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56" h="186">
                  <a:moveTo>
                    <a:pt x="49" y="186"/>
                  </a:moveTo>
                  <a:lnTo>
                    <a:pt x="13" y="186"/>
                  </a:lnTo>
                  <a:lnTo>
                    <a:pt x="0" y="165"/>
                  </a:lnTo>
                  <a:lnTo>
                    <a:pt x="21" y="135"/>
                  </a:lnTo>
                  <a:lnTo>
                    <a:pt x="70" y="101"/>
                  </a:lnTo>
                  <a:lnTo>
                    <a:pt x="127" y="66"/>
                  </a:lnTo>
                  <a:lnTo>
                    <a:pt x="173" y="34"/>
                  </a:lnTo>
                  <a:lnTo>
                    <a:pt x="216" y="0"/>
                  </a:lnTo>
                  <a:lnTo>
                    <a:pt x="256" y="8"/>
                  </a:lnTo>
                  <a:lnTo>
                    <a:pt x="249" y="47"/>
                  </a:lnTo>
                  <a:lnTo>
                    <a:pt x="220" y="63"/>
                  </a:lnTo>
                  <a:lnTo>
                    <a:pt x="190" y="89"/>
                  </a:lnTo>
                  <a:lnTo>
                    <a:pt x="161" y="116"/>
                  </a:lnTo>
                  <a:lnTo>
                    <a:pt x="106" y="152"/>
                  </a:lnTo>
                  <a:lnTo>
                    <a:pt x="49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818" y="3248"/>
              <a:ext cx="36" cy="232"/>
            </a:xfrm>
            <a:custGeom>
              <a:avLst/>
              <a:gdLst>
                <a:gd name="T0" fmla="*/ 27 w 70"/>
                <a:gd name="T1" fmla="*/ 10 h 464"/>
                <a:gd name="T2" fmla="*/ 36 w 70"/>
                <a:gd name="T3" fmla="*/ 195 h 464"/>
                <a:gd name="T4" fmla="*/ 34 w 70"/>
                <a:gd name="T5" fmla="*/ 223 h 464"/>
                <a:gd name="T6" fmla="*/ 24 w 70"/>
                <a:gd name="T7" fmla="*/ 232 h 464"/>
                <a:gd name="T8" fmla="*/ 15 w 70"/>
                <a:gd name="T9" fmla="*/ 223 h 464"/>
                <a:gd name="T10" fmla="*/ 3 w 70"/>
                <a:gd name="T11" fmla="*/ 84 h 464"/>
                <a:gd name="T12" fmla="*/ 4 w 70"/>
                <a:gd name="T13" fmla="*/ 38 h 464"/>
                <a:gd name="T14" fmla="*/ 0 w 70"/>
                <a:gd name="T15" fmla="*/ 6 h 464"/>
                <a:gd name="T16" fmla="*/ 12 w 70"/>
                <a:gd name="T17" fmla="*/ 0 h 464"/>
                <a:gd name="T18" fmla="*/ 27 w 70"/>
                <a:gd name="T19" fmla="*/ 10 h 464"/>
                <a:gd name="T20" fmla="*/ 27 w 70"/>
                <a:gd name="T21" fmla="*/ 10 h 4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0"/>
                <a:gd name="T34" fmla="*/ 0 h 464"/>
                <a:gd name="T35" fmla="*/ 70 w 70"/>
                <a:gd name="T36" fmla="*/ 464 h 4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0" h="464">
                  <a:moveTo>
                    <a:pt x="53" y="19"/>
                  </a:moveTo>
                  <a:lnTo>
                    <a:pt x="70" y="389"/>
                  </a:lnTo>
                  <a:lnTo>
                    <a:pt x="66" y="446"/>
                  </a:lnTo>
                  <a:lnTo>
                    <a:pt x="47" y="464"/>
                  </a:lnTo>
                  <a:lnTo>
                    <a:pt x="30" y="446"/>
                  </a:lnTo>
                  <a:lnTo>
                    <a:pt x="5" y="167"/>
                  </a:lnTo>
                  <a:lnTo>
                    <a:pt x="7" y="76"/>
                  </a:lnTo>
                  <a:lnTo>
                    <a:pt x="0" y="11"/>
                  </a:lnTo>
                  <a:lnTo>
                    <a:pt x="24" y="0"/>
                  </a:lnTo>
                  <a:lnTo>
                    <a:pt x="53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3826" y="3269"/>
              <a:ext cx="96" cy="71"/>
            </a:xfrm>
            <a:custGeom>
              <a:avLst/>
              <a:gdLst>
                <a:gd name="T0" fmla="*/ 0 w 192"/>
                <a:gd name="T1" fmla="*/ 51 h 142"/>
                <a:gd name="T2" fmla="*/ 12 w 192"/>
                <a:gd name="T3" fmla="*/ 41 h 142"/>
                <a:gd name="T4" fmla="*/ 31 w 192"/>
                <a:gd name="T5" fmla="*/ 25 h 142"/>
                <a:gd name="T6" fmla="*/ 53 w 192"/>
                <a:gd name="T7" fmla="*/ 9 h 142"/>
                <a:gd name="T8" fmla="*/ 67 w 192"/>
                <a:gd name="T9" fmla="*/ 0 h 142"/>
                <a:gd name="T10" fmla="*/ 96 w 192"/>
                <a:gd name="T11" fmla="*/ 13 h 142"/>
                <a:gd name="T12" fmla="*/ 77 w 192"/>
                <a:gd name="T13" fmla="*/ 28 h 142"/>
                <a:gd name="T14" fmla="*/ 55 w 192"/>
                <a:gd name="T15" fmla="*/ 44 h 142"/>
                <a:gd name="T16" fmla="*/ 33 w 192"/>
                <a:gd name="T17" fmla="*/ 58 h 142"/>
                <a:gd name="T18" fmla="*/ 12 w 192"/>
                <a:gd name="T19" fmla="*/ 71 h 142"/>
                <a:gd name="T20" fmla="*/ 0 w 192"/>
                <a:gd name="T21" fmla="*/ 65 h 142"/>
                <a:gd name="T22" fmla="*/ 0 w 192"/>
                <a:gd name="T23" fmla="*/ 51 h 142"/>
                <a:gd name="T24" fmla="*/ 0 w 192"/>
                <a:gd name="T25" fmla="*/ 51 h 14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142"/>
                <a:gd name="T41" fmla="*/ 192 w 192"/>
                <a:gd name="T42" fmla="*/ 142 h 14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142">
                  <a:moveTo>
                    <a:pt x="0" y="102"/>
                  </a:moveTo>
                  <a:lnTo>
                    <a:pt x="23" y="83"/>
                  </a:lnTo>
                  <a:lnTo>
                    <a:pt x="63" y="51"/>
                  </a:lnTo>
                  <a:lnTo>
                    <a:pt x="106" y="17"/>
                  </a:lnTo>
                  <a:lnTo>
                    <a:pt x="133" y="0"/>
                  </a:lnTo>
                  <a:lnTo>
                    <a:pt x="192" y="26"/>
                  </a:lnTo>
                  <a:lnTo>
                    <a:pt x="154" y="57"/>
                  </a:lnTo>
                  <a:lnTo>
                    <a:pt x="110" y="89"/>
                  </a:lnTo>
                  <a:lnTo>
                    <a:pt x="66" y="117"/>
                  </a:lnTo>
                  <a:lnTo>
                    <a:pt x="23" y="142"/>
                  </a:lnTo>
                  <a:lnTo>
                    <a:pt x="0" y="129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4072" y="3297"/>
              <a:ext cx="96" cy="111"/>
            </a:xfrm>
            <a:custGeom>
              <a:avLst/>
              <a:gdLst>
                <a:gd name="T0" fmla="*/ 17 w 192"/>
                <a:gd name="T1" fmla="*/ 5 h 222"/>
                <a:gd name="T2" fmla="*/ 46 w 192"/>
                <a:gd name="T3" fmla="*/ 42 h 222"/>
                <a:gd name="T4" fmla="*/ 68 w 192"/>
                <a:gd name="T5" fmla="*/ 63 h 222"/>
                <a:gd name="T6" fmla="*/ 90 w 192"/>
                <a:gd name="T7" fmla="*/ 86 h 222"/>
                <a:gd name="T8" fmla="*/ 96 w 192"/>
                <a:gd name="T9" fmla="*/ 111 h 222"/>
                <a:gd name="T10" fmla="*/ 76 w 192"/>
                <a:gd name="T11" fmla="*/ 111 h 222"/>
                <a:gd name="T12" fmla="*/ 57 w 192"/>
                <a:gd name="T13" fmla="*/ 92 h 222"/>
                <a:gd name="T14" fmla="*/ 35 w 192"/>
                <a:gd name="T15" fmla="*/ 66 h 222"/>
                <a:gd name="T16" fmla="*/ 13 w 192"/>
                <a:gd name="T17" fmla="*/ 38 h 222"/>
                <a:gd name="T18" fmla="*/ 0 w 192"/>
                <a:gd name="T19" fmla="*/ 14 h 222"/>
                <a:gd name="T20" fmla="*/ 3 w 192"/>
                <a:gd name="T21" fmla="*/ 0 h 222"/>
                <a:gd name="T22" fmla="*/ 17 w 192"/>
                <a:gd name="T23" fmla="*/ 5 h 222"/>
                <a:gd name="T24" fmla="*/ 17 w 192"/>
                <a:gd name="T25" fmla="*/ 5 h 2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222"/>
                <a:gd name="T41" fmla="*/ 192 w 192"/>
                <a:gd name="T42" fmla="*/ 222 h 2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222">
                  <a:moveTo>
                    <a:pt x="34" y="9"/>
                  </a:moveTo>
                  <a:lnTo>
                    <a:pt x="91" y="83"/>
                  </a:lnTo>
                  <a:lnTo>
                    <a:pt x="135" y="127"/>
                  </a:lnTo>
                  <a:lnTo>
                    <a:pt x="179" y="171"/>
                  </a:lnTo>
                  <a:lnTo>
                    <a:pt x="192" y="222"/>
                  </a:lnTo>
                  <a:lnTo>
                    <a:pt x="152" y="222"/>
                  </a:lnTo>
                  <a:lnTo>
                    <a:pt x="114" y="184"/>
                  </a:lnTo>
                  <a:lnTo>
                    <a:pt x="69" y="131"/>
                  </a:lnTo>
                  <a:lnTo>
                    <a:pt x="27" y="76"/>
                  </a:lnTo>
                  <a:lnTo>
                    <a:pt x="0" y="28"/>
                  </a:lnTo>
                  <a:lnTo>
                    <a:pt x="6" y="0"/>
                  </a:lnTo>
                  <a:lnTo>
                    <a:pt x="34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4157" y="3320"/>
              <a:ext cx="22" cy="236"/>
            </a:xfrm>
            <a:custGeom>
              <a:avLst/>
              <a:gdLst>
                <a:gd name="T0" fmla="*/ 20 w 44"/>
                <a:gd name="T1" fmla="*/ 7 h 472"/>
                <a:gd name="T2" fmla="*/ 20 w 44"/>
                <a:gd name="T3" fmla="*/ 45 h 472"/>
                <a:gd name="T4" fmla="*/ 20 w 44"/>
                <a:gd name="T5" fmla="*/ 87 h 472"/>
                <a:gd name="T6" fmla="*/ 22 w 44"/>
                <a:gd name="T7" fmla="*/ 220 h 472"/>
                <a:gd name="T8" fmla="*/ 17 w 44"/>
                <a:gd name="T9" fmla="*/ 236 h 472"/>
                <a:gd name="T10" fmla="*/ 6 w 44"/>
                <a:gd name="T11" fmla="*/ 218 h 472"/>
                <a:gd name="T12" fmla="*/ 0 w 44"/>
                <a:gd name="T13" fmla="*/ 112 h 472"/>
                <a:gd name="T14" fmla="*/ 7 w 44"/>
                <a:gd name="T15" fmla="*/ 7 h 472"/>
                <a:gd name="T16" fmla="*/ 13 w 44"/>
                <a:gd name="T17" fmla="*/ 0 h 472"/>
                <a:gd name="T18" fmla="*/ 20 w 44"/>
                <a:gd name="T19" fmla="*/ 7 h 472"/>
                <a:gd name="T20" fmla="*/ 20 w 44"/>
                <a:gd name="T21" fmla="*/ 7 h 4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472"/>
                <a:gd name="T35" fmla="*/ 44 w 44"/>
                <a:gd name="T36" fmla="*/ 472 h 4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472">
                  <a:moveTo>
                    <a:pt x="40" y="15"/>
                  </a:moveTo>
                  <a:lnTo>
                    <a:pt x="40" y="90"/>
                  </a:lnTo>
                  <a:lnTo>
                    <a:pt x="40" y="173"/>
                  </a:lnTo>
                  <a:lnTo>
                    <a:pt x="44" y="439"/>
                  </a:lnTo>
                  <a:lnTo>
                    <a:pt x="33" y="472"/>
                  </a:lnTo>
                  <a:lnTo>
                    <a:pt x="12" y="436"/>
                  </a:lnTo>
                  <a:lnTo>
                    <a:pt x="0" y="223"/>
                  </a:lnTo>
                  <a:lnTo>
                    <a:pt x="14" y="13"/>
                  </a:lnTo>
                  <a:lnTo>
                    <a:pt x="27" y="0"/>
                  </a:lnTo>
                  <a:lnTo>
                    <a:pt x="4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4193" y="3337"/>
              <a:ext cx="37" cy="245"/>
            </a:xfrm>
            <a:custGeom>
              <a:avLst/>
              <a:gdLst>
                <a:gd name="T0" fmla="*/ 35 w 74"/>
                <a:gd name="T1" fmla="*/ 9 h 491"/>
                <a:gd name="T2" fmla="*/ 28 w 74"/>
                <a:gd name="T3" fmla="*/ 32 h 491"/>
                <a:gd name="T4" fmla="*/ 29 w 74"/>
                <a:gd name="T5" fmla="*/ 126 h 491"/>
                <a:gd name="T6" fmla="*/ 37 w 74"/>
                <a:gd name="T7" fmla="*/ 231 h 491"/>
                <a:gd name="T8" fmla="*/ 34 w 74"/>
                <a:gd name="T9" fmla="*/ 240 h 491"/>
                <a:gd name="T10" fmla="*/ 26 w 74"/>
                <a:gd name="T11" fmla="*/ 245 h 491"/>
                <a:gd name="T12" fmla="*/ 12 w 74"/>
                <a:gd name="T13" fmla="*/ 235 h 491"/>
                <a:gd name="T14" fmla="*/ 9 w 74"/>
                <a:gd name="T15" fmla="*/ 173 h 491"/>
                <a:gd name="T16" fmla="*/ 7 w 74"/>
                <a:gd name="T17" fmla="*/ 110 h 491"/>
                <a:gd name="T18" fmla="*/ 1 w 74"/>
                <a:gd name="T19" fmla="*/ 29 h 491"/>
                <a:gd name="T20" fmla="*/ 0 w 74"/>
                <a:gd name="T21" fmla="*/ 12 h 491"/>
                <a:gd name="T22" fmla="*/ 5 w 74"/>
                <a:gd name="T23" fmla="*/ 4 h 491"/>
                <a:gd name="T24" fmla="*/ 19 w 74"/>
                <a:gd name="T25" fmla="*/ 0 h 491"/>
                <a:gd name="T26" fmla="*/ 35 w 74"/>
                <a:gd name="T27" fmla="*/ 9 h 491"/>
                <a:gd name="T28" fmla="*/ 35 w 74"/>
                <a:gd name="T29" fmla="*/ 9 h 49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4"/>
                <a:gd name="T46" fmla="*/ 0 h 491"/>
                <a:gd name="T47" fmla="*/ 74 w 74"/>
                <a:gd name="T48" fmla="*/ 491 h 49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4" h="491">
                  <a:moveTo>
                    <a:pt x="70" y="19"/>
                  </a:moveTo>
                  <a:lnTo>
                    <a:pt x="57" y="65"/>
                  </a:lnTo>
                  <a:lnTo>
                    <a:pt x="58" y="253"/>
                  </a:lnTo>
                  <a:lnTo>
                    <a:pt x="74" y="462"/>
                  </a:lnTo>
                  <a:lnTo>
                    <a:pt x="68" y="481"/>
                  </a:lnTo>
                  <a:lnTo>
                    <a:pt x="53" y="491"/>
                  </a:lnTo>
                  <a:lnTo>
                    <a:pt x="24" y="470"/>
                  </a:lnTo>
                  <a:lnTo>
                    <a:pt x="17" y="346"/>
                  </a:lnTo>
                  <a:lnTo>
                    <a:pt x="15" y="221"/>
                  </a:lnTo>
                  <a:lnTo>
                    <a:pt x="3" y="59"/>
                  </a:lnTo>
                  <a:lnTo>
                    <a:pt x="0" y="25"/>
                  </a:lnTo>
                  <a:lnTo>
                    <a:pt x="11" y="8"/>
                  </a:lnTo>
                  <a:lnTo>
                    <a:pt x="38" y="0"/>
                  </a:lnTo>
                  <a:lnTo>
                    <a:pt x="7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4200" y="3339"/>
              <a:ext cx="113" cy="88"/>
            </a:xfrm>
            <a:custGeom>
              <a:avLst/>
              <a:gdLst>
                <a:gd name="T0" fmla="*/ 2 w 224"/>
                <a:gd name="T1" fmla="*/ 74 h 177"/>
                <a:gd name="T2" fmla="*/ 20 w 224"/>
                <a:gd name="T3" fmla="*/ 56 h 177"/>
                <a:gd name="T4" fmla="*/ 46 w 224"/>
                <a:gd name="T5" fmla="*/ 34 h 177"/>
                <a:gd name="T6" fmla="*/ 72 w 224"/>
                <a:gd name="T7" fmla="*/ 13 h 177"/>
                <a:gd name="T8" fmla="*/ 92 w 224"/>
                <a:gd name="T9" fmla="*/ 0 h 177"/>
                <a:gd name="T10" fmla="*/ 113 w 224"/>
                <a:gd name="T11" fmla="*/ 5 h 177"/>
                <a:gd name="T12" fmla="*/ 107 w 224"/>
                <a:gd name="T13" fmla="*/ 26 h 177"/>
                <a:gd name="T14" fmla="*/ 80 w 224"/>
                <a:gd name="T15" fmla="*/ 43 h 177"/>
                <a:gd name="T16" fmla="*/ 53 w 224"/>
                <a:gd name="T17" fmla="*/ 59 h 177"/>
                <a:gd name="T18" fmla="*/ 32 w 224"/>
                <a:gd name="T19" fmla="*/ 74 h 177"/>
                <a:gd name="T20" fmla="*/ 12 w 224"/>
                <a:gd name="T21" fmla="*/ 88 h 177"/>
                <a:gd name="T22" fmla="*/ 0 w 224"/>
                <a:gd name="T23" fmla="*/ 86 h 177"/>
                <a:gd name="T24" fmla="*/ 2 w 224"/>
                <a:gd name="T25" fmla="*/ 74 h 177"/>
                <a:gd name="T26" fmla="*/ 2 w 224"/>
                <a:gd name="T27" fmla="*/ 74 h 17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4"/>
                <a:gd name="T43" fmla="*/ 0 h 177"/>
                <a:gd name="T44" fmla="*/ 224 w 224"/>
                <a:gd name="T45" fmla="*/ 177 h 17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4" h="177">
                  <a:moveTo>
                    <a:pt x="4" y="148"/>
                  </a:moveTo>
                  <a:lnTo>
                    <a:pt x="40" y="112"/>
                  </a:lnTo>
                  <a:lnTo>
                    <a:pt x="91" y="69"/>
                  </a:lnTo>
                  <a:lnTo>
                    <a:pt x="142" y="27"/>
                  </a:lnTo>
                  <a:lnTo>
                    <a:pt x="182" y="0"/>
                  </a:lnTo>
                  <a:lnTo>
                    <a:pt x="224" y="10"/>
                  </a:lnTo>
                  <a:lnTo>
                    <a:pt x="213" y="52"/>
                  </a:lnTo>
                  <a:lnTo>
                    <a:pt x="159" y="86"/>
                  </a:lnTo>
                  <a:lnTo>
                    <a:pt x="106" y="118"/>
                  </a:lnTo>
                  <a:lnTo>
                    <a:pt x="64" y="148"/>
                  </a:lnTo>
                  <a:lnTo>
                    <a:pt x="24" y="177"/>
                  </a:lnTo>
                  <a:lnTo>
                    <a:pt x="0" y="173"/>
                  </a:lnTo>
                  <a:lnTo>
                    <a:pt x="4" y="1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4519" y="3388"/>
              <a:ext cx="89" cy="116"/>
            </a:xfrm>
            <a:custGeom>
              <a:avLst/>
              <a:gdLst>
                <a:gd name="T0" fmla="*/ 21 w 178"/>
                <a:gd name="T1" fmla="*/ 6 h 234"/>
                <a:gd name="T2" fmla="*/ 37 w 178"/>
                <a:gd name="T3" fmla="*/ 31 h 234"/>
                <a:gd name="T4" fmla="*/ 54 w 178"/>
                <a:gd name="T5" fmla="*/ 55 h 234"/>
                <a:gd name="T6" fmla="*/ 72 w 178"/>
                <a:gd name="T7" fmla="*/ 79 h 234"/>
                <a:gd name="T8" fmla="*/ 89 w 178"/>
                <a:gd name="T9" fmla="*/ 104 h 234"/>
                <a:gd name="T10" fmla="*/ 88 w 178"/>
                <a:gd name="T11" fmla="*/ 116 h 234"/>
                <a:gd name="T12" fmla="*/ 76 w 178"/>
                <a:gd name="T13" fmla="*/ 115 h 234"/>
                <a:gd name="T14" fmla="*/ 48 w 178"/>
                <a:gd name="T15" fmla="*/ 91 h 234"/>
                <a:gd name="T16" fmla="*/ 22 w 178"/>
                <a:gd name="T17" fmla="*/ 55 h 234"/>
                <a:gd name="T18" fmla="*/ 0 w 178"/>
                <a:gd name="T19" fmla="*/ 15 h 234"/>
                <a:gd name="T20" fmla="*/ 6 w 178"/>
                <a:gd name="T21" fmla="*/ 0 h 234"/>
                <a:gd name="T22" fmla="*/ 21 w 178"/>
                <a:gd name="T23" fmla="*/ 6 h 234"/>
                <a:gd name="T24" fmla="*/ 21 w 178"/>
                <a:gd name="T25" fmla="*/ 6 h 2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8"/>
                <a:gd name="T40" fmla="*/ 0 h 234"/>
                <a:gd name="T41" fmla="*/ 178 w 178"/>
                <a:gd name="T42" fmla="*/ 234 h 2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8" h="234">
                  <a:moveTo>
                    <a:pt x="41" y="12"/>
                  </a:moveTo>
                  <a:lnTo>
                    <a:pt x="74" y="63"/>
                  </a:lnTo>
                  <a:lnTo>
                    <a:pt x="108" y="110"/>
                  </a:lnTo>
                  <a:lnTo>
                    <a:pt x="144" y="160"/>
                  </a:lnTo>
                  <a:lnTo>
                    <a:pt x="178" y="209"/>
                  </a:lnTo>
                  <a:lnTo>
                    <a:pt x="176" y="234"/>
                  </a:lnTo>
                  <a:lnTo>
                    <a:pt x="152" y="232"/>
                  </a:lnTo>
                  <a:lnTo>
                    <a:pt x="96" y="183"/>
                  </a:lnTo>
                  <a:lnTo>
                    <a:pt x="43" y="110"/>
                  </a:lnTo>
                  <a:lnTo>
                    <a:pt x="0" y="31"/>
                  </a:lnTo>
                  <a:lnTo>
                    <a:pt x="11" y="0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4590" y="3396"/>
              <a:ext cx="30" cy="276"/>
            </a:xfrm>
            <a:custGeom>
              <a:avLst/>
              <a:gdLst>
                <a:gd name="T0" fmla="*/ 15 w 61"/>
                <a:gd name="T1" fmla="*/ 7 h 552"/>
                <a:gd name="T2" fmla="*/ 21 w 61"/>
                <a:gd name="T3" fmla="*/ 109 h 552"/>
                <a:gd name="T4" fmla="*/ 30 w 61"/>
                <a:gd name="T5" fmla="*/ 211 h 552"/>
                <a:gd name="T6" fmla="*/ 23 w 61"/>
                <a:gd name="T7" fmla="*/ 267 h 552"/>
                <a:gd name="T8" fmla="*/ 8 w 61"/>
                <a:gd name="T9" fmla="*/ 276 h 552"/>
                <a:gd name="T10" fmla="*/ 0 w 61"/>
                <a:gd name="T11" fmla="*/ 261 h 552"/>
                <a:gd name="T12" fmla="*/ 5 w 61"/>
                <a:gd name="T13" fmla="*/ 213 h 552"/>
                <a:gd name="T14" fmla="*/ 1 w 61"/>
                <a:gd name="T15" fmla="*/ 7 h 552"/>
                <a:gd name="T16" fmla="*/ 8 w 61"/>
                <a:gd name="T17" fmla="*/ 0 h 552"/>
                <a:gd name="T18" fmla="*/ 15 w 61"/>
                <a:gd name="T19" fmla="*/ 7 h 552"/>
                <a:gd name="T20" fmla="*/ 15 w 61"/>
                <a:gd name="T21" fmla="*/ 7 h 5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1"/>
                <a:gd name="T34" fmla="*/ 0 h 552"/>
                <a:gd name="T35" fmla="*/ 61 w 61"/>
                <a:gd name="T36" fmla="*/ 552 h 55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1" h="552">
                  <a:moveTo>
                    <a:pt x="30" y="14"/>
                  </a:moveTo>
                  <a:lnTo>
                    <a:pt x="42" y="219"/>
                  </a:lnTo>
                  <a:lnTo>
                    <a:pt x="61" y="422"/>
                  </a:lnTo>
                  <a:lnTo>
                    <a:pt x="46" y="534"/>
                  </a:lnTo>
                  <a:lnTo>
                    <a:pt x="17" y="552"/>
                  </a:lnTo>
                  <a:lnTo>
                    <a:pt x="0" y="521"/>
                  </a:lnTo>
                  <a:lnTo>
                    <a:pt x="11" y="426"/>
                  </a:lnTo>
                  <a:lnTo>
                    <a:pt x="2" y="14"/>
                  </a:lnTo>
                  <a:lnTo>
                    <a:pt x="17" y="0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4631" y="3392"/>
              <a:ext cx="29" cy="297"/>
            </a:xfrm>
            <a:custGeom>
              <a:avLst/>
              <a:gdLst>
                <a:gd name="T0" fmla="*/ 22 w 59"/>
                <a:gd name="T1" fmla="*/ 7 h 593"/>
                <a:gd name="T2" fmla="*/ 29 w 59"/>
                <a:gd name="T3" fmla="*/ 141 h 593"/>
                <a:gd name="T4" fmla="*/ 24 w 59"/>
                <a:gd name="T5" fmla="*/ 285 h 593"/>
                <a:gd name="T6" fmla="*/ 21 w 59"/>
                <a:gd name="T7" fmla="*/ 294 h 593"/>
                <a:gd name="T8" fmla="*/ 12 w 59"/>
                <a:gd name="T9" fmla="*/ 297 h 593"/>
                <a:gd name="T10" fmla="*/ 0 w 59"/>
                <a:gd name="T11" fmla="*/ 285 h 593"/>
                <a:gd name="T12" fmla="*/ 5 w 59"/>
                <a:gd name="T13" fmla="*/ 193 h 593"/>
                <a:gd name="T14" fmla="*/ 12 w 59"/>
                <a:gd name="T15" fmla="*/ 101 h 593"/>
                <a:gd name="T16" fmla="*/ 8 w 59"/>
                <a:gd name="T17" fmla="*/ 8 h 593"/>
                <a:gd name="T18" fmla="*/ 14 w 59"/>
                <a:gd name="T19" fmla="*/ 0 h 593"/>
                <a:gd name="T20" fmla="*/ 22 w 59"/>
                <a:gd name="T21" fmla="*/ 7 h 593"/>
                <a:gd name="T22" fmla="*/ 22 w 59"/>
                <a:gd name="T23" fmla="*/ 7 h 5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9"/>
                <a:gd name="T37" fmla="*/ 0 h 593"/>
                <a:gd name="T38" fmla="*/ 59 w 59"/>
                <a:gd name="T39" fmla="*/ 593 h 59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9" h="593">
                  <a:moveTo>
                    <a:pt x="44" y="13"/>
                  </a:moveTo>
                  <a:lnTo>
                    <a:pt x="59" y="281"/>
                  </a:lnTo>
                  <a:lnTo>
                    <a:pt x="49" y="570"/>
                  </a:lnTo>
                  <a:lnTo>
                    <a:pt x="42" y="587"/>
                  </a:lnTo>
                  <a:lnTo>
                    <a:pt x="25" y="593"/>
                  </a:lnTo>
                  <a:lnTo>
                    <a:pt x="0" y="570"/>
                  </a:lnTo>
                  <a:lnTo>
                    <a:pt x="11" y="386"/>
                  </a:lnTo>
                  <a:lnTo>
                    <a:pt x="25" y="201"/>
                  </a:lnTo>
                  <a:lnTo>
                    <a:pt x="17" y="15"/>
                  </a:lnTo>
                  <a:lnTo>
                    <a:pt x="28" y="0"/>
                  </a:lnTo>
                  <a:lnTo>
                    <a:pt x="44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4640" y="3335"/>
              <a:ext cx="94" cy="77"/>
            </a:xfrm>
            <a:custGeom>
              <a:avLst/>
              <a:gdLst>
                <a:gd name="T0" fmla="*/ 1 w 188"/>
                <a:gd name="T1" fmla="*/ 58 h 154"/>
                <a:gd name="T2" fmla="*/ 17 w 188"/>
                <a:gd name="T3" fmla="*/ 44 h 154"/>
                <a:gd name="T4" fmla="*/ 41 w 188"/>
                <a:gd name="T5" fmla="*/ 26 h 154"/>
                <a:gd name="T6" fmla="*/ 67 w 188"/>
                <a:gd name="T7" fmla="*/ 10 h 154"/>
                <a:gd name="T8" fmla="*/ 85 w 188"/>
                <a:gd name="T9" fmla="*/ 0 h 154"/>
                <a:gd name="T10" fmla="*/ 94 w 188"/>
                <a:gd name="T11" fmla="*/ 2 h 154"/>
                <a:gd name="T12" fmla="*/ 91 w 188"/>
                <a:gd name="T13" fmla="*/ 11 h 154"/>
                <a:gd name="T14" fmla="*/ 60 w 188"/>
                <a:gd name="T15" fmla="*/ 35 h 154"/>
                <a:gd name="T16" fmla="*/ 39 w 188"/>
                <a:gd name="T17" fmla="*/ 57 h 154"/>
                <a:gd name="T18" fmla="*/ 17 w 188"/>
                <a:gd name="T19" fmla="*/ 77 h 154"/>
                <a:gd name="T20" fmla="*/ 0 w 188"/>
                <a:gd name="T21" fmla="*/ 76 h 154"/>
                <a:gd name="T22" fmla="*/ 1 w 188"/>
                <a:gd name="T23" fmla="*/ 58 h 154"/>
                <a:gd name="T24" fmla="*/ 1 w 188"/>
                <a:gd name="T25" fmla="*/ 58 h 1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88"/>
                <a:gd name="T40" fmla="*/ 0 h 154"/>
                <a:gd name="T41" fmla="*/ 188 w 188"/>
                <a:gd name="T42" fmla="*/ 154 h 1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88" h="154">
                  <a:moveTo>
                    <a:pt x="2" y="116"/>
                  </a:moveTo>
                  <a:lnTo>
                    <a:pt x="34" y="89"/>
                  </a:lnTo>
                  <a:lnTo>
                    <a:pt x="82" y="53"/>
                  </a:lnTo>
                  <a:lnTo>
                    <a:pt x="133" y="20"/>
                  </a:lnTo>
                  <a:lnTo>
                    <a:pt x="169" y="0"/>
                  </a:lnTo>
                  <a:lnTo>
                    <a:pt x="188" y="5"/>
                  </a:lnTo>
                  <a:lnTo>
                    <a:pt x="182" y="22"/>
                  </a:lnTo>
                  <a:lnTo>
                    <a:pt x="120" y="70"/>
                  </a:lnTo>
                  <a:lnTo>
                    <a:pt x="78" y="114"/>
                  </a:lnTo>
                  <a:lnTo>
                    <a:pt x="34" y="154"/>
                  </a:lnTo>
                  <a:lnTo>
                    <a:pt x="0" y="152"/>
                  </a:lnTo>
                  <a:lnTo>
                    <a:pt x="2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3745" y="3455"/>
              <a:ext cx="492" cy="176"/>
            </a:xfrm>
            <a:custGeom>
              <a:avLst/>
              <a:gdLst>
                <a:gd name="T0" fmla="*/ 9 w 985"/>
                <a:gd name="T1" fmla="*/ 0 h 352"/>
                <a:gd name="T2" fmla="*/ 46 w 985"/>
                <a:gd name="T3" fmla="*/ 13 h 352"/>
                <a:gd name="T4" fmla="*/ 82 w 985"/>
                <a:gd name="T5" fmla="*/ 28 h 352"/>
                <a:gd name="T6" fmla="*/ 118 w 985"/>
                <a:gd name="T7" fmla="*/ 44 h 352"/>
                <a:gd name="T8" fmla="*/ 155 w 985"/>
                <a:gd name="T9" fmla="*/ 57 h 352"/>
                <a:gd name="T10" fmla="*/ 229 w 985"/>
                <a:gd name="T11" fmla="*/ 75 h 352"/>
                <a:gd name="T12" fmla="*/ 328 w 985"/>
                <a:gd name="T13" fmla="*/ 100 h 352"/>
                <a:gd name="T14" fmla="*/ 423 w 985"/>
                <a:gd name="T15" fmla="*/ 125 h 352"/>
                <a:gd name="T16" fmla="*/ 484 w 985"/>
                <a:gd name="T17" fmla="*/ 150 h 352"/>
                <a:gd name="T18" fmla="*/ 492 w 985"/>
                <a:gd name="T19" fmla="*/ 169 h 352"/>
                <a:gd name="T20" fmla="*/ 473 w 985"/>
                <a:gd name="T21" fmla="*/ 176 h 352"/>
                <a:gd name="T22" fmla="*/ 422 w 985"/>
                <a:gd name="T23" fmla="*/ 159 h 352"/>
                <a:gd name="T24" fmla="*/ 395 w 985"/>
                <a:gd name="T25" fmla="*/ 148 h 352"/>
                <a:gd name="T26" fmla="*/ 370 w 985"/>
                <a:gd name="T27" fmla="*/ 138 h 352"/>
                <a:gd name="T28" fmla="*/ 328 w 985"/>
                <a:gd name="T29" fmla="*/ 125 h 352"/>
                <a:gd name="T30" fmla="*/ 281 w 985"/>
                <a:gd name="T31" fmla="*/ 112 h 352"/>
                <a:gd name="T32" fmla="*/ 231 w 985"/>
                <a:gd name="T33" fmla="*/ 99 h 352"/>
                <a:gd name="T34" fmla="*/ 180 w 985"/>
                <a:gd name="T35" fmla="*/ 85 h 352"/>
                <a:gd name="T36" fmla="*/ 130 w 985"/>
                <a:gd name="T37" fmla="*/ 69 h 352"/>
                <a:gd name="T38" fmla="*/ 83 w 985"/>
                <a:gd name="T39" fmla="*/ 51 h 352"/>
                <a:gd name="T40" fmla="*/ 40 w 985"/>
                <a:gd name="T41" fmla="*/ 34 h 352"/>
                <a:gd name="T42" fmla="*/ 4 w 985"/>
                <a:gd name="T43" fmla="*/ 12 h 352"/>
                <a:gd name="T44" fmla="*/ 0 w 985"/>
                <a:gd name="T45" fmla="*/ 3 h 352"/>
                <a:gd name="T46" fmla="*/ 9 w 985"/>
                <a:gd name="T47" fmla="*/ 0 h 352"/>
                <a:gd name="T48" fmla="*/ 9 w 985"/>
                <a:gd name="T49" fmla="*/ 0 h 3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85"/>
                <a:gd name="T76" fmla="*/ 0 h 352"/>
                <a:gd name="T77" fmla="*/ 985 w 985"/>
                <a:gd name="T78" fmla="*/ 352 h 3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85" h="352">
                  <a:moveTo>
                    <a:pt x="19" y="0"/>
                  </a:moveTo>
                  <a:lnTo>
                    <a:pt x="92" y="27"/>
                  </a:lnTo>
                  <a:lnTo>
                    <a:pt x="164" y="57"/>
                  </a:lnTo>
                  <a:lnTo>
                    <a:pt x="236" y="88"/>
                  </a:lnTo>
                  <a:lnTo>
                    <a:pt x="310" y="114"/>
                  </a:lnTo>
                  <a:lnTo>
                    <a:pt x="458" y="150"/>
                  </a:lnTo>
                  <a:lnTo>
                    <a:pt x="656" y="200"/>
                  </a:lnTo>
                  <a:lnTo>
                    <a:pt x="846" y="251"/>
                  </a:lnTo>
                  <a:lnTo>
                    <a:pt x="968" y="300"/>
                  </a:lnTo>
                  <a:lnTo>
                    <a:pt x="985" y="337"/>
                  </a:lnTo>
                  <a:lnTo>
                    <a:pt x="947" y="352"/>
                  </a:lnTo>
                  <a:lnTo>
                    <a:pt x="844" y="318"/>
                  </a:lnTo>
                  <a:lnTo>
                    <a:pt x="791" y="295"/>
                  </a:lnTo>
                  <a:lnTo>
                    <a:pt x="740" y="276"/>
                  </a:lnTo>
                  <a:lnTo>
                    <a:pt x="656" y="251"/>
                  </a:lnTo>
                  <a:lnTo>
                    <a:pt x="563" y="224"/>
                  </a:lnTo>
                  <a:lnTo>
                    <a:pt x="462" y="198"/>
                  </a:lnTo>
                  <a:lnTo>
                    <a:pt x="361" y="169"/>
                  </a:lnTo>
                  <a:lnTo>
                    <a:pt x="261" y="137"/>
                  </a:lnTo>
                  <a:lnTo>
                    <a:pt x="166" y="103"/>
                  </a:lnTo>
                  <a:lnTo>
                    <a:pt x="80" y="67"/>
                  </a:lnTo>
                  <a:lnTo>
                    <a:pt x="8" y="25"/>
                  </a:lnTo>
                  <a:lnTo>
                    <a:pt x="0" y="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3776" y="3238"/>
              <a:ext cx="30" cy="219"/>
            </a:xfrm>
            <a:custGeom>
              <a:avLst/>
              <a:gdLst>
                <a:gd name="T0" fmla="*/ 13 w 61"/>
                <a:gd name="T1" fmla="*/ 6 h 437"/>
                <a:gd name="T2" fmla="*/ 25 w 61"/>
                <a:gd name="T3" fmla="*/ 107 h 437"/>
                <a:gd name="T4" fmla="*/ 30 w 61"/>
                <a:gd name="T5" fmla="*/ 211 h 437"/>
                <a:gd name="T6" fmla="*/ 25 w 61"/>
                <a:gd name="T7" fmla="*/ 219 h 437"/>
                <a:gd name="T8" fmla="*/ 17 w 61"/>
                <a:gd name="T9" fmla="*/ 212 h 437"/>
                <a:gd name="T10" fmla="*/ 15 w 61"/>
                <a:gd name="T11" fmla="*/ 180 h 437"/>
                <a:gd name="T12" fmla="*/ 7 w 61"/>
                <a:gd name="T13" fmla="*/ 62 h 437"/>
                <a:gd name="T14" fmla="*/ 0 w 61"/>
                <a:gd name="T15" fmla="*/ 8 h 437"/>
                <a:gd name="T16" fmla="*/ 6 w 61"/>
                <a:gd name="T17" fmla="*/ 0 h 437"/>
                <a:gd name="T18" fmla="*/ 13 w 61"/>
                <a:gd name="T19" fmla="*/ 6 h 437"/>
                <a:gd name="T20" fmla="*/ 13 w 61"/>
                <a:gd name="T21" fmla="*/ 6 h 4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1"/>
                <a:gd name="T34" fmla="*/ 0 h 437"/>
                <a:gd name="T35" fmla="*/ 61 w 61"/>
                <a:gd name="T36" fmla="*/ 437 h 4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1" h="437">
                  <a:moveTo>
                    <a:pt x="27" y="11"/>
                  </a:moveTo>
                  <a:lnTo>
                    <a:pt x="50" y="214"/>
                  </a:lnTo>
                  <a:lnTo>
                    <a:pt x="61" y="422"/>
                  </a:lnTo>
                  <a:lnTo>
                    <a:pt x="50" y="437"/>
                  </a:lnTo>
                  <a:lnTo>
                    <a:pt x="34" y="424"/>
                  </a:lnTo>
                  <a:lnTo>
                    <a:pt x="31" y="359"/>
                  </a:lnTo>
                  <a:lnTo>
                    <a:pt x="15" y="123"/>
                  </a:lnTo>
                  <a:lnTo>
                    <a:pt x="0" y="15"/>
                  </a:lnTo>
                  <a:lnTo>
                    <a:pt x="12" y="0"/>
                  </a:lnTo>
                  <a:lnTo>
                    <a:pt x="27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3739" y="3405"/>
              <a:ext cx="66" cy="39"/>
            </a:xfrm>
            <a:custGeom>
              <a:avLst/>
              <a:gdLst>
                <a:gd name="T0" fmla="*/ 5 w 133"/>
                <a:gd name="T1" fmla="*/ 26 h 78"/>
                <a:gd name="T2" fmla="*/ 47 w 133"/>
                <a:gd name="T3" fmla="*/ 0 h 78"/>
                <a:gd name="T4" fmla="*/ 66 w 133"/>
                <a:gd name="T5" fmla="*/ 6 h 78"/>
                <a:gd name="T6" fmla="*/ 60 w 133"/>
                <a:gd name="T7" fmla="*/ 25 h 78"/>
                <a:gd name="T8" fmla="*/ 8 w 133"/>
                <a:gd name="T9" fmla="*/ 39 h 78"/>
                <a:gd name="T10" fmla="*/ 0 w 133"/>
                <a:gd name="T11" fmla="*/ 35 h 78"/>
                <a:gd name="T12" fmla="*/ 5 w 133"/>
                <a:gd name="T13" fmla="*/ 26 h 78"/>
                <a:gd name="T14" fmla="*/ 5 w 133"/>
                <a:gd name="T15" fmla="*/ 26 h 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3"/>
                <a:gd name="T25" fmla="*/ 0 h 78"/>
                <a:gd name="T26" fmla="*/ 133 w 133"/>
                <a:gd name="T27" fmla="*/ 78 h 7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3" h="78">
                  <a:moveTo>
                    <a:pt x="10" y="52"/>
                  </a:moveTo>
                  <a:lnTo>
                    <a:pt x="95" y="0"/>
                  </a:lnTo>
                  <a:lnTo>
                    <a:pt x="133" y="12"/>
                  </a:lnTo>
                  <a:lnTo>
                    <a:pt x="120" y="50"/>
                  </a:lnTo>
                  <a:lnTo>
                    <a:pt x="17" y="78"/>
                  </a:lnTo>
                  <a:lnTo>
                    <a:pt x="0" y="69"/>
                  </a:lnTo>
                  <a:lnTo>
                    <a:pt x="1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3828" y="3331"/>
              <a:ext cx="221" cy="82"/>
            </a:xfrm>
            <a:custGeom>
              <a:avLst/>
              <a:gdLst>
                <a:gd name="T0" fmla="*/ 10 w 443"/>
                <a:gd name="T1" fmla="*/ 54 h 163"/>
                <a:gd name="T2" fmla="*/ 61 w 443"/>
                <a:gd name="T3" fmla="*/ 47 h 163"/>
                <a:gd name="T4" fmla="*/ 111 w 443"/>
                <a:gd name="T5" fmla="*/ 29 h 163"/>
                <a:gd name="T6" fmla="*/ 161 w 443"/>
                <a:gd name="T7" fmla="*/ 13 h 163"/>
                <a:gd name="T8" fmla="*/ 212 w 443"/>
                <a:gd name="T9" fmla="*/ 0 h 163"/>
                <a:gd name="T10" fmla="*/ 221 w 443"/>
                <a:gd name="T11" fmla="*/ 4 h 163"/>
                <a:gd name="T12" fmla="*/ 216 w 443"/>
                <a:gd name="T13" fmla="*/ 14 h 163"/>
                <a:gd name="T14" fmla="*/ 198 w 443"/>
                <a:gd name="T15" fmla="*/ 22 h 163"/>
                <a:gd name="T16" fmla="*/ 169 w 443"/>
                <a:gd name="T17" fmla="*/ 34 h 163"/>
                <a:gd name="T18" fmla="*/ 118 w 443"/>
                <a:gd name="T19" fmla="*/ 53 h 163"/>
                <a:gd name="T20" fmla="*/ 35 w 443"/>
                <a:gd name="T21" fmla="*/ 73 h 163"/>
                <a:gd name="T22" fmla="*/ 15 w 443"/>
                <a:gd name="T23" fmla="*/ 82 h 163"/>
                <a:gd name="T24" fmla="*/ 4 w 443"/>
                <a:gd name="T25" fmla="*/ 80 h 163"/>
                <a:gd name="T26" fmla="*/ 0 w 443"/>
                <a:gd name="T27" fmla="*/ 71 h 163"/>
                <a:gd name="T28" fmla="*/ 1 w 443"/>
                <a:gd name="T29" fmla="*/ 59 h 163"/>
                <a:gd name="T30" fmla="*/ 10 w 443"/>
                <a:gd name="T31" fmla="*/ 54 h 163"/>
                <a:gd name="T32" fmla="*/ 10 w 443"/>
                <a:gd name="T33" fmla="*/ 54 h 1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43"/>
                <a:gd name="T52" fmla="*/ 0 h 163"/>
                <a:gd name="T53" fmla="*/ 443 w 443"/>
                <a:gd name="T54" fmla="*/ 163 h 16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43" h="163">
                  <a:moveTo>
                    <a:pt x="21" y="108"/>
                  </a:moveTo>
                  <a:lnTo>
                    <a:pt x="123" y="93"/>
                  </a:lnTo>
                  <a:lnTo>
                    <a:pt x="222" y="57"/>
                  </a:lnTo>
                  <a:lnTo>
                    <a:pt x="323" y="25"/>
                  </a:lnTo>
                  <a:lnTo>
                    <a:pt x="425" y="0"/>
                  </a:lnTo>
                  <a:lnTo>
                    <a:pt x="443" y="8"/>
                  </a:lnTo>
                  <a:lnTo>
                    <a:pt x="433" y="27"/>
                  </a:lnTo>
                  <a:lnTo>
                    <a:pt x="397" y="44"/>
                  </a:lnTo>
                  <a:lnTo>
                    <a:pt x="338" y="67"/>
                  </a:lnTo>
                  <a:lnTo>
                    <a:pt x="237" y="105"/>
                  </a:lnTo>
                  <a:lnTo>
                    <a:pt x="70" y="146"/>
                  </a:lnTo>
                  <a:lnTo>
                    <a:pt x="30" y="163"/>
                  </a:lnTo>
                  <a:lnTo>
                    <a:pt x="9" y="160"/>
                  </a:lnTo>
                  <a:lnTo>
                    <a:pt x="0" y="141"/>
                  </a:lnTo>
                  <a:lnTo>
                    <a:pt x="2" y="118"/>
                  </a:lnTo>
                  <a:lnTo>
                    <a:pt x="21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3761" y="3523"/>
              <a:ext cx="426" cy="154"/>
            </a:xfrm>
            <a:custGeom>
              <a:avLst/>
              <a:gdLst>
                <a:gd name="T0" fmla="*/ 8 w 851"/>
                <a:gd name="T1" fmla="*/ 0 h 308"/>
                <a:gd name="T2" fmla="*/ 60 w 851"/>
                <a:gd name="T3" fmla="*/ 11 h 308"/>
                <a:gd name="T4" fmla="*/ 89 w 851"/>
                <a:gd name="T5" fmla="*/ 24 h 308"/>
                <a:gd name="T6" fmla="*/ 112 w 851"/>
                <a:gd name="T7" fmla="*/ 34 h 308"/>
                <a:gd name="T8" fmla="*/ 160 w 851"/>
                <a:gd name="T9" fmla="*/ 48 h 308"/>
                <a:gd name="T10" fmla="*/ 207 w 851"/>
                <a:gd name="T11" fmla="*/ 62 h 308"/>
                <a:gd name="T12" fmla="*/ 301 w 851"/>
                <a:gd name="T13" fmla="*/ 89 h 308"/>
                <a:gd name="T14" fmla="*/ 329 w 851"/>
                <a:gd name="T15" fmla="*/ 101 h 308"/>
                <a:gd name="T16" fmla="*/ 356 w 851"/>
                <a:gd name="T17" fmla="*/ 114 h 308"/>
                <a:gd name="T18" fmla="*/ 419 w 851"/>
                <a:gd name="T19" fmla="*/ 132 h 308"/>
                <a:gd name="T20" fmla="*/ 426 w 851"/>
                <a:gd name="T21" fmla="*/ 148 h 308"/>
                <a:gd name="T22" fmla="*/ 411 w 851"/>
                <a:gd name="T23" fmla="*/ 154 h 308"/>
                <a:gd name="T24" fmla="*/ 353 w 851"/>
                <a:gd name="T25" fmla="*/ 132 h 308"/>
                <a:gd name="T26" fmla="*/ 324 w 851"/>
                <a:gd name="T27" fmla="*/ 120 h 308"/>
                <a:gd name="T28" fmla="*/ 295 w 851"/>
                <a:gd name="T29" fmla="*/ 108 h 308"/>
                <a:gd name="T30" fmla="*/ 248 w 851"/>
                <a:gd name="T31" fmla="*/ 93 h 308"/>
                <a:gd name="T32" fmla="*/ 202 w 851"/>
                <a:gd name="T33" fmla="*/ 78 h 308"/>
                <a:gd name="T34" fmla="*/ 154 w 851"/>
                <a:gd name="T35" fmla="*/ 62 h 308"/>
                <a:gd name="T36" fmla="*/ 107 w 851"/>
                <a:gd name="T37" fmla="*/ 45 h 308"/>
                <a:gd name="T38" fmla="*/ 75 w 851"/>
                <a:gd name="T39" fmla="*/ 33 h 308"/>
                <a:gd name="T40" fmla="*/ 43 w 851"/>
                <a:gd name="T41" fmla="*/ 20 h 308"/>
                <a:gd name="T42" fmla="*/ 7 w 851"/>
                <a:gd name="T43" fmla="*/ 13 h 308"/>
                <a:gd name="T44" fmla="*/ 0 w 851"/>
                <a:gd name="T45" fmla="*/ 5 h 308"/>
                <a:gd name="T46" fmla="*/ 8 w 851"/>
                <a:gd name="T47" fmla="*/ 0 h 308"/>
                <a:gd name="T48" fmla="*/ 8 w 851"/>
                <a:gd name="T49" fmla="*/ 0 h 3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51"/>
                <a:gd name="T76" fmla="*/ 0 h 308"/>
                <a:gd name="T77" fmla="*/ 851 w 851"/>
                <a:gd name="T78" fmla="*/ 308 h 3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51" h="308">
                  <a:moveTo>
                    <a:pt x="15" y="0"/>
                  </a:moveTo>
                  <a:lnTo>
                    <a:pt x="119" y="23"/>
                  </a:lnTo>
                  <a:lnTo>
                    <a:pt x="178" y="48"/>
                  </a:lnTo>
                  <a:lnTo>
                    <a:pt x="224" y="67"/>
                  </a:lnTo>
                  <a:lnTo>
                    <a:pt x="319" y="97"/>
                  </a:lnTo>
                  <a:lnTo>
                    <a:pt x="414" y="124"/>
                  </a:lnTo>
                  <a:lnTo>
                    <a:pt x="602" y="179"/>
                  </a:lnTo>
                  <a:lnTo>
                    <a:pt x="657" y="203"/>
                  </a:lnTo>
                  <a:lnTo>
                    <a:pt x="712" y="228"/>
                  </a:lnTo>
                  <a:lnTo>
                    <a:pt x="838" y="264"/>
                  </a:lnTo>
                  <a:lnTo>
                    <a:pt x="851" y="295"/>
                  </a:lnTo>
                  <a:lnTo>
                    <a:pt x="821" y="308"/>
                  </a:lnTo>
                  <a:lnTo>
                    <a:pt x="705" y="264"/>
                  </a:lnTo>
                  <a:lnTo>
                    <a:pt x="648" y="240"/>
                  </a:lnTo>
                  <a:lnTo>
                    <a:pt x="589" y="217"/>
                  </a:lnTo>
                  <a:lnTo>
                    <a:pt x="496" y="186"/>
                  </a:lnTo>
                  <a:lnTo>
                    <a:pt x="403" y="156"/>
                  </a:lnTo>
                  <a:lnTo>
                    <a:pt x="308" y="125"/>
                  </a:lnTo>
                  <a:lnTo>
                    <a:pt x="214" y="91"/>
                  </a:lnTo>
                  <a:lnTo>
                    <a:pt x="150" y="65"/>
                  </a:lnTo>
                  <a:lnTo>
                    <a:pt x="85" y="40"/>
                  </a:lnTo>
                  <a:lnTo>
                    <a:pt x="13" y="27"/>
                  </a:lnTo>
                  <a:lnTo>
                    <a:pt x="0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4033" y="3290"/>
              <a:ext cx="21" cy="134"/>
            </a:xfrm>
            <a:custGeom>
              <a:avLst/>
              <a:gdLst>
                <a:gd name="T0" fmla="*/ 13 w 42"/>
                <a:gd name="T1" fmla="*/ 6 h 268"/>
                <a:gd name="T2" fmla="*/ 21 w 42"/>
                <a:gd name="T3" fmla="*/ 126 h 268"/>
                <a:gd name="T4" fmla="*/ 13 w 42"/>
                <a:gd name="T5" fmla="*/ 134 h 268"/>
                <a:gd name="T6" fmla="*/ 6 w 42"/>
                <a:gd name="T7" fmla="*/ 126 h 268"/>
                <a:gd name="T8" fmla="*/ 4 w 42"/>
                <a:gd name="T9" fmla="*/ 113 h 268"/>
                <a:gd name="T10" fmla="*/ 5 w 42"/>
                <a:gd name="T11" fmla="*/ 50 h 268"/>
                <a:gd name="T12" fmla="*/ 0 w 42"/>
                <a:gd name="T13" fmla="*/ 8 h 268"/>
                <a:gd name="T14" fmla="*/ 5 w 42"/>
                <a:gd name="T15" fmla="*/ 0 h 268"/>
                <a:gd name="T16" fmla="*/ 13 w 42"/>
                <a:gd name="T17" fmla="*/ 6 h 268"/>
                <a:gd name="T18" fmla="*/ 13 w 42"/>
                <a:gd name="T19" fmla="*/ 6 h 2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"/>
                <a:gd name="T31" fmla="*/ 0 h 268"/>
                <a:gd name="T32" fmla="*/ 42 w 42"/>
                <a:gd name="T33" fmla="*/ 268 h 2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" h="268">
                  <a:moveTo>
                    <a:pt x="27" y="12"/>
                  </a:moveTo>
                  <a:lnTo>
                    <a:pt x="42" y="253"/>
                  </a:lnTo>
                  <a:lnTo>
                    <a:pt x="27" y="268"/>
                  </a:lnTo>
                  <a:lnTo>
                    <a:pt x="12" y="253"/>
                  </a:lnTo>
                  <a:lnTo>
                    <a:pt x="8" y="227"/>
                  </a:lnTo>
                  <a:lnTo>
                    <a:pt x="10" y="101"/>
                  </a:lnTo>
                  <a:lnTo>
                    <a:pt x="0" y="17"/>
                  </a:lnTo>
                  <a:lnTo>
                    <a:pt x="10" y="0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4050" y="3400"/>
              <a:ext cx="93" cy="41"/>
            </a:xfrm>
            <a:custGeom>
              <a:avLst/>
              <a:gdLst>
                <a:gd name="T0" fmla="*/ 8 w 187"/>
                <a:gd name="T1" fmla="*/ 0 h 82"/>
                <a:gd name="T2" fmla="*/ 49 w 187"/>
                <a:gd name="T3" fmla="*/ 10 h 82"/>
                <a:gd name="T4" fmla="*/ 88 w 187"/>
                <a:gd name="T5" fmla="*/ 24 h 82"/>
                <a:gd name="T6" fmla="*/ 93 w 187"/>
                <a:gd name="T7" fmla="*/ 36 h 82"/>
                <a:gd name="T8" fmla="*/ 82 w 187"/>
                <a:gd name="T9" fmla="*/ 41 h 82"/>
                <a:gd name="T10" fmla="*/ 39 w 187"/>
                <a:gd name="T11" fmla="*/ 23 h 82"/>
                <a:gd name="T12" fmla="*/ 5 w 187"/>
                <a:gd name="T13" fmla="*/ 13 h 82"/>
                <a:gd name="T14" fmla="*/ 0 w 187"/>
                <a:gd name="T15" fmla="*/ 5 h 82"/>
                <a:gd name="T16" fmla="*/ 8 w 187"/>
                <a:gd name="T17" fmla="*/ 0 h 82"/>
                <a:gd name="T18" fmla="*/ 8 w 187"/>
                <a:gd name="T19" fmla="*/ 0 h 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7"/>
                <a:gd name="T31" fmla="*/ 0 h 82"/>
                <a:gd name="T32" fmla="*/ 187 w 187"/>
                <a:gd name="T33" fmla="*/ 82 h 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7" h="82">
                  <a:moveTo>
                    <a:pt x="16" y="0"/>
                  </a:moveTo>
                  <a:lnTo>
                    <a:pt x="99" y="21"/>
                  </a:lnTo>
                  <a:lnTo>
                    <a:pt x="177" y="49"/>
                  </a:lnTo>
                  <a:lnTo>
                    <a:pt x="187" y="72"/>
                  </a:lnTo>
                  <a:lnTo>
                    <a:pt x="164" y="82"/>
                  </a:lnTo>
                  <a:lnTo>
                    <a:pt x="78" y="47"/>
                  </a:lnTo>
                  <a:lnTo>
                    <a:pt x="10" y="26"/>
                  </a:lnTo>
                  <a:lnTo>
                    <a:pt x="0" y="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4211" y="3451"/>
              <a:ext cx="210" cy="65"/>
            </a:xfrm>
            <a:custGeom>
              <a:avLst/>
              <a:gdLst>
                <a:gd name="T0" fmla="*/ 9 w 420"/>
                <a:gd name="T1" fmla="*/ 0 h 129"/>
                <a:gd name="T2" fmla="*/ 62 w 420"/>
                <a:gd name="T3" fmla="*/ 12 h 129"/>
                <a:gd name="T4" fmla="*/ 118 w 420"/>
                <a:gd name="T5" fmla="*/ 29 h 129"/>
                <a:gd name="T6" fmla="*/ 157 w 420"/>
                <a:gd name="T7" fmla="*/ 45 h 129"/>
                <a:gd name="T8" fmla="*/ 198 w 420"/>
                <a:gd name="T9" fmla="*/ 43 h 129"/>
                <a:gd name="T10" fmla="*/ 210 w 420"/>
                <a:gd name="T11" fmla="*/ 46 h 129"/>
                <a:gd name="T12" fmla="*/ 206 w 420"/>
                <a:gd name="T13" fmla="*/ 58 h 129"/>
                <a:gd name="T14" fmla="*/ 184 w 420"/>
                <a:gd name="T15" fmla="*/ 65 h 129"/>
                <a:gd name="T16" fmla="*/ 160 w 420"/>
                <a:gd name="T17" fmla="*/ 61 h 129"/>
                <a:gd name="T18" fmla="*/ 114 w 420"/>
                <a:gd name="T19" fmla="*/ 44 h 129"/>
                <a:gd name="T20" fmla="*/ 56 w 420"/>
                <a:gd name="T21" fmla="*/ 28 h 129"/>
                <a:gd name="T22" fmla="*/ 6 w 420"/>
                <a:gd name="T23" fmla="*/ 13 h 129"/>
                <a:gd name="T24" fmla="*/ 0 w 420"/>
                <a:gd name="T25" fmla="*/ 5 h 129"/>
                <a:gd name="T26" fmla="*/ 9 w 420"/>
                <a:gd name="T27" fmla="*/ 0 h 129"/>
                <a:gd name="T28" fmla="*/ 9 w 420"/>
                <a:gd name="T29" fmla="*/ 0 h 1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0"/>
                <a:gd name="T46" fmla="*/ 0 h 129"/>
                <a:gd name="T47" fmla="*/ 420 w 420"/>
                <a:gd name="T48" fmla="*/ 129 h 12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0" h="129">
                  <a:moveTo>
                    <a:pt x="17" y="0"/>
                  </a:moveTo>
                  <a:lnTo>
                    <a:pt x="125" y="24"/>
                  </a:lnTo>
                  <a:lnTo>
                    <a:pt x="237" y="58"/>
                  </a:lnTo>
                  <a:lnTo>
                    <a:pt x="313" y="89"/>
                  </a:lnTo>
                  <a:lnTo>
                    <a:pt x="395" y="85"/>
                  </a:lnTo>
                  <a:lnTo>
                    <a:pt x="420" y="91"/>
                  </a:lnTo>
                  <a:lnTo>
                    <a:pt x="412" y="115"/>
                  </a:lnTo>
                  <a:lnTo>
                    <a:pt x="368" y="129"/>
                  </a:lnTo>
                  <a:lnTo>
                    <a:pt x="319" y="121"/>
                  </a:lnTo>
                  <a:lnTo>
                    <a:pt x="228" y="87"/>
                  </a:lnTo>
                  <a:lnTo>
                    <a:pt x="112" y="55"/>
                  </a:lnTo>
                  <a:lnTo>
                    <a:pt x="11" y="26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4402" y="3379"/>
              <a:ext cx="25" cy="138"/>
            </a:xfrm>
            <a:custGeom>
              <a:avLst/>
              <a:gdLst>
                <a:gd name="T0" fmla="*/ 18 w 49"/>
                <a:gd name="T1" fmla="*/ 5 h 276"/>
                <a:gd name="T2" fmla="*/ 25 w 49"/>
                <a:gd name="T3" fmla="*/ 63 h 276"/>
                <a:gd name="T4" fmla="*/ 23 w 49"/>
                <a:gd name="T5" fmla="*/ 125 h 276"/>
                <a:gd name="T6" fmla="*/ 12 w 49"/>
                <a:gd name="T7" fmla="*/ 138 h 276"/>
                <a:gd name="T8" fmla="*/ 0 w 49"/>
                <a:gd name="T9" fmla="*/ 127 h 276"/>
                <a:gd name="T10" fmla="*/ 2 w 49"/>
                <a:gd name="T11" fmla="*/ 89 h 276"/>
                <a:gd name="T12" fmla="*/ 9 w 49"/>
                <a:gd name="T13" fmla="*/ 52 h 276"/>
                <a:gd name="T14" fmla="*/ 5 w 49"/>
                <a:gd name="T15" fmla="*/ 9 h 276"/>
                <a:gd name="T16" fmla="*/ 10 w 49"/>
                <a:gd name="T17" fmla="*/ 0 h 276"/>
                <a:gd name="T18" fmla="*/ 18 w 49"/>
                <a:gd name="T19" fmla="*/ 5 h 276"/>
                <a:gd name="T20" fmla="*/ 18 w 49"/>
                <a:gd name="T21" fmla="*/ 5 h 2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9"/>
                <a:gd name="T34" fmla="*/ 0 h 276"/>
                <a:gd name="T35" fmla="*/ 49 w 49"/>
                <a:gd name="T36" fmla="*/ 276 h 2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9" h="276">
                  <a:moveTo>
                    <a:pt x="36" y="10"/>
                  </a:moveTo>
                  <a:lnTo>
                    <a:pt x="49" y="127"/>
                  </a:lnTo>
                  <a:lnTo>
                    <a:pt x="45" y="251"/>
                  </a:lnTo>
                  <a:lnTo>
                    <a:pt x="23" y="276"/>
                  </a:lnTo>
                  <a:lnTo>
                    <a:pt x="0" y="255"/>
                  </a:lnTo>
                  <a:lnTo>
                    <a:pt x="4" y="179"/>
                  </a:lnTo>
                  <a:lnTo>
                    <a:pt x="17" y="105"/>
                  </a:lnTo>
                  <a:lnTo>
                    <a:pt x="9" y="17"/>
                  </a:lnTo>
                  <a:lnTo>
                    <a:pt x="19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4427" y="3485"/>
              <a:ext cx="117" cy="58"/>
            </a:xfrm>
            <a:custGeom>
              <a:avLst/>
              <a:gdLst>
                <a:gd name="T0" fmla="*/ 14 w 236"/>
                <a:gd name="T1" fmla="*/ 0 h 118"/>
                <a:gd name="T2" fmla="*/ 29 w 236"/>
                <a:gd name="T3" fmla="*/ 10 h 118"/>
                <a:gd name="T4" fmla="*/ 68 w 236"/>
                <a:gd name="T5" fmla="*/ 23 h 118"/>
                <a:gd name="T6" fmla="*/ 111 w 236"/>
                <a:gd name="T7" fmla="*/ 35 h 118"/>
                <a:gd name="T8" fmla="*/ 117 w 236"/>
                <a:gd name="T9" fmla="*/ 52 h 118"/>
                <a:gd name="T10" fmla="*/ 100 w 236"/>
                <a:gd name="T11" fmla="*/ 58 h 118"/>
                <a:gd name="T12" fmla="*/ 62 w 236"/>
                <a:gd name="T13" fmla="*/ 39 h 118"/>
                <a:gd name="T14" fmla="*/ 43 w 236"/>
                <a:gd name="T15" fmla="*/ 29 h 118"/>
                <a:gd name="T16" fmla="*/ 25 w 236"/>
                <a:gd name="T17" fmla="*/ 24 h 118"/>
                <a:gd name="T18" fmla="*/ 6 w 236"/>
                <a:gd name="T19" fmla="*/ 22 h 118"/>
                <a:gd name="T20" fmla="*/ 0 w 236"/>
                <a:gd name="T21" fmla="*/ 7 h 118"/>
                <a:gd name="T22" fmla="*/ 6 w 236"/>
                <a:gd name="T23" fmla="*/ 0 h 118"/>
                <a:gd name="T24" fmla="*/ 14 w 236"/>
                <a:gd name="T25" fmla="*/ 0 h 118"/>
                <a:gd name="T26" fmla="*/ 14 w 236"/>
                <a:gd name="T27" fmla="*/ 0 h 1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36"/>
                <a:gd name="T43" fmla="*/ 0 h 118"/>
                <a:gd name="T44" fmla="*/ 236 w 236"/>
                <a:gd name="T45" fmla="*/ 118 h 1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36" h="118">
                  <a:moveTo>
                    <a:pt x="29" y="0"/>
                  </a:moveTo>
                  <a:lnTo>
                    <a:pt x="59" y="21"/>
                  </a:lnTo>
                  <a:lnTo>
                    <a:pt x="137" y="46"/>
                  </a:lnTo>
                  <a:lnTo>
                    <a:pt x="223" y="72"/>
                  </a:lnTo>
                  <a:lnTo>
                    <a:pt x="236" y="105"/>
                  </a:lnTo>
                  <a:lnTo>
                    <a:pt x="202" y="118"/>
                  </a:lnTo>
                  <a:lnTo>
                    <a:pt x="126" y="80"/>
                  </a:lnTo>
                  <a:lnTo>
                    <a:pt x="86" y="59"/>
                  </a:lnTo>
                  <a:lnTo>
                    <a:pt x="51" y="48"/>
                  </a:lnTo>
                  <a:lnTo>
                    <a:pt x="13" y="44"/>
                  </a:lnTo>
                  <a:lnTo>
                    <a:pt x="0" y="15"/>
                  </a:lnTo>
                  <a:lnTo>
                    <a:pt x="12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4538" y="3405"/>
              <a:ext cx="63" cy="182"/>
            </a:xfrm>
            <a:custGeom>
              <a:avLst/>
              <a:gdLst>
                <a:gd name="T0" fmla="*/ 25 w 127"/>
                <a:gd name="T1" fmla="*/ 157 h 365"/>
                <a:gd name="T2" fmla="*/ 57 w 127"/>
                <a:gd name="T3" fmla="*/ 172 h 365"/>
                <a:gd name="T4" fmla="*/ 63 w 127"/>
                <a:gd name="T5" fmla="*/ 182 h 365"/>
                <a:gd name="T6" fmla="*/ 12 w 127"/>
                <a:gd name="T7" fmla="*/ 175 h 365"/>
                <a:gd name="T8" fmla="*/ 1 w 127"/>
                <a:gd name="T9" fmla="*/ 141 h 365"/>
                <a:gd name="T10" fmla="*/ 2 w 127"/>
                <a:gd name="T11" fmla="*/ 104 h 365"/>
                <a:gd name="T12" fmla="*/ 0 w 127"/>
                <a:gd name="T13" fmla="*/ 12 h 365"/>
                <a:gd name="T14" fmla="*/ 3 w 127"/>
                <a:gd name="T15" fmla="*/ 3 h 365"/>
                <a:gd name="T16" fmla="*/ 12 w 127"/>
                <a:gd name="T17" fmla="*/ 0 h 365"/>
                <a:gd name="T18" fmla="*/ 24 w 127"/>
                <a:gd name="T19" fmla="*/ 12 h 365"/>
                <a:gd name="T20" fmla="*/ 17 w 127"/>
                <a:gd name="T21" fmla="*/ 87 h 365"/>
                <a:gd name="T22" fmla="*/ 16 w 127"/>
                <a:gd name="T23" fmla="*/ 127 h 365"/>
                <a:gd name="T24" fmla="*/ 25 w 127"/>
                <a:gd name="T25" fmla="*/ 157 h 365"/>
                <a:gd name="T26" fmla="*/ 25 w 127"/>
                <a:gd name="T27" fmla="*/ 157 h 3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7"/>
                <a:gd name="T43" fmla="*/ 0 h 365"/>
                <a:gd name="T44" fmla="*/ 127 w 127"/>
                <a:gd name="T45" fmla="*/ 365 h 3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7" h="365">
                  <a:moveTo>
                    <a:pt x="51" y="314"/>
                  </a:moveTo>
                  <a:lnTo>
                    <a:pt x="115" y="344"/>
                  </a:lnTo>
                  <a:lnTo>
                    <a:pt x="127" y="365"/>
                  </a:lnTo>
                  <a:lnTo>
                    <a:pt x="24" y="350"/>
                  </a:lnTo>
                  <a:lnTo>
                    <a:pt x="3" y="282"/>
                  </a:lnTo>
                  <a:lnTo>
                    <a:pt x="5" y="209"/>
                  </a:lnTo>
                  <a:lnTo>
                    <a:pt x="0" y="25"/>
                  </a:lnTo>
                  <a:lnTo>
                    <a:pt x="7" y="6"/>
                  </a:lnTo>
                  <a:lnTo>
                    <a:pt x="24" y="0"/>
                  </a:lnTo>
                  <a:lnTo>
                    <a:pt x="49" y="25"/>
                  </a:lnTo>
                  <a:lnTo>
                    <a:pt x="34" y="175"/>
                  </a:lnTo>
                  <a:lnTo>
                    <a:pt x="32" y="255"/>
                  </a:lnTo>
                  <a:lnTo>
                    <a:pt x="51" y="3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4441" y="3386"/>
              <a:ext cx="85" cy="100"/>
            </a:xfrm>
            <a:custGeom>
              <a:avLst/>
              <a:gdLst>
                <a:gd name="T0" fmla="*/ 20 w 171"/>
                <a:gd name="T1" fmla="*/ 74 h 202"/>
                <a:gd name="T2" fmla="*/ 35 w 171"/>
                <a:gd name="T3" fmla="*/ 78 h 202"/>
                <a:gd name="T4" fmla="*/ 50 w 171"/>
                <a:gd name="T5" fmla="*/ 77 h 202"/>
                <a:gd name="T6" fmla="*/ 60 w 171"/>
                <a:gd name="T7" fmla="*/ 51 h 202"/>
                <a:gd name="T8" fmla="*/ 58 w 171"/>
                <a:gd name="T9" fmla="*/ 20 h 202"/>
                <a:gd name="T10" fmla="*/ 61 w 171"/>
                <a:gd name="T11" fmla="*/ 9 h 202"/>
                <a:gd name="T12" fmla="*/ 71 w 171"/>
                <a:gd name="T13" fmla="*/ 7 h 202"/>
                <a:gd name="T14" fmla="*/ 84 w 171"/>
                <a:gd name="T15" fmla="*/ 20 h 202"/>
                <a:gd name="T16" fmla="*/ 85 w 171"/>
                <a:gd name="T17" fmla="*/ 42 h 202"/>
                <a:gd name="T18" fmla="*/ 84 w 171"/>
                <a:gd name="T19" fmla="*/ 63 h 202"/>
                <a:gd name="T20" fmla="*/ 79 w 171"/>
                <a:gd name="T21" fmla="*/ 84 h 202"/>
                <a:gd name="T22" fmla="*/ 64 w 171"/>
                <a:gd name="T23" fmla="*/ 100 h 202"/>
                <a:gd name="T24" fmla="*/ 38 w 171"/>
                <a:gd name="T25" fmla="*/ 100 h 202"/>
                <a:gd name="T26" fmla="*/ 10 w 171"/>
                <a:gd name="T27" fmla="*/ 92 h 202"/>
                <a:gd name="T28" fmla="*/ 0 w 171"/>
                <a:gd name="T29" fmla="*/ 82 h 202"/>
                <a:gd name="T30" fmla="*/ 9 w 171"/>
                <a:gd name="T31" fmla="*/ 7 h 202"/>
                <a:gd name="T32" fmla="*/ 17 w 171"/>
                <a:gd name="T33" fmla="*/ 0 h 202"/>
                <a:gd name="T34" fmla="*/ 23 w 171"/>
                <a:gd name="T35" fmla="*/ 8 h 202"/>
                <a:gd name="T36" fmla="*/ 20 w 171"/>
                <a:gd name="T37" fmla="*/ 74 h 202"/>
                <a:gd name="T38" fmla="*/ 20 w 171"/>
                <a:gd name="T39" fmla="*/ 74 h 20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71"/>
                <a:gd name="T61" fmla="*/ 0 h 202"/>
                <a:gd name="T62" fmla="*/ 171 w 171"/>
                <a:gd name="T63" fmla="*/ 202 h 20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71" h="202">
                  <a:moveTo>
                    <a:pt x="41" y="149"/>
                  </a:moveTo>
                  <a:lnTo>
                    <a:pt x="70" y="158"/>
                  </a:lnTo>
                  <a:lnTo>
                    <a:pt x="100" y="156"/>
                  </a:lnTo>
                  <a:lnTo>
                    <a:pt x="121" y="103"/>
                  </a:lnTo>
                  <a:lnTo>
                    <a:pt x="116" y="40"/>
                  </a:lnTo>
                  <a:lnTo>
                    <a:pt x="123" y="19"/>
                  </a:lnTo>
                  <a:lnTo>
                    <a:pt x="142" y="14"/>
                  </a:lnTo>
                  <a:lnTo>
                    <a:pt x="169" y="40"/>
                  </a:lnTo>
                  <a:lnTo>
                    <a:pt x="171" y="84"/>
                  </a:lnTo>
                  <a:lnTo>
                    <a:pt x="169" y="128"/>
                  </a:lnTo>
                  <a:lnTo>
                    <a:pt x="159" y="170"/>
                  </a:lnTo>
                  <a:lnTo>
                    <a:pt x="129" y="202"/>
                  </a:lnTo>
                  <a:lnTo>
                    <a:pt x="76" y="202"/>
                  </a:lnTo>
                  <a:lnTo>
                    <a:pt x="21" y="185"/>
                  </a:lnTo>
                  <a:lnTo>
                    <a:pt x="0" y="166"/>
                  </a:lnTo>
                  <a:lnTo>
                    <a:pt x="19" y="14"/>
                  </a:lnTo>
                  <a:lnTo>
                    <a:pt x="34" y="0"/>
                  </a:lnTo>
                  <a:lnTo>
                    <a:pt x="47" y="16"/>
                  </a:lnTo>
                  <a:lnTo>
                    <a:pt x="41" y="1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4"/>
            <p:cNvSpPr>
              <a:spLocks/>
            </p:cNvSpPr>
            <p:nvPr/>
          </p:nvSpPr>
          <p:spPr bwMode="auto">
            <a:xfrm>
              <a:off x="4796" y="2682"/>
              <a:ext cx="104" cy="102"/>
            </a:xfrm>
            <a:custGeom>
              <a:avLst/>
              <a:gdLst>
                <a:gd name="T0" fmla="*/ 14 w 207"/>
                <a:gd name="T1" fmla="*/ 10 h 203"/>
                <a:gd name="T2" fmla="*/ 21 w 207"/>
                <a:gd name="T3" fmla="*/ 22 h 203"/>
                <a:gd name="T4" fmla="*/ 36 w 207"/>
                <a:gd name="T5" fmla="*/ 27 h 203"/>
                <a:gd name="T6" fmla="*/ 78 w 207"/>
                <a:gd name="T7" fmla="*/ 23 h 203"/>
                <a:gd name="T8" fmla="*/ 91 w 207"/>
                <a:gd name="T9" fmla="*/ 28 h 203"/>
                <a:gd name="T10" fmla="*/ 99 w 207"/>
                <a:gd name="T11" fmla="*/ 41 h 203"/>
                <a:gd name="T12" fmla="*/ 104 w 207"/>
                <a:gd name="T13" fmla="*/ 72 h 203"/>
                <a:gd name="T14" fmla="*/ 86 w 207"/>
                <a:gd name="T15" fmla="*/ 91 h 203"/>
                <a:gd name="T16" fmla="*/ 61 w 207"/>
                <a:gd name="T17" fmla="*/ 102 h 203"/>
                <a:gd name="T18" fmla="*/ 50 w 207"/>
                <a:gd name="T19" fmla="*/ 98 h 203"/>
                <a:gd name="T20" fmla="*/ 55 w 207"/>
                <a:gd name="T21" fmla="*/ 87 h 203"/>
                <a:gd name="T22" fmla="*/ 73 w 207"/>
                <a:gd name="T23" fmla="*/ 68 h 203"/>
                <a:gd name="T24" fmla="*/ 80 w 207"/>
                <a:gd name="T25" fmla="*/ 37 h 203"/>
                <a:gd name="T26" fmla="*/ 68 w 207"/>
                <a:gd name="T27" fmla="*/ 43 h 203"/>
                <a:gd name="T28" fmla="*/ 34 w 207"/>
                <a:gd name="T29" fmla="*/ 43 h 203"/>
                <a:gd name="T30" fmla="*/ 8 w 207"/>
                <a:gd name="T31" fmla="*/ 30 h 203"/>
                <a:gd name="T32" fmla="*/ 0 w 207"/>
                <a:gd name="T33" fmla="*/ 4 h 203"/>
                <a:gd name="T34" fmla="*/ 10 w 207"/>
                <a:gd name="T35" fmla="*/ 0 h 203"/>
                <a:gd name="T36" fmla="*/ 14 w 207"/>
                <a:gd name="T37" fmla="*/ 10 h 203"/>
                <a:gd name="T38" fmla="*/ 14 w 207"/>
                <a:gd name="T39" fmla="*/ 10 h 20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07"/>
                <a:gd name="T61" fmla="*/ 0 h 203"/>
                <a:gd name="T62" fmla="*/ 207 w 207"/>
                <a:gd name="T63" fmla="*/ 203 h 20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07" h="203">
                  <a:moveTo>
                    <a:pt x="28" y="20"/>
                  </a:moveTo>
                  <a:lnTo>
                    <a:pt x="41" y="43"/>
                  </a:lnTo>
                  <a:lnTo>
                    <a:pt x="72" y="53"/>
                  </a:lnTo>
                  <a:lnTo>
                    <a:pt x="155" y="45"/>
                  </a:lnTo>
                  <a:lnTo>
                    <a:pt x="182" y="55"/>
                  </a:lnTo>
                  <a:lnTo>
                    <a:pt x="197" y="81"/>
                  </a:lnTo>
                  <a:lnTo>
                    <a:pt x="207" y="144"/>
                  </a:lnTo>
                  <a:lnTo>
                    <a:pt x="172" y="182"/>
                  </a:lnTo>
                  <a:lnTo>
                    <a:pt x="121" y="203"/>
                  </a:lnTo>
                  <a:lnTo>
                    <a:pt x="100" y="195"/>
                  </a:lnTo>
                  <a:lnTo>
                    <a:pt x="110" y="174"/>
                  </a:lnTo>
                  <a:lnTo>
                    <a:pt x="146" y="136"/>
                  </a:lnTo>
                  <a:lnTo>
                    <a:pt x="159" y="74"/>
                  </a:lnTo>
                  <a:lnTo>
                    <a:pt x="136" y="85"/>
                  </a:lnTo>
                  <a:lnTo>
                    <a:pt x="68" y="85"/>
                  </a:lnTo>
                  <a:lnTo>
                    <a:pt x="15" y="60"/>
                  </a:lnTo>
                  <a:lnTo>
                    <a:pt x="0" y="7"/>
                  </a:lnTo>
                  <a:lnTo>
                    <a:pt x="20" y="0"/>
                  </a:lnTo>
                  <a:lnTo>
                    <a:pt x="2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4715" y="2725"/>
              <a:ext cx="249" cy="147"/>
            </a:xfrm>
            <a:custGeom>
              <a:avLst/>
              <a:gdLst>
                <a:gd name="T0" fmla="*/ 50 w 498"/>
                <a:gd name="T1" fmla="*/ 15 h 295"/>
                <a:gd name="T2" fmla="*/ 17 w 498"/>
                <a:gd name="T3" fmla="*/ 21 h 295"/>
                <a:gd name="T4" fmla="*/ 15 w 498"/>
                <a:gd name="T5" fmla="*/ 28 h 295"/>
                <a:gd name="T6" fmla="*/ 17 w 498"/>
                <a:gd name="T7" fmla="*/ 52 h 295"/>
                <a:gd name="T8" fmla="*/ 20 w 498"/>
                <a:gd name="T9" fmla="*/ 104 h 295"/>
                <a:gd name="T10" fmla="*/ 33 w 498"/>
                <a:gd name="T11" fmla="*/ 106 h 295"/>
                <a:gd name="T12" fmla="*/ 49 w 498"/>
                <a:gd name="T13" fmla="*/ 103 h 295"/>
                <a:gd name="T14" fmla="*/ 171 w 498"/>
                <a:gd name="T15" fmla="*/ 118 h 295"/>
                <a:gd name="T16" fmla="*/ 213 w 498"/>
                <a:gd name="T17" fmla="*/ 116 h 295"/>
                <a:gd name="T18" fmla="*/ 228 w 498"/>
                <a:gd name="T19" fmla="*/ 68 h 295"/>
                <a:gd name="T20" fmla="*/ 221 w 498"/>
                <a:gd name="T21" fmla="*/ 35 h 295"/>
                <a:gd name="T22" fmla="*/ 210 w 498"/>
                <a:gd name="T23" fmla="*/ 23 h 295"/>
                <a:gd name="T24" fmla="*/ 194 w 498"/>
                <a:gd name="T25" fmla="*/ 15 h 295"/>
                <a:gd name="T26" fmla="*/ 188 w 498"/>
                <a:gd name="T27" fmla="*/ 6 h 295"/>
                <a:gd name="T28" fmla="*/ 197 w 498"/>
                <a:gd name="T29" fmla="*/ 0 h 295"/>
                <a:gd name="T30" fmla="*/ 246 w 498"/>
                <a:gd name="T31" fmla="*/ 27 h 295"/>
                <a:gd name="T32" fmla="*/ 249 w 498"/>
                <a:gd name="T33" fmla="*/ 54 h 295"/>
                <a:gd name="T34" fmla="*/ 246 w 498"/>
                <a:gd name="T35" fmla="*/ 90 h 295"/>
                <a:gd name="T36" fmla="*/ 237 w 498"/>
                <a:gd name="T37" fmla="*/ 123 h 295"/>
                <a:gd name="T38" fmla="*/ 221 w 498"/>
                <a:gd name="T39" fmla="*/ 141 h 295"/>
                <a:gd name="T40" fmla="*/ 143 w 498"/>
                <a:gd name="T41" fmla="*/ 147 h 295"/>
                <a:gd name="T42" fmla="*/ 66 w 498"/>
                <a:gd name="T43" fmla="*/ 137 h 295"/>
                <a:gd name="T44" fmla="*/ 54 w 498"/>
                <a:gd name="T45" fmla="*/ 132 h 295"/>
                <a:gd name="T46" fmla="*/ 6 w 498"/>
                <a:gd name="T47" fmla="*/ 110 h 295"/>
                <a:gd name="T48" fmla="*/ 0 w 498"/>
                <a:gd name="T49" fmla="*/ 19 h 295"/>
                <a:gd name="T50" fmla="*/ 8 w 498"/>
                <a:gd name="T51" fmla="*/ 9 h 295"/>
                <a:gd name="T52" fmla="*/ 18 w 498"/>
                <a:gd name="T53" fmla="*/ 4 h 295"/>
                <a:gd name="T54" fmla="*/ 43 w 498"/>
                <a:gd name="T55" fmla="*/ 2 h 295"/>
                <a:gd name="T56" fmla="*/ 58 w 498"/>
                <a:gd name="T57" fmla="*/ 6 h 295"/>
                <a:gd name="T58" fmla="*/ 50 w 498"/>
                <a:gd name="T59" fmla="*/ 15 h 295"/>
                <a:gd name="T60" fmla="*/ 50 w 498"/>
                <a:gd name="T61" fmla="*/ 15 h 29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498"/>
                <a:gd name="T94" fmla="*/ 0 h 295"/>
                <a:gd name="T95" fmla="*/ 498 w 498"/>
                <a:gd name="T96" fmla="*/ 295 h 29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498" h="295">
                  <a:moveTo>
                    <a:pt x="99" y="31"/>
                  </a:moveTo>
                  <a:lnTo>
                    <a:pt x="34" y="42"/>
                  </a:lnTo>
                  <a:lnTo>
                    <a:pt x="29" y="57"/>
                  </a:lnTo>
                  <a:lnTo>
                    <a:pt x="34" y="105"/>
                  </a:lnTo>
                  <a:lnTo>
                    <a:pt x="40" y="209"/>
                  </a:lnTo>
                  <a:lnTo>
                    <a:pt x="65" y="213"/>
                  </a:lnTo>
                  <a:lnTo>
                    <a:pt x="97" y="207"/>
                  </a:lnTo>
                  <a:lnTo>
                    <a:pt x="342" y="236"/>
                  </a:lnTo>
                  <a:lnTo>
                    <a:pt x="426" y="232"/>
                  </a:lnTo>
                  <a:lnTo>
                    <a:pt x="456" y="137"/>
                  </a:lnTo>
                  <a:lnTo>
                    <a:pt x="441" y="70"/>
                  </a:lnTo>
                  <a:lnTo>
                    <a:pt x="420" y="46"/>
                  </a:lnTo>
                  <a:lnTo>
                    <a:pt x="388" y="31"/>
                  </a:lnTo>
                  <a:lnTo>
                    <a:pt x="376" y="13"/>
                  </a:lnTo>
                  <a:lnTo>
                    <a:pt x="394" y="0"/>
                  </a:lnTo>
                  <a:lnTo>
                    <a:pt x="492" y="55"/>
                  </a:lnTo>
                  <a:lnTo>
                    <a:pt x="498" y="108"/>
                  </a:lnTo>
                  <a:lnTo>
                    <a:pt x="492" y="181"/>
                  </a:lnTo>
                  <a:lnTo>
                    <a:pt x="473" y="247"/>
                  </a:lnTo>
                  <a:lnTo>
                    <a:pt x="441" y="283"/>
                  </a:lnTo>
                  <a:lnTo>
                    <a:pt x="285" y="295"/>
                  </a:lnTo>
                  <a:lnTo>
                    <a:pt x="131" y="274"/>
                  </a:lnTo>
                  <a:lnTo>
                    <a:pt x="108" y="264"/>
                  </a:lnTo>
                  <a:lnTo>
                    <a:pt x="11" y="221"/>
                  </a:lnTo>
                  <a:lnTo>
                    <a:pt x="0" y="38"/>
                  </a:lnTo>
                  <a:lnTo>
                    <a:pt x="15" y="19"/>
                  </a:lnTo>
                  <a:lnTo>
                    <a:pt x="36" y="8"/>
                  </a:lnTo>
                  <a:lnTo>
                    <a:pt x="86" y="4"/>
                  </a:lnTo>
                  <a:lnTo>
                    <a:pt x="116" y="13"/>
                  </a:lnTo>
                  <a:lnTo>
                    <a:pt x="99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4333" y="2544"/>
              <a:ext cx="236" cy="313"/>
            </a:xfrm>
            <a:custGeom>
              <a:avLst/>
              <a:gdLst>
                <a:gd name="T0" fmla="*/ 42 w 471"/>
                <a:gd name="T1" fmla="*/ 198 h 625"/>
                <a:gd name="T2" fmla="*/ 3 w 471"/>
                <a:gd name="T3" fmla="*/ 189 h 625"/>
                <a:gd name="T4" fmla="*/ 0 w 471"/>
                <a:gd name="T5" fmla="*/ 177 h 625"/>
                <a:gd name="T6" fmla="*/ 29 w 471"/>
                <a:gd name="T7" fmla="*/ 133 h 625"/>
                <a:gd name="T8" fmla="*/ 52 w 471"/>
                <a:gd name="T9" fmla="*/ 95 h 625"/>
                <a:gd name="T10" fmla="*/ 73 w 471"/>
                <a:gd name="T11" fmla="*/ 56 h 625"/>
                <a:gd name="T12" fmla="*/ 96 w 471"/>
                <a:gd name="T13" fmla="*/ 10 h 625"/>
                <a:gd name="T14" fmla="*/ 108 w 471"/>
                <a:gd name="T15" fmla="*/ 0 h 625"/>
                <a:gd name="T16" fmla="*/ 118 w 471"/>
                <a:gd name="T17" fmla="*/ 11 h 625"/>
                <a:gd name="T18" fmla="*/ 121 w 471"/>
                <a:gd name="T19" fmla="*/ 48 h 625"/>
                <a:gd name="T20" fmla="*/ 122 w 471"/>
                <a:gd name="T21" fmla="*/ 84 h 625"/>
                <a:gd name="T22" fmla="*/ 129 w 471"/>
                <a:gd name="T23" fmla="*/ 101 h 625"/>
                <a:gd name="T24" fmla="*/ 144 w 471"/>
                <a:gd name="T25" fmla="*/ 121 h 625"/>
                <a:gd name="T26" fmla="*/ 153 w 471"/>
                <a:gd name="T27" fmla="*/ 132 h 625"/>
                <a:gd name="T28" fmla="*/ 166 w 471"/>
                <a:gd name="T29" fmla="*/ 143 h 625"/>
                <a:gd name="T30" fmla="*/ 180 w 471"/>
                <a:gd name="T31" fmla="*/ 154 h 625"/>
                <a:gd name="T32" fmla="*/ 197 w 471"/>
                <a:gd name="T33" fmla="*/ 167 h 625"/>
                <a:gd name="T34" fmla="*/ 202 w 471"/>
                <a:gd name="T35" fmla="*/ 183 h 625"/>
                <a:gd name="T36" fmla="*/ 185 w 471"/>
                <a:gd name="T37" fmla="*/ 188 h 625"/>
                <a:gd name="T38" fmla="*/ 168 w 471"/>
                <a:gd name="T39" fmla="*/ 181 h 625"/>
                <a:gd name="T40" fmla="*/ 154 w 471"/>
                <a:gd name="T41" fmla="*/ 181 h 625"/>
                <a:gd name="T42" fmla="*/ 178 w 471"/>
                <a:gd name="T43" fmla="*/ 210 h 625"/>
                <a:gd name="T44" fmla="*/ 178 w 471"/>
                <a:gd name="T45" fmla="*/ 225 h 625"/>
                <a:gd name="T46" fmla="*/ 159 w 471"/>
                <a:gd name="T47" fmla="*/ 232 h 625"/>
                <a:gd name="T48" fmla="*/ 170 w 471"/>
                <a:gd name="T49" fmla="*/ 252 h 625"/>
                <a:gd name="T50" fmla="*/ 192 w 471"/>
                <a:gd name="T51" fmla="*/ 266 h 625"/>
                <a:gd name="T52" fmla="*/ 234 w 471"/>
                <a:gd name="T53" fmla="*/ 298 h 625"/>
                <a:gd name="T54" fmla="*/ 236 w 471"/>
                <a:gd name="T55" fmla="*/ 308 h 625"/>
                <a:gd name="T56" fmla="*/ 224 w 471"/>
                <a:gd name="T57" fmla="*/ 313 h 625"/>
                <a:gd name="T58" fmla="*/ 192 w 471"/>
                <a:gd name="T59" fmla="*/ 299 h 625"/>
                <a:gd name="T60" fmla="*/ 132 w 471"/>
                <a:gd name="T61" fmla="*/ 221 h 625"/>
                <a:gd name="T62" fmla="*/ 140 w 471"/>
                <a:gd name="T63" fmla="*/ 209 h 625"/>
                <a:gd name="T64" fmla="*/ 155 w 471"/>
                <a:gd name="T65" fmla="*/ 209 h 625"/>
                <a:gd name="T66" fmla="*/ 142 w 471"/>
                <a:gd name="T67" fmla="*/ 183 h 625"/>
                <a:gd name="T68" fmla="*/ 146 w 471"/>
                <a:gd name="T69" fmla="*/ 171 h 625"/>
                <a:gd name="T70" fmla="*/ 170 w 471"/>
                <a:gd name="T71" fmla="*/ 166 h 625"/>
                <a:gd name="T72" fmla="*/ 134 w 471"/>
                <a:gd name="T73" fmla="*/ 142 h 625"/>
                <a:gd name="T74" fmla="*/ 117 w 471"/>
                <a:gd name="T75" fmla="*/ 110 h 625"/>
                <a:gd name="T76" fmla="*/ 99 w 471"/>
                <a:gd name="T77" fmla="*/ 41 h 625"/>
                <a:gd name="T78" fmla="*/ 81 w 471"/>
                <a:gd name="T79" fmla="*/ 78 h 625"/>
                <a:gd name="T80" fmla="*/ 63 w 471"/>
                <a:gd name="T81" fmla="*/ 112 h 625"/>
                <a:gd name="T82" fmla="*/ 43 w 471"/>
                <a:gd name="T83" fmla="*/ 147 h 625"/>
                <a:gd name="T84" fmla="*/ 18 w 471"/>
                <a:gd name="T85" fmla="*/ 179 h 625"/>
                <a:gd name="T86" fmla="*/ 59 w 471"/>
                <a:gd name="T87" fmla="*/ 192 h 625"/>
                <a:gd name="T88" fmla="*/ 51 w 471"/>
                <a:gd name="T89" fmla="*/ 214 h 625"/>
                <a:gd name="T90" fmla="*/ 33 w 471"/>
                <a:gd name="T91" fmla="*/ 258 h 625"/>
                <a:gd name="T92" fmla="*/ 16 w 471"/>
                <a:gd name="T93" fmla="*/ 291 h 625"/>
                <a:gd name="T94" fmla="*/ 9 w 471"/>
                <a:gd name="T95" fmla="*/ 283 h 625"/>
                <a:gd name="T96" fmla="*/ 13 w 471"/>
                <a:gd name="T97" fmla="*/ 263 h 625"/>
                <a:gd name="T98" fmla="*/ 23 w 471"/>
                <a:gd name="T99" fmla="*/ 241 h 625"/>
                <a:gd name="T100" fmla="*/ 42 w 471"/>
                <a:gd name="T101" fmla="*/ 198 h 625"/>
                <a:gd name="T102" fmla="*/ 42 w 471"/>
                <a:gd name="T103" fmla="*/ 198 h 6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71"/>
                <a:gd name="T157" fmla="*/ 0 h 625"/>
                <a:gd name="T158" fmla="*/ 471 w 471"/>
                <a:gd name="T159" fmla="*/ 625 h 62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71" h="625">
                  <a:moveTo>
                    <a:pt x="83" y="395"/>
                  </a:moveTo>
                  <a:lnTo>
                    <a:pt x="6" y="378"/>
                  </a:lnTo>
                  <a:lnTo>
                    <a:pt x="0" y="353"/>
                  </a:lnTo>
                  <a:lnTo>
                    <a:pt x="57" y="266"/>
                  </a:lnTo>
                  <a:lnTo>
                    <a:pt x="104" y="190"/>
                  </a:lnTo>
                  <a:lnTo>
                    <a:pt x="146" y="112"/>
                  </a:lnTo>
                  <a:lnTo>
                    <a:pt x="192" y="19"/>
                  </a:lnTo>
                  <a:lnTo>
                    <a:pt x="215" y="0"/>
                  </a:lnTo>
                  <a:lnTo>
                    <a:pt x="236" y="21"/>
                  </a:lnTo>
                  <a:lnTo>
                    <a:pt x="241" y="95"/>
                  </a:lnTo>
                  <a:lnTo>
                    <a:pt x="243" y="167"/>
                  </a:lnTo>
                  <a:lnTo>
                    <a:pt x="258" y="201"/>
                  </a:lnTo>
                  <a:lnTo>
                    <a:pt x="287" y="241"/>
                  </a:lnTo>
                  <a:lnTo>
                    <a:pt x="306" y="264"/>
                  </a:lnTo>
                  <a:lnTo>
                    <a:pt x="331" y="285"/>
                  </a:lnTo>
                  <a:lnTo>
                    <a:pt x="359" y="308"/>
                  </a:lnTo>
                  <a:lnTo>
                    <a:pt x="393" y="333"/>
                  </a:lnTo>
                  <a:lnTo>
                    <a:pt x="403" y="365"/>
                  </a:lnTo>
                  <a:lnTo>
                    <a:pt x="369" y="376"/>
                  </a:lnTo>
                  <a:lnTo>
                    <a:pt x="336" y="361"/>
                  </a:lnTo>
                  <a:lnTo>
                    <a:pt x="308" y="361"/>
                  </a:lnTo>
                  <a:lnTo>
                    <a:pt x="355" y="420"/>
                  </a:lnTo>
                  <a:lnTo>
                    <a:pt x="355" y="449"/>
                  </a:lnTo>
                  <a:lnTo>
                    <a:pt x="317" y="464"/>
                  </a:lnTo>
                  <a:lnTo>
                    <a:pt x="340" y="504"/>
                  </a:lnTo>
                  <a:lnTo>
                    <a:pt x="384" y="532"/>
                  </a:lnTo>
                  <a:lnTo>
                    <a:pt x="467" y="595"/>
                  </a:lnTo>
                  <a:lnTo>
                    <a:pt x="471" y="616"/>
                  </a:lnTo>
                  <a:lnTo>
                    <a:pt x="448" y="625"/>
                  </a:lnTo>
                  <a:lnTo>
                    <a:pt x="384" y="597"/>
                  </a:lnTo>
                  <a:lnTo>
                    <a:pt x="264" y="441"/>
                  </a:lnTo>
                  <a:lnTo>
                    <a:pt x="279" y="418"/>
                  </a:lnTo>
                  <a:lnTo>
                    <a:pt x="310" y="418"/>
                  </a:lnTo>
                  <a:lnTo>
                    <a:pt x="283" y="365"/>
                  </a:lnTo>
                  <a:lnTo>
                    <a:pt x="291" y="342"/>
                  </a:lnTo>
                  <a:lnTo>
                    <a:pt x="340" y="331"/>
                  </a:lnTo>
                  <a:lnTo>
                    <a:pt x="268" y="283"/>
                  </a:lnTo>
                  <a:lnTo>
                    <a:pt x="234" y="219"/>
                  </a:lnTo>
                  <a:lnTo>
                    <a:pt x="198" y="82"/>
                  </a:lnTo>
                  <a:lnTo>
                    <a:pt x="161" y="156"/>
                  </a:lnTo>
                  <a:lnTo>
                    <a:pt x="125" y="224"/>
                  </a:lnTo>
                  <a:lnTo>
                    <a:pt x="85" y="293"/>
                  </a:lnTo>
                  <a:lnTo>
                    <a:pt x="36" y="357"/>
                  </a:lnTo>
                  <a:lnTo>
                    <a:pt x="118" y="384"/>
                  </a:lnTo>
                  <a:lnTo>
                    <a:pt x="101" y="428"/>
                  </a:lnTo>
                  <a:lnTo>
                    <a:pt x="66" y="515"/>
                  </a:lnTo>
                  <a:lnTo>
                    <a:pt x="32" y="582"/>
                  </a:lnTo>
                  <a:lnTo>
                    <a:pt x="17" y="566"/>
                  </a:lnTo>
                  <a:lnTo>
                    <a:pt x="26" y="525"/>
                  </a:lnTo>
                  <a:lnTo>
                    <a:pt x="45" y="481"/>
                  </a:lnTo>
                  <a:lnTo>
                    <a:pt x="83" y="3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4654" y="3354"/>
              <a:ext cx="64" cy="165"/>
            </a:xfrm>
            <a:custGeom>
              <a:avLst/>
              <a:gdLst>
                <a:gd name="T0" fmla="*/ 38 w 130"/>
                <a:gd name="T1" fmla="*/ 21 h 328"/>
                <a:gd name="T2" fmla="*/ 53 w 130"/>
                <a:gd name="T3" fmla="*/ 0 h 328"/>
                <a:gd name="T4" fmla="*/ 64 w 130"/>
                <a:gd name="T5" fmla="*/ 3 h 328"/>
                <a:gd name="T6" fmla="*/ 53 w 130"/>
                <a:gd name="T7" fmla="*/ 57 h 328"/>
                <a:gd name="T8" fmla="*/ 44 w 130"/>
                <a:gd name="T9" fmla="*/ 89 h 328"/>
                <a:gd name="T10" fmla="*/ 36 w 130"/>
                <a:gd name="T11" fmla="*/ 111 h 328"/>
                <a:gd name="T12" fmla="*/ 24 w 130"/>
                <a:gd name="T13" fmla="*/ 138 h 328"/>
                <a:gd name="T14" fmla="*/ 9 w 130"/>
                <a:gd name="T15" fmla="*/ 165 h 328"/>
                <a:gd name="T16" fmla="*/ 1 w 130"/>
                <a:gd name="T17" fmla="*/ 158 h 328"/>
                <a:gd name="T18" fmla="*/ 0 w 130"/>
                <a:gd name="T19" fmla="*/ 135 h 328"/>
                <a:gd name="T20" fmla="*/ 21 w 130"/>
                <a:gd name="T21" fmla="*/ 78 h 328"/>
                <a:gd name="T22" fmla="*/ 38 w 130"/>
                <a:gd name="T23" fmla="*/ 21 h 328"/>
                <a:gd name="T24" fmla="*/ 38 w 130"/>
                <a:gd name="T25" fmla="*/ 21 h 3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0"/>
                <a:gd name="T40" fmla="*/ 0 h 328"/>
                <a:gd name="T41" fmla="*/ 130 w 130"/>
                <a:gd name="T42" fmla="*/ 328 h 3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0" h="328">
                  <a:moveTo>
                    <a:pt x="78" y="41"/>
                  </a:moveTo>
                  <a:lnTo>
                    <a:pt x="107" y="0"/>
                  </a:lnTo>
                  <a:lnTo>
                    <a:pt x="130" y="5"/>
                  </a:lnTo>
                  <a:lnTo>
                    <a:pt x="107" y="114"/>
                  </a:lnTo>
                  <a:lnTo>
                    <a:pt x="90" y="176"/>
                  </a:lnTo>
                  <a:lnTo>
                    <a:pt x="73" y="220"/>
                  </a:lnTo>
                  <a:lnTo>
                    <a:pt x="48" y="275"/>
                  </a:lnTo>
                  <a:lnTo>
                    <a:pt x="19" y="328"/>
                  </a:lnTo>
                  <a:lnTo>
                    <a:pt x="2" y="315"/>
                  </a:lnTo>
                  <a:lnTo>
                    <a:pt x="0" y="268"/>
                  </a:lnTo>
                  <a:lnTo>
                    <a:pt x="42" y="155"/>
                  </a:lnTo>
                  <a:lnTo>
                    <a:pt x="78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4237" y="3638"/>
              <a:ext cx="353" cy="122"/>
            </a:xfrm>
            <a:custGeom>
              <a:avLst/>
              <a:gdLst>
                <a:gd name="T0" fmla="*/ 317 w 705"/>
                <a:gd name="T1" fmla="*/ 106 h 245"/>
                <a:gd name="T2" fmla="*/ 353 w 705"/>
                <a:gd name="T3" fmla="*/ 101 h 245"/>
                <a:gd name="T4" fmla="*/ 339 w 705"/>
                <a:gd name="T5" fmla="*/ 111 h 245"/>
                <a:gd name="T6" fmla="*/ 312 w 705"/>
                <a:gd name="T7" fmla="*/ 122 h 245"/>
                <a:gd name="T8" fmla="*/ 301 w 705"/>
                <a:gd name="T9" fmla="*/ 121 h 245"/>
                <a:gd name="T10" fmla="*/ 262 w 705"/>
                <a:gd name="T11" fmla="*/ 108 h 245"/>
                <a:gd name="T12" fmla="*/ 225 w 705"/>
                <a:gd name="T13" fmla="*/ 95 h 245"/>
                <a:gd name="T14" fmla="*/ 185 w 705"/>
                <a:gd name="T15" fmla="*/ 80 h 245"/>
                <a:gd name="T16" fmla="*/ 143 w 705"/>
                <a:gd name="T17" fmla="*/ 64 h 245"/>
                <a:gd name="T18" fmla="*/ 105 w 705"/>
                <a:gd name="T19" fmla="*/ 50 h 245"/>
                <a:gd name="T20" fmla="*/ 56 w 705"/>
                <a:gd name="T21" fmla="*/ 32 h 245"/>
                <a:gd name="T22" fmla="*/ 30 w 705"/>
                <a:gd name="T23" fmla="*/ 23 h 245"/>
                <a:gd name="T24" fmla="*/ 4 w 705"/>
                <a:gd name="T25" fmla="*/ 13 h 245"/>
                <a:gd name="T26" fmla="*/ 0 w 705"/>
                <a:gd name="T27" fmla="*/ 4 h 245"/>
                <a:gd name="T28" fmla="*/ 10 w 705"/>
                <a:gd name="T29" fmla="*/ 0 h 245"/>
                <a:gd name="T30" fmla="*/ 62 w 705"/>
                <a:gd name="T31" fmla="*/ 14 h 245"/>
                <a:gd name="T32" fmla="*/ 110 w 705"/>
                <a:gd name="T33" fmla="*/ 30 h 245"/>
                <a:gd name="T34" fmla="*/ 166 w 705"/>
                <a:gd name="T35" fmla="*/ 48 h 245"/>
                <a:gd name="T36" fmla="*/ 220 w 705"/>
                <a:gd name="T37" fmla="*/ 67 h 245"/>
                <a:gd name="T38" fmla="*/ 268 w 705"/>
                <a:gd name="T39" fmla="*/ 84 h 245"/>
                <a:gd name="T40" fmla="*/ 317 w 705"/>
                <a:gd name="T41" fmla="*/ 106 h 245"/>
                <a:gd name="T42" fmla="*/ 317 w 705"/>
                <a:gd name="T43" fmla="*/ 106 h 24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05"/>
                <a:gd name="T67" fmla="*/ 0 h 245"/>
                <a:gd name="T68" fmla="*/ 705 w 705"/>
                <a:gd name="T69" fmla="*/ 245 h 24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05" h="245">
                  <a:moveTo>
                    <a:pt x="633" y="213"/>
                  </a:moveTo>
                  <a:lnTo>
                    <a:pt x="705" y="202"/>
                  </a:lnTo>
                  <a:lnTo>
                    <a:pt x="678" y="223"/>
                  </a:lnTo>
                  <a:lnTo>
                    <a:pt x="623" y="245"/>
                  </a:lnTo>
                  <a:lnTo>
                    <a:pt x="601" y="242"/>
                  </a:lnTo>
                  <a:lnTo>
                    <a:pt x="523" y="217"/>
                  </a:lnTo>
                  <a:lnTo>
                    <a:pt x="450" y="190"/>
                  </a:lnTo>
                  <a:lnTo>
                    <a:pt x="369" y="160"/>
                  </a:lnTo>
                  <a:lnTo>
                    <a:pt x="285" y="129"/>
                  </a:lnTo>
                  <a:lnTo>
                    <a:pt x="209" y="101"/>
                  </a:lnTo>
                  <a:lnTo>
                    <a:pt x="112" y="65"/>
                  </a:lnTo>
                  <a:lnTo>
                    <a:pt x="59" y="46"/>
                  </a:lnTo>
                  <a:lnTo>
                    <a:pt x="7" y="27"/>
                  </a:lnTo>
                  <a:lnTo>
                    <a:pt x="0" y="8"/>
                  </a:lnTo>
                  <a:lnTo>
                    <a:pt x="19" y="0"/>
                  </a:lnTo>
                  <a:lnTo>
                    <a:pt x="123" y="29"/>
                  </a:lnTo>
                  <a:lnTo>
                    <a:pt x="220" y="61"/>
                  </a:lnTo>
                  <a:lnTo>
                    <a:pt x="331" y="97"/>
                  </a:lnTo>
                  <a:lnTo>
                    <a:pt x="439" y="135"/>
                  </a:lnTo>
                  <a:lnTo>
                    <a:pt x="536" y="169"/>
                  </a:lnTo>
                  <a:lnTo>
                    <a:pt x="633" y="2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4175" y="3759"/>
              <a:ext cx="329" cy="139"/>
            </a:xfrm>
            <a:custGeom>
              <a:avLst/>
              <a:gdLst>
                <a:gd name="T0" fmla="*/ 259 w 658"/>
                <a:gd name="T1" fmla="*/ 109 h 278"/>
                <a:gd name="T2" fmla="*/ 289 w 658"/>
                <a:gd name="T3" fmla="*/ 92 h 278"/>
                <a:gd name="T4" fmla="*/ 321 w 658"/>
                <a:gd name="T5" fmla="*/ 81 h 278"/>
                <a:gd name="T6" fmla="*/ 329 w 658"/>
                <a:gd name="T7" fmla="*/ 86 h 278"/>
                <a:gd name="T8" fmla="*/ 325 w 658"/>
                <a:gd name="T9" fmla="*/ 94 h 278"/>
                <a:gd name="T10" fmla="*/ 306 w 658"/>
                <a:gd name="T11" fmla="*/ 103 h 278"/>
                <a:gd name="T12" fmla="*/ 282 w 658"/>
                <a:gd name="T13" fmla="*/ 130 h 278"/>
                <a:gd name="T14" fmla="*/ 267 w 658"/>
                <a:gd name="T15" fmla="*/ 139 h 278"/>
                <a:gd name="T16" fmla="*/ 248 w 658"/>
                <a:gd name="T17" fmla="*/ 135 h 278"/>
                <a:gd name="T18" fmla="*/ 214 w 658"/>
                <a:gd name="T19" fmla="*/ 117 h 278"/>
                <a:gd name="T20" fmla="*/ 178 w 658"/>
                <a:gd name="T21" fmla="*/ 101 h 278"/>
                <a:gd name="T22" fmla="*/ 143 w 658"/>
                <a:gd name="T23" fmla="*/ 85 h 278"/>
                <a:gd name="T24" fmla="*/ 107 w 658"/>
                <a:gd name="T25" fmla="*/ 69 h 278"/>
                <a:gd name="T26" fmla="*/ 75 w 658"/>
                <a:gd name="T27" fmla="*/ 48 h 278"/>
                <a:gd name="T28" fmla="*/ 42 w 658"/>
                <a:gd name="T29" fmla="*/ 26 h 278"/>
                <a:gd name="T30" fmla="*/ 6 w 658"/>
                <a:gd name="T31" fmla="*/ 13 h 278"/>
                <a:gd name="T32" fmla="*/ 0 w 658"/>
                <a:gd name="T33" fmla="*/ 6 h 278"/>
                <a:gd name="T34" fmla="*/ 9 w 658"/>
                <a:gd name="T35" fmla="*/ 0 h 278"/>
                <a:gd name="T36" fmla="*/ 48 w 658"/>
                <a:gd name="T37" fmla="*/ 13 h 278"/>
                <a:gd name="T38" fmla="*/ 86 w 658"/>
                <a:gd name="T39" fmla="*/ 29 h 278"/>
                <a:gd name="T40" fmla="*/ 131 w 658"/>
                <a:gd name="T41" fmla="*/ 48 h 278"/>
                <a:gd name="T42" fmla="*/ 174 w 658"/>
                <a:gd name="T43" fmla="*/ 68 h 278"/>
                <a:gd name="T44" fmla="*/ 214 w 658"/>
                <a:gd name="T45" fmla="*/ 85 h 278"/>
                <a:gd name="T46" fmla="*/ 259 w 658"/>
                <a:gd name="T47" fmla="*/ 109 h 278"/>
                <a:gd name="T48" fmla="*/ 259 w 658"/>
                <a:gd name="T49" fmla="*/ 109 h 2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58"/>
                <a:gd name="T76" fmla="*/ 0 h 278"/>
                <a:gd name="T77" fmla="*/ 658 w 658"/>
                <a:gd name="T78" fmla="*/ 278 h 2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58" h="278">
                  <a:moveTo>
                    <a:pt x="517" y="219"/>
                  </a:moveTo>
                  <a:lnTo>
                    <a:pt x="578" y="185"/>
                  </a:lnTo>
                  <a:lnTo>
                    <a:pt x="641" y="162"/>
                  </a:lnTo>
                  <a:lnTo>
                    <a:pt x="658" y="172"/>
                  </a:lnTo>
                  <a:lnTo>
                    <a:pt x="649" y="189"/>
                  </a:lnTo>
                  <a:lnTo>
                    <a:pt x="611" y="206"/>
                  </a:lnTo>
                  <a:lnTo>
                    <a:pt x="563" y="259"/>
                  </a:lnTo>
                  <a:lnTo>
                    <a:pt x="533" y="278"/>
                  </a:lnTo>
                  <a:lnTo>
                    <a:pt x="497" y="269"/>
                  </a:lnTo>
                  <a:lnTo>
                    <a:pt x="428" y="234"/>
                  </a:lnTo>
                  <a:lnTo>
                    <a:pt x="356" y="202"/>
                  </a:lnTo>
                  <a:lnTo>
                    <a:pt x="286" y="170"/>
                  </a:lnTo>
                  <a:lnTo>
                    <a:pt x="215" y="137"/>
                  </a:lnTo>
                  <a:lnTo>
                    <a:pt x="149" y="96"/>
                  </a:lnTo>
                  <a:lnTo>
                    <a:pt x="84" y="52"/>
                  </a:lnTo>
                  <a:lnTo>
                    <a:pt x="12" y="27"/>
                  </a:lnTo>
                  <a:lnTo>
                    <a:pt x="0" y="12"/>
                  </a:lnTo>
                  <a:lnTo>
                    <a:pt x="18" y="0"/>
                  </a:lnTo>
                  <a:lnTo>
                    <a:pt x="97" y="27"/>
                  </a:lnTo>
                  <a:lnTo>
                    <a:pt x="173" y="59"/>
                  </a:lnTo>
                  <a:lnTo>
                    <a:pt x="261" y="96"/>
                  </a:lnTo>
                  <a:lnTo>
                    <a:pt x="348" y="135"/>
                  </a:lnTo>
                  <a:lnTo>
                    <a:pt x="428" y="170"/>
                  </a:lnTo>
                  <a:lnTo>
                    <a:pt x="517" y="2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4203" y="3686"/>
              <a:ext cx="335" cy="142"/>
            </a:xfrm>
            <a:custGeom>
              <a:avLst/>
              <a:gdLst>
                <a:gd name="T0" fmla="*/ 295 w 670"/>
                <a:gd name="T1" fmla="*/ 122 h 283"/>
                <a:gd name="T2" fmla="*/ 310 w 670"/>
                <a:gd name="T3" fmla="*/ 113 h 283"/>
                <a:gd name="T4" fmla="*/ 326 w 670"/>
                <a:gd name="T5" fmla="*/ 106 h 283"/>
                <a:gd name="T6" fmla="*/ 335 w 670"/>
                <a:gd name="T7" fmla="*/ 110 h 283"/>
                <a:gd name="T8" fmla="*/ 331 w 670"/>
                <a:gd name="T9" fmla="*/ 118 h 283"/>
                <a:gd name="T10" fmla="*/ 312 w 670"/>
                <a:gd name="T11" fmla="*/ 133 h 283"/>
                <a:gd name="T12" fmla="*/ 292 w 670"/>
                <a:gd name="T13" fmla="*/ 142 h 283"/>
                <a:gd name="T14" fmla="*/ 234 w 670"/>
                <a:gd name="T15" fmla="*/ 122 h 283"/>
                <a:gd name="T16" fmla="*/ 189 w 670"/>
                <a:gd name="T17" fmla="*/ 103 h 283"/>
                <a:gd name="T18" fmla="*/ 142 w 670"/>
                <a:gd name="T19" fmla="*/ 82 h 283"/>
                <a:gd name="T20" fmla="*/ 94 w 670"/>
                <a:gd name="T21" fmla="*/ 61 h 283"/>
                <a:gd name="T22" fmla="*/ 52 w 670"/>
                <a:gd name="T23" fmla="*/ 40 h 283"/>
                <a:gd name="T24" fmla="*/ 20 w 670"/>
                <a:gd name="T25" fmla="*/ 24 h 283"/>
                <a:gd name="T26" fmla="*/ 3 w 670"/>
                <a:gd name="T27" fmla="*/ 12 h 283"/>
                <a:gd name="T28" fmla="*/ 0 w 670"/>
                <a:gd name="T29" fmla="*/ 3 h 283"/>
                <a:gd name="T30" fmla="*/ 10 w 670"/>
                <a:gd name="T31" fmla="*/ 0 h 283"/>
                <a:gd name="T32" fmla="*/ 31 w 670"/>
                <a:gd name="T33" fmla="*/ 8 h 283"/>
                <a:gd name="T34" fmla="*/ 55 w 670"/>
                <a:gd name="T35" fmla="*/ 18 h 283"/>
                <a:gd name="T36" fmla="*/ 112 w 670"/>
                <a:gd name="T37" fmla="*/ 37 h 283"/>
                <a:gd name="T38" fmla="*/ 180 w 670"/>
                <a:gd name="T39" fmla="*/ 63 h 283"/>
                <a:gd name="T40" fmla="*/ 214 w 670"/>
                <a:gd name="T41" fmla="*/ 77 h 283"/>
                <a:gd name="T42" fmla="*/ 244 w 670"/>
                <a:gd name="T43" fmla="*/ 92 h 283"/>
                <a:gd name="T44" fmla="*/ 295 w 670"/>
                <a:gd name="T45" fmla="*/ 122 h 283"/>
                <a:gd name="T46" fmla="*/ 295 w 670"/>
                <a:gd name="T47" fmla="*/ 122 h 28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70"/>
                <a:gd name="T73" fmla="*/ 0 h 283"/>
                <a:gd name="T74" fmla="*/ 670 w 670"/>
                <a:gd name="T75" fmla="*/ 283 h 28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70" h="283">
                  <a:moveTo>
                    <a:pt x="590" y="243"/>
                  </a:moveTo>
                  <a:lnTo>
                    <a:pt x="620" y="226"/>
                  </a:lnTo>
                  <a:lnTo>
                    <a:pt x="651" y="211"/>
                  </a:lnTo>
                  <a:lnTo>
                    <a:pt x="670" y="219"/>
                  </a:lnTo>
                  <a:lnTo>
                    <a:pt x="662" y="236"/>
                  </a:lnTo>
                  <a:lnTo>
                    <a:pt x="624" y="266"/>
                  </a:lnTo>
                  <a:lnTo>
                    <a:pt x="584" y="283"/>
                  </a:lnTo>
                  <a:lnTo>
                    <a:pt x="468" y="243"/>
                  </a:lnTo>
                  <a:lnTo>
                    <a:pt x="379" y="205"/>
                  </a:lnTo>
                  <a:lnTo>
                    <a:pt x="284" y="164"/>
                  </a:lnTo>
                  <a:lnTo>
                    <a:pt x="189" y="122"/>
                  </a:lnTo>
                  <a:lnTo>
                    <a:pt x="105" y="80"/>
                  </a:lnTo>
                  <a:lnTo>
                    <a:pt x="40" y="48"/>
                  </a:lnTo>
                  <a:lnTo>
                    <a:pt x="6" y="23"/>
                  </a:lnTo>
                  <a:lnTo>
                    <a:pt x="0" y="6"/>
                  </a:lnTo>
                  <a:lnTo>
                    <a:pt x="19" y="0"/>
                  </a:lnTo>
                  <a:lnTo>
                    <a:pt x="63" y="15"/>
                  </a:lnTo>
                  <a:lnTo>
                    <a:pt x="111" y="36"/>
                  </a:lnTo>
                  <a:lnTo>
                    <a:pt x="225" y="74"/>
                  </a:lnTo>
                  <a:lnTo>
                    <a:pt x="360" y="126"/>
                  </a:lnTo>
                  <a:lnTo>
                    <a:pt x="428" y="154"/>
                  </a:lnTo>
                  <a:lnTo>
                    <a:pt x="489" y="184"/>
                  </a:lnTo>
                  <a:lnTo>
                    <a:pt x="590" y="2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4159" y="3963"/>
              <a:ext cx="2" cy="2"/>
            </a:xfrm>
            <a:custGeom>
              <a:avLst/>
              <a:gdLst>
                <a:gd name="T0" fmla="*/ 0 w 6"/>
                <a:gd name="T1" fmla="*/ 0 h 4"/>
                <a:gd name="T2" fmla="*/ 2 w 6"/>
                <a:gd name="T3" fmla="*/ 2 h 4"/>
                <a:gd name="T4" fmla="*/ 0 w 6"/>
                <a:gd name="T5" fmla="*/ 0 h 4"/>
                <a:gd name="T6" fmla="*/ 0 w 6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4"/>
                <a:gd name="T14" fmla="*/ 6 w 6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4">
                  <a:moveTo>
                    <a:pt x="0" y="0"/>
                  </a:moveTo>
                  <a:lnTo>
                    <a:pt x="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533400"/>
            <a:ext cx="4572000" cy="75895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Example:  Ponderosa </a:t>
            </a:r>
            <a:br>
              <a:rPr lang="en-US" sz="3600" dirty="0" smtClean="0"/>
            </a:br>
            <a:r>
              <a:rPr lang="en-US" sz="3600" dirty="0" smtClean="0"/>
              <a:t>Development Corp.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>
                <a:solidFill>
                  <a:schemeClr val="tx2"/>
                </a:solidFill>
              </a:rPr>
              <a:t>Data </a:t>
            </a:r>
            <a:r>
              <a:rPr lang="en-US" sz="2400" dirty="0">
                <a:solidFill>
                  <a:schemeClr val="tx2"/>
                </a:solidFill>
                <a:sym typeface="Wingdings" pitchFamily="2" charset="2"/>
              </a:rPr>
              <a:t> Data Tools  What-If Analysis  Goal Seek</a:t>
            </a:r>
            <a:endParaRPr lang="en-US" sz="24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solidFill>
                  <a:schemeClr val="tx2"/>
                </a:solidFill>
              </a:rPr>
              <a:t>Step 3:  When the </a:t>
            </a:r>
            <a:r>
              <a:rPr lang="en-US" sz="2400" b="1" dirty="0">
                <a:solidFill>
                  <a:schemeClr val="tx2"/>
                </a:solidFill>
              </a:rPr>
              <a:t>Goal Seek dialog box</a:t>
            </a:r>
            <a:r>
              <a:rPr lang="en-US" sz="2400" dirty="0">
                <a:solidFill>
                  <a:schemeClr val="tx2"/>
                </a:solidFill>
              </a:rPr>
              <a:t> appears: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solidFill>
                  <a:schemeClr val="tx2"/>
                </a:solidFill>
              </a:rPr>
              <a:t>		 Enter the cell where Total </a:t>
            </a:r>
            <a:r>
              <a:rPr lang="en-US" sz="2400" dirty="0" smtClean="0">
                <a:solidFill>
                  <a:schemeClr val="tx2"/>
                </a:solidFill>
              </a:rPr>
              <a:t>Profit </a:t>
            </a:r>
            <a:r>
              <a:rPr lang="en-US" sz="2400" dirty="0">
                <a:solidFill>
                  <a:schemeClr val="tx2"/>
                </a:solidFill>
              </a:rPr>
              <a:t>is computed </a:t>
            </a:r>
            <a:r>
              <a:rPr lang="en-US" sz="2400" dirty="0" smtClean="0">
                <a:solidFill>
                  <a:schemeClr val="tx2"/>
                </a:solidFill>
              </a:rPr>
              <a:t>(B9) in </a:t>
            </a:r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b="1" dirty="0">
                <a:solidFill>
                  <a:schemeClr val="tx2"/>
                </a:solidFill>
              </a:rPr>
              <a:t>Set cell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solidFill>
                  <a:schemeClr val="tx2"/>
                </a:solidFill>
              </a:rPr>
              <a:t>		 Enter 0 in the </a:t>
            </a:r>
            <a:r>
              <a:rPr lang="en-US" sz="2400" b="1" dirty="0">
                <a:solidFill>
                  <a:schemeClr val="tx2"/>
                </a:solidFill>
              </a:rPr>
              <a:t>To value</a:t>
            </a:r>
            <a:r>
              <a:rPr lang="en-US" sz="2400" dirty="0">
                <a:solidFill>
                  <a:schemeClr val="tx2"/>
                </a:solidFill>
              </a:rPr>
              <a:t> box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solidFill>
                  <a:schemeClr val="tx2"/>
                </a:solidFill>
              </a:rPr>
              <a:t>		 Enter the cell where  # of homes sold is </a:t>
            </a:r>
            <a:r>
              <a:rPr lang="en-US" sz="2400" dirty="0" smtClean="0">
                <a:solidFill>
                  <a:schemeClr val="tx2"/>
                </a:solidFill>
              </a:rPr>
              <a:t>entered (B6) </a:t>
            </a:r>
            <a:r>
              <a:rPr lang="en-US" sz="2400" dirty="0">
                <a:solidFill>
                  <a:schemeClr val="tx2"/>
                </a:solidFill>
              </a:rPr>
              <a:t>in the </a:t>
            </a:r>
            <a:r>
              <a:rPr lang="en-US" sz="2400" b="1" dirty="0">
                <a:solidFill>
                  <a:schemeClr val="tx2"/>
                </a:solidFill>
              </a:rPr>
              <a:t>By changing cell</a:t>
            </a:r>
            <a:r>
              <a:rPr lang="en-US" sz="2400" dirty="0">
                <a:solidFill>
                  <a:schemeClr val="tx2"/>
                </a:solidFill>
              </a:rPr>
              <a:t> box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solidFill>
                  <a:schemeClr val="tx2"/>
                </a:solidFill>
              </a:rPr>
              <a:t>		 Select </a:t>
            </a:r>
            <a:r>
              <a:rPr lang="en-US" sz="2400" b="1" dirty="0">
                <a:solidFill>
                  <a:schemeClr val="tx2"/>
                </a:solidFill>
              </a:rPr>
              <a:t>OK</a:t>
            </a:r>
            <a:endParaRPr lang="en-US" sz="24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 		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28600" y="0"/>
            <a:ext cx="1544637" cy="1484313"/>
            <a:chOff x="3701" y="2524"/>
            <a:chExt cx="1291" cy="1441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701" y="3513"/>
              <a:ext cx="511" cy="216"/>
            </a:xfrm>
            <a:custGeom>
              <a:avLst/>
              <a:gdLst>
                <a:gd name="T0" fmla="*/ 60 w 1021"/>
                <a:gd name="T1" fmla="*/ 0 h 432"/>
                <a:gd name="T2" fmla="*/ 0 w 1021"/>
                <a:gd name="T3" fmla="*/ 21 h 432"/>
                <a:gd name="T4" fmla="*/ 67 w 1021"/>
                <a:gd name="T5" fmla="*/ 42 h 432"/>
                <a:gd name="T6" fmla="*/ 132 w 1021"/>
                <a:gd name="T7" fmla="*/ 72 h 432"/>
                <a:gd name="T8" fmla="*/ 225 w 1021"/>
                <a:gd name="T9" fmla="*/ 102 h 432"/>
                <a:gd name="T10" fmla="*/ 205 w 1021"/>
                <a:gd name="T11" fmla="*/ 114 h 432"/>
                <a:gd name="T12" fmla="*/ 319 w 1021"/>
                <a:gd name="T13" fmla="*/ 144 h 432"/>
                <a:gd name="T14" fmla="*/ 412 w 1021"/>
                <a:gd name="T15" fmla="*/ 165 h 432"/>
                <a:gd name="T16" fmla="*/ 468 w 1021"/>
                <a:gd name="T17" fmla="*/ 186 h 432"/>
                <a:gd name="T18" fmla="*/ 507 w 1021"/>
                <a:gd name="T19" fmla="*/ 216 h 432"/>
                <a:gd name="T20" fmla="*/ 511 w 1021"/>
                <a:gd name="T21" fmla="*/ 177 h 432"/>
                <a:gd name="T22" fmla="*/ 447 w 1021"/>
                <a:gd name="T23" fmla="*/ 141 h 432"/>
                <a:gd name="T24" fmla="*/ 246 w 1021"/>
                <a:gd name="T25" fmla="*/ 81 h 432"/>
                <a:gd name="T26" fmla="*/ 60 w 1021"/>
                <a:gd name="T27" fmla="*/ 0 h 432"/>
                <a:gd name="T28" fmla="*/ 60 w 1021"/>
                <a:gd name="T29" fmla="*/ 0 h 4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21"/>
                <a:gd name="T46" fmla="*/ 0 h 432"/>
                <a:gd name="T47" fmla="*/ 1021 w 1021"/>
                <a:gd name="T48" fmla="*/ 432 h 4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21" h="432">
                  <a:moveTo>
                    <a:pt x="120" y="0"/>
                  </a:moveTo>
                  <a:lnTo>
                    <a:pt x="0" y="42"/>
                  </a:lnTo>
                  <a:lnTo>
                    <a:pt x="133" y="84"/>
                  </a:lnTo>
                  <a:lnTo>
                    <a:pt x="264" y="143"/>
                  </a:lnTo>
                  <a:lnTo>
                    <a:pt x="450" y="203"/>
                  </a:lnTo>
                  <a:lnTo>
                    <a:pt x="409" y="228"/>
                  </a:lnTo>
                  <a:lnTo>
                    <a:pt x="637" y="287"/>
                  </a:lnTo>
                  <a:lnTo>
                    <a:pt x="823" y="329"/>
                  </a:lnTo>
                  <a:lnTo>
                    <a:pt x="935" y="371"/>
                  </a:lnTo>
                  <a:lnTo>
                    <a:pt x="1013" y="432"/>
                  </a:lnTo>
                  <a:lnTo>
                    <a:pt x="1021" y="354"/>
                  </a:lnTo>
                  <a:lnTo>
                    <a:pt x="893" y="281"/>
                  </a:lnTo>
                  <a:lnTo>
                    <a:pt x="492" y="16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66A3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691" y="2852"/>
              <a:ext cx="249" cy="777"/>
            </a:xfrm>
            <a:custGeom>
              <a:avLst/>
              <a:gdLst>
                <a:gd name="T0" fmla="*/ 90 w 498"/>
                <a:gd name="T1" fmla="*/ 51 h 1553"/>
                <a:gd name="T2" fmla="*/ 216 w 498"/>
                <a:gd name="T3" fmla="*/ 0 h 1553"/>
                <a:gd name="T4" fmla="*/ 183 w 498"/>
                <a:gd name="T5" fmla="*/ 135 h 1553"/>
                <a:gd name="T6" fmla="*/ 213 w 498"/>
                <a:gd name="T7" fmla="*/ 255 h 1553"/>
                <a:gd name="T8" fmla="*/ 228 w 498"/>
                <a:gd name="T9" fmla="*/ 318 h 1553"/>
                <a:gd name="T10" fmla="*/ 249 w 498"/>
                <a:gd name="T11" fmla="*/ 354 h 1553"/>
                <a:gd name="T12" fmla="*/ 240 w 498"/>
                <a:gd name="T13" fmla="*/ 411 h 1553"/>
                <a:gd name="T14" fmla="*/ 238 w 498"/>
                <a:gd name="T15" fmla="*/ 534 h 1553"/>
                <a:gd name="T16" fmla="*/ 249 w 498"/>
                <a:gd name="T17" fmla="*/ 591 h 1553"/>
                <a:gd name="T18" fmla="*/ 240 w 498"/>
                <a:gd name="T19" fmla="*/ 657 h 1553"/>
                <a:gd name="T20" fmla="*/ 210 w 498"/>
                <a:gd name="T21" fmla="*/ 675 h 1553"/>
                <a:gd name="T22" fmla="*/ 174 w 498"/>
                <a:gd name="T23" fmla="*/ 693 h 1553"/>
                <a:gd name="T24" fmla="*/ 174 w 498"/>
                <a:gd name="T25" fmla="*/ 739 h 1553"/>
                <a:gd name="T26" fmla="*/ 124 w 498"/>
                <a:gd name="T27" fmla="*/ 750 h 1553"/>
                <a:gd name="T28" fmla="*/ 83 w 498"/>
                <a:gd name="T29" fmla="*/ 765 h 1553"/>
                <a:gd name="T30" fmla="*/ 51 w 498"/>
                <a:gd name="T31" fmla="*/ 775 h 1553"/>
                <a:gd name="T32" fmla="*/ 27 w 498"/>
                <a:gd name="T33" fmla="*/ 777 h 1553"/>
                <a:gd name="T34" fmla="*/ 0 w 498"/>
                <a:gd name="T35" fmla="*/ 768 h 1553"/>
                <a:gd name="T36" fmla="*/ 6 w 498"/>
                <a:gd name="T37" fmla="*/ 728 h 1553"/>
                <a:gd name="T38" fmla="*/ 19 w 498"/>
                <a:gd name="T39" fmla="*/ 653 h 1553"/>
                <a:gd name="T40" fmla="*/ 32 w 498"/>
                <a:gd name="T41" fmla="*/ 582 h 1553"/>
                <a:gd name="T42" fmla="*/ 39 w 498"/>
                <a:gd name="T43" fmla="*/ 550 h 1553"/>
                <a:gd name="T44" fmla="*/ 78 w 498"/>
                <a:gd name="T45" fmla="*/ 441 h 1553"/>
                <a:gd name="T46" fmla="*/ 83 w 498"/>
                <a:gd name="T47" fmla="*/ 359 h 1553"/>
                <a:gd name="T48" fmla="*/ 87 w 498"/>
                <a:gd name="T49" fmla="*/ 267 h 1553"/>
                <a:gd name="T50" fmla="*/ 90 w 498"/>
                <a:gd name="T51" fmla="*/ 51 h 1553"/>
                <a:gd name="T52" fmla="*/ 90 w 498"/>
                <a:gd name="T53" fmla="*/ 51 h 155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98"/>
                <a:gd name="T82" fmla="*/ 0 h 1553"/>
                <a:gd name="T83" fmla="*/ 498 w 498"/>
                <a:gd name="T84" fmla="*/ 1553 h 155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98" h="1553">
                  <a:moveTo>
                    <a:pt x="180" y="101"/>
                  </a:moveTo>
                  <a:lnTo>
                    <a:pt x="431" y="0"/>
                  </a:lnTo>
                  <a:lnTo>
                    <a:pt x="366" y="270"/>
                  </a:lnTo>
                  <a:lnTo>
                    <a:pt x="425" y="509"/>
                  </a:lnTo>
                  <a:lnTo>
                    <a:pt x="456" y="635"/>
                  </a:lnTo>
                  <a:lnTo>
                    <a:pt x="498" y="707"/>
                  </a:lnTo>
                  <a:lnTo>
                    <a:pt x="480" y="821"/>
                  </a:lnTo>
                  <a:lnTo>
                    <a:pt x="475" y="1068"/>
                  </a:lnTo>
                  <a:lnTo>
                    <a:pt x="498" y="1182"/>
                  </a:lnTo>
                  <a:lnTo>
                    <a:pt x="480" y="1313"/>
                  </a:lnTo>
                  <a:lnTo>
                    <a:pt x="420" y="1350"/>
                  </a:lnTo>
                  <a:lnTo>
                    <a:pt x="347" y="1386"/>
                  </a:lnTo>
                  <a:lnTo>
                    <a:pt x="347" y="1477"/>
                  </a:lnTo>
                  <a:lnTo>
                    <a:pt x="247" y="1500"/>
                  </a:lnTo>
                  <a:lnTo>
                    <a:pt x="165" y="1530"/>
                  </a:lnTo>
                  <a:lnTo>
                    <a:pt x="102" y="1549"/>
                  </a:lnTo>
                  <a:lnTo>
                    <a:pt x="53" y="1553"/>
                  </a:lnTo>
                  <a:lnTo>
                    <a:pt x="0" y="1536"/>
                  </a:lnTo>
                  <a:lnTo>
                    <a:pt x="11" y="1456"/>
                  </a:lnTo>
                  <a:lnTo>
                    <a:pt x="38" y="1306"/>
                  </a:lnTo>
                  <a:lnTo>
                    <a:pt x="64" y="1163"/>
                  </a:lnTo>
                  <a:lnTo>
                    <a:pt x="77" y="1099"/>
                  </a:lnTo>
                  <a:lnTo>
                    <a:pt x="155" y="882"/>
                  </a:lnTo>
                  <a:lnTo>
                    <a:pt x="165" y="717"/>
                  </a:lnTo>
                  <a:lnTo>
                    <a:pt x="174" y="534"/>
                  </a:lnTo>
                  <a:lnTo>
                    <a:pt x="180" y="101"/>
                  </a:lnTo>
                  <a:close/>
                </a:path>
              </a:pathLst>
            </a:custGeom>
            <a:solidFill>
              <a:srgbClr val="FFE5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4808" y="3402"/>
              <a:ext cx="93" cy="99"/>
            </a:xfrm>
            <a:custGeom>
              <a:avLst/>
              <a:gdLst>
                <a:gd name="T0" fmla="*/ 18 w 187"/>
                <a:gd name="T1" fmla="*/ 0 h 197"/>
                <a:gd name="T2" fmla="*/ 0 w 187"/>
                <a:gd name="T3" fmla="*/ 21 h 197"/>
                <a:gd name="T4" fmla="*/ 15 w 187"/>
                <a:gd name="T5" fmla="*/ 99 h 197"/>
                <a:gd name="T6" fmla="*/ 69 w 187"/>
                <a:gd name="T7" fmla="*/ 96 h 197"/>
                <a:gd name="T8" fmla="*/ 93 w 187"/>
                <a:gd name="T9" fmla="*/ 54 h 197"/>
                <a:gd name="T10" fmla="*/ 78 w 187"/>
                <a:gd name="T11" fmla="*/ 15 h 197"/>
                <a:gd name="T12" fmla="*/ 18 w 187"/>
                <a:gd name="T13" fmla="*/ 0 h 197"/>
                <a:gd name="T14" fmla="*/ 18 w 187"/>
                <a:gd name="T15" fmla="*/ 0 h 19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7"/>
                <a:gd name="T25" fmla="*/ 0 h 197"/>
                <a:gd name="T26" fmla="*/ 187 w 187"/>
                <a:gd name="T27" fmla="*/ 197 h 19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7" h="197">
                  <a:moveTo>
                    <a:pt x="36" y="0"/>
                  </a:moveTo>
                  <a:lnTo>
                    <a:pt x="0" y="41"/>
                  </a:lnTo>
                  <a:lnTo>
                    <a:pt x="31" y="197"/>
                  </a:lnTo>
                  <a:lnTo>
                    <a:pt x="139" y="192"/>
                  </a:lnTo>
                  <a:lnTo>
                    <a:pt x="187" y="108"/>
                  </a:lnTo>
                  <a:lnTo>
                    <a:pt x="156" y="3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727" y="2723"/>
              <a:ext cx="174" cy="132"/>
            </a:xfrm>
            <a:custGeom>
              <a:avLst/>
              <a:gdLst>
                <a:gd name="T0" fmla="*/ 0 w 348"/>
                <a:gd name="T1" fmla="*/ 29 h 265"/>
                <a:gd name="T2" fmla="*/ 60 w 348"/>
                <a:gd name="T3" fmla="*/ 50 h 265"/>
                <a:gd name="T4" fmla="*/ 54 w 348"/>
                <a:gd name="T5" fmla="*/ 18 h 265"/>
                <a:gd name="T6" fmla="*/ 72 w 348"/>
                <a:gd name="T7" fmla="*/ 0 h 265"/>
                <a:gd name="T8" fmla="*/ 117 w 348"/>
                <a:gd name="T9" fmla="*/ 12 h 265"/>
                <a:gd name="T10" fmla="*/ 111 w 348"/>
                <a:gd name="T11" fmla="*/ 50 h 265"/>
                <a:gd name="T12" fmla="*/ 135 w 348"/>
                <a:gd name="T13" fmla="*/ 72 h 265"/>
                <a:gd name="T14" fmla="*/ 171 w 348"/>
                <a:gd name="T15" fmla="*/ 75 h 265"/>
                <a:gd name="T16" fmla="*/ 174 w 348"/>
                <a:gd name="T17" fmla="*/ 99 h 265"/>
                <a:gd name="T18" fmla="*/ 123 w 348"/>
                <a:gd name="T19" fmla="*/ 132 h 265"/>
                <a:gd name="T20" fmla="*/ 15 w 348"/>
                <a:gd name="T21" fmla="*/ 132 h 265"/>
                <a:gd name="T22" fmla="*/ 0 w 348"/>
                <a:gd name="T23" fmla="*/ 90 h 265"/>
                <a:gd name="T24" fmla="*/ 0 w 348"/>
                <a:gd name="T25" fmla="*/ 29 h 265"/>
                <a:gd name="T26" fmla="*/ 0 w 348"/>
                <a:gd name="T27" fmla="*/ 29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48"/>
                <a:gd name="T43" fmla="*/ 0 h 265"/>
                <a:gd name="T44" fmla="*/ 348 w 348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48" h="265">
                  <a:moveTo>
                    <a:pt x="0" y="59"/>
                  </a:moveTo>
                  <a:lnTo>
                    <a:pt x="120" y="101"/>
                  </a:lnTo>
                  <a:lnTo>
                    <a:pt x="108" y="36"/>
                  </a:lnTo>
                  <a:lnTo>
                    <a:pt x="144" y="0"/>
                  </a:lnTo>
                  <a:lnTo>
                    <a:pt x="234" y="25"/>
                  </a:lnTo>
                  <a:lnTo>
                    <a:pt x="222" y="101"/>
                  </a:lnTo>
                  <a:lnTo>
                    <a:pt x="270" y="145"/>
                  </a:lnTo>
                  <a:lnTo>
                    <a:pt x="342" y="150"/>
                  </a:lnTo>
                  <a:lnTo>
                    <a:pt x="348" y="198"/>
                  </a:lnTo>
                  <a:lnTo>
                    <a:pt x="247" y="265"/>
                  </a:lnTo>
                  <a:lnTo>
                    <a:pt x="30" y="265"/>
                  </a:lnTo>
                  <a:lnTo>
                    <a:pt x="0" y="181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832" y="2930"/>
              <a:ext cx="60" cy="57"/>
            </a:xfrm>
            <a:custGeom>
              <a:avLst/>
              <a:gdLst>
                <a:gd name="T0" fmla="*/ 0 w 119"/>
                <a:gd name="T1" fmla="*/ 0 h 114"/>
                <a:gd name="T2" fmla="*/ 42 w 119"/>
                <a:gd name="T3" fmla="*/ 3 h 114"/>
                <a:gd name="T4" fmla="*/ 60 w 119"/>
                <a:gd name="T5" fmla="*/ 29 h 114"/>
                <a:gd name="T6" fmla="*/ 42 w 119"/>
                <a:gd name="T7" fmla="*/ 57 h 114"/>
                <a:gd name="T8" fmla="*/ 9 w 119"/>
                <a:gd name="T9" fmla="*/ 57 h 114"/>
                <a:gd name="T10" fmla="*/ 0 w 119"/>
                <a:gd name="T11" fmla="*/ 0 h 114"/>
                <a:gd name="T12" fmla="*/ 0 w 119"/>
                <a:gd name="T13" fmla="*/ 0 h 1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14"/>
                <a:gd name="T23" fmla="*/ 119 w 119"/>
                <a:gd name="T24" fmla="*/ 114 h 1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14">
                  <a:moveTo>
                    <a:pt x="0" y="0"/>
                  </a:moveTo>
                  <a:lnTo>
                    <a:pt x="83" y="5"/>
                  </a:lnTo>
                  <a:lnTo>
                    <a:pt x="119" y="59"/>
                  </a:lnTo>
                  <a:lnTo>
                    <a:pt x="83" y="114"/>
                  </a:lnTo>
                  <a:lnTo>
                    <a:pt x="17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835" y="3044"/>
              <a:ext cx="69" cy="87"/>
            </a:xfrm>
            <a:custGeom>
              <a:avLst/>
              <a:gdLst>
                <a:gd name="T0" fmla="*/ 21 w 137"/>
                <a:gd name="T1" fmla="*/ 0 h 173"/>
                <a:gd name="T2" fmla="*/ 0 w 137"/>
                <a:gd name="T3" fmla="*/ 21 h 173"/>
                <a:gd name="T4" fmla="*/ 6 w 137"/>
                <a:gd name="T5" fmla="*/ 72 h 173"/>
                <a:gd name="T6" fmla="*/ 45 w 137"/>
                <a:gd name="T7" fmla="*/ 87 h 173"/>
                <a:gd name="T8" fmla="*/ 69 w 137"/>
                <a:gd name="T9" fmla="*/ 63 h 173"/>
                <a:gd name="T10" fmla="*/ 21 w 137"/>
                <a:gd name="T11" fmla="*/ 0 h 173"/>
                <a:gd name="T12" fmla="*/ 21 w 137"/>
                <a:gd name="T13" fmla="*/ 0 h 1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7"/>
                <a:gd name="T22" fmla="*/ 0 h 173"/>
                <a:gd name="T23" fmla="*/ 137 w 137"/>
                <a:gd name="T24" fmla="*/ 173 h 1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7" h="173">
                  <a:moveTo>
                    <a:pt x="42" y="0"/>
                  </a:moveTo>
                  <a:lnTo>
                    <a:pt x="0" y="42"/>
                  </a:lnTo>
                  <a:lnTo>
                    <a:pt x="12" y="144"/>
                  </a:lnTo>
                  <a:lnTo>
                    <a:pt x="90" y="173"/>
                  </a:lnTo>
                  <a:lnTo>
                    <a:pt x="137" y="12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4856" y="3236"/>
              <a:ext cx="87" cy="114"/>
            </a:xfrm>
            <a:custGeom>
              <a:avLst/>
              <a:gdLst>
                <a:gd name="T0" fmla="*/ 63 w 173"/>
                <a:gd name="T1" fmla="*/ 0 h 228"/>
                <a:gd name="T2" fmla="*/ 12 w 173"/>
                <a:gd name="T3" fmla="*/ 15 h 228"/>
                <a:gd name="T4" fmla="*/ 5 w 173"/>
                <a:gd name="T5" fmla="*/ 36 h 228"/>
                <a:gd name="T6" fmla="*/ 0 w 173"/>
                <a:gd name="T7" fmla="*/ 70 h 228"/>
                <a:gd name="T8" fmla="*/ 7 w 173"/>
                <a:gd name="T9" fmla="*/ 83 h 228"/>
                <a:gd name="T10" fmla="*/ 17 w 173"/>
                <a:gd name="T11" fmla="*/ 97 h 228"/>
                <a:gd name="T12" fmla="*/ 34 w 173"/>
                <a:gd name="T13" fmla="*/ 114 h 228"/>
                <a:gd name="T14" fmla="*/ 75 w 173"/>
                <a:gd name="T15" fmla="*/ 114 h 228"/>
                <a:gd name="T16" fmla="*/ 87 w 173"/>
                <a:gd name="T17" fmla="*/ 78 h 228"/>
                <a:gd name="T18" fmla="*/ 75 w 173"/>
                <a:gd name="T19" fmla="*/ 27 h 228"/>
                <a:gd name="T20" fmla="*/ 63 w 173"/>
                <a:gd name="T21" fmla="*/ 0 h 228"/>
                <a:gd name="T22" fmla="*/ 63 w 173"/>
                <a:gd name="T23" fmla="*/ 0 h 2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73"/>
                <a:gd name="T37" fmla="*/ 0 h 228"/>
                <a:gd name="T38" fmla="*/ 173 w 173"/>
                <a:gd name="T39" fmla="*/ 228 h 2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73" h="228">
                  <a:moveTo>
                    <a:pt x="126" y="0"/>
                  </a:moveTo>
                  <a:lnTo>
                    <a:pt x="23" y="30"/>
                  </a:lnTo>
                  <a:lnTo>
                    <a:pt x="10" y="72"/>
                  </a:lnTo>
                  <a:lnTo>
                    <a:pt x="0" y="139"/>
                  </a:lnTo>
                  <a:lnTo>
                    <a:pt x="14" y="165"/>
                  </a:lnTo>
                  <a:lnTo>
                    <a:pt x="34" y="194"/>
                  </a:lnTo>
                  <a:lnTo>
                    <a:pt x="67" y="228"/>
                  </a:lnTo>
                  <a:lnTo>
                    <a:pt x="150" y="228"/>
                  </a:lnTo>
                  <a:lnTo>
                    <a:pt x="173" y="156"/>
                  </a:lnTo>
                  <a:lnTo>
                    <a:pt x="150" y="5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703" y="2852"/>
              <a:ext cx="216" cy="693"/>
            </a:xfrm>
            <a:custGeom>
              <a:avLst/>
              <a:gdLst>
                <a:gd name="T0" fmla="*/ 39 w 432"/>
                <a:gd name="T1" fmla="*/ 3 h 1386"/>
                <a:gd name="T2" fmla="*/ 105 w 432"/>
                <a:gd name="T3" fmla="*/ 11 h 1386"/>
                <a:gd name="T4" fmla="*/ 204 w 432"/>
                <a:gd name="T5" fmla="*/ 0 h 1386"/>
                <a:gd name="T6" fmla="*/ 216 w 432"/>
                <a:gd name="T7" fmla="*/ 50 h 1386"/>
                <a:gd name="T8" fmla="*/ 111 w 432"/>
                <a:gd name="T9" fmla="*/ 84 h 1386"/>
                <a:gd name="T10" fmla="*/ 114 w 432"/>
                <a:gd name="T11" fmla="*/ 291 h 1386"/>
                <a:gd name="T12" fmla="*/ 96 w 432"/>
                <a:gd name="T13" fmla="*/ 387 h 1386"/>
                <a:gd name="T14" fmla="*/ 45 w 432"/>
                <a:gd name="T15" fmla="*/ 522 h 1386"/>
                <a:gd name="T16" fmla="*/ 27 w 432"/>
                <a:gd name="T17" fmla="*/ 693 h 1386"/>
                <a:gd name="T18" fmla="*/ 0 w 432"/>
                <a:gd name="T19" fmla="*/ 503 h 1386"/>
                <a:gd name="T20" fmla="*/ 3 w 432"/>
                <a:gd name="T21" fmla="*/ 441 h 1386"/>
                <a:gd name="T22" fmla="*/ 34 w 432"/>
                <a:gd name="T23" fmla="*/ 330 h 1386"/>
                <a:gd name="T24" fmla="*/ 27 w 432"/>
                <a:gd name="T25" fmla="*/ 84 h 1386"/>
                <a:gd name="T26" fmla="*/ 39 w 432"/>
                <a:gd name="T27" fmla="*/ 3 h 1386"/>
                <a:gd name="T28" fmla="*/ 39 w 432"/>
                <a:gd name="T29" fmla="*/ 3 h 138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2"/>
                <a:gd name="T46" fmla="*/ 0 h 1386"/>
                <a:gd name="T47" fmla="*/ 432 w 432"/>
                <a:gd name="T48" fmla="*/ 1386 h 138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2" h="1386">
                  <a:moveTo>
                    <a:pt x="78" y="6"/>
                  </a:moveTo>
                  <a:lnTo>
                    <a:pt x="209" y="23"/>
                  </a:lnTo>
                  <a:lnTo>
                    <a:pt x="407" y="0"/>
                  </a:lnTo>
                  <a:lnTo>
                    <a:pt x="432" y="101"/>
                  </a:lnTo>
                  <a:lnTo>
                    <a:pt x="223" y="167"/>
                  </a:lnTo>
                  <a:lnTo>
                    <a:pt x="228" y="582"/>
                  </a:lnTo>
                  <a:lnTo>
                    <a:pt x="192" y="774"/>
                  </a:lnTo>
                  <a:lnTo>
                    <a:pt x="90" y="1044"/>
                  </a:lnTo>
                  <a:lnTo>
                    <a:pt x="53" y="1386"/>
                  </a:lnTo>
                  <a:lnTo>
                    <a:pt x="0" y="1007"/>
                  </a:lnTo>
                  <a:lnTo>
                    <a:pt x="6" y="882"/>
                  </a:lnTo>
                  <a:lnTo>
                    <a:pt x="67" y="660"/>
                  </a:lnTo>
                  <a:lnTo>
                    <a:pt x="53" y="167"/>
                  </a:lnTo>
                  <a:lnTo>
                    <a:pt x="78" y="6"/>
                  </a:lnTo>
                  <a:close/>
                </a:path>
              </a:pathLst>
            </a:custGeom>
            <a:solidFill>
              <a:srgbClr val="A38C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4109" y="2524"/>
              <a:ext cx="600" cy="328"/>
            </a:xfrm>
            <a:custGeom>
              <a:avLst/>
              <a:gdLst>
                <a:gd name="T0" fmla="*/ 327 w 1200"/>
                <a:gd name="T1" fmla="*/ 0 h 656"/>
                <a:gd name="T2" fmla="*/ 276 w 1200"/>
                <a:gd name="T3" fmla="*/ 100 h 656"/>
                <a:gd name="T4" fmla="*/ 213 w 1200"/>
                <a:gd name="T5" fmla="*/ 165 h 656"/>
                <a:gd name="T6" fmla="*/ 249 w 1200"/>
                <a:gd name="T7" fmla="*/ 174 h 656"/>
                <a:gd name="T8" fmla="*/ 162 w 1200"/>
                <a:gd name="T9" fmla="*/ 228 h 656"/>
                <a:gd name="T10" fmla="*/ 130 w 1200"/>
                <a:gd name="T11" fmla="*/ 174 h 656"/>
                <a:gd name="T12" fmla="*/ 171 w 1200"/>
                <a:gd name="T13" fmla="*/ 180 h 656"/>
                <a:gd name="T14" fmla="*/ 126 w 1200"/>
                <a:gd name="T15" fmla="*/ 123 h 656"/>
                <a:gd name="T16" fmla="*/ 90 w 1200"/>
                <a:gd name="T17" fmla="*/ 36 h 656"/>
                <a:gd name="T18" fmla="*/ 87 w 1200"/>
                <a:gd name="T19" fmla="*/ 108 h 656"/>
                <a:gd name="T20" fmla="*/ 0 w 1200"/>
                <a:gd name="T21" fmla="*/ 177 h 656"/>
                <a:gd name="T22" fmla="*/ 67 w 1200"/>
                <a:gd name="T23" fmla="*/ 189 h 656"/>
                <a:gd name="T24" fmla="*/ 12 w 1200"/>
                <a:gd name="T25" fmla="*/ 295 h 656"/>
                <a:gd name="T26" fmla="*/ 96 w 1200"/>
                <a:gd name="T27" fmla="*/ 303 h 656"/>
                <a:gd name="T28" fmla="*/ 295 w 1200"/>
                <a:gd name="T29" fmla="*/ 310 h 656"/>
                <a:gd name="T30" fmla="*/ 426 w 1200"/>
                <a:gd name="T31" fmla="*/ 319 h 656"/>
                <a:gd name="T32" fmla="*/ 600 w 1200"/>
                <a:gd name="T33" fmla="*/ 328 h 656"/>
                <a:gd name="T34" fmla="*/ 547 w 1200"/>
                <a:gd name="T35" fmla="*/ 280 h 656"/>
                <a:gd name="T36" fmla="*/ 586 w 1200"/>
                <a:gd name="T37" fmla="*/ 277 h 656"/>
                <a:gd name="T38" fmla="*/ 543 w 1200"/>
                <a:gd name="T39" fmla="*/ 228 h 656"/>
                <a:gd name="T40" fmla="*/ 519 w 1200"/>
                <a:gd name="T41" fmla="*/ 142 h 656"/>
                <a:gd name="T42" fmla="*/ 498 w 1200"/>
                <a:gd name="T43" fmla="*/ 67 h 656"/>
                <a:gd name="T44" fmla="*/ 486 w 1200"/>
                <a:gd name="T45" fmla="*/ 126 h 656"/>
                <a:gd name="T46" fmla="*/ 449 w 1200"/>
                <a:gd name="T47" fmla="*/ 189 h 656"/>
                <a:gd name="T48" fmla="*/ 486 w 1200"/>
                <a:gd name="T49" fmla="*/ 177 h 656"/>
                <a:gd name="T50" fmla="*/ 462 w 1200"/>
                <a:gd name="T51" fmla="*/ 240 h 656"/>
                <a:gd name="T52" fmla="*/ 426 w 1200"/>
                <a:gd name="T53" fmla="*/ 274 h 656"/>
                <a:gd name="T54" fmla="*/ 390 w 1200"/>
                <a:gd name="T55" fmla="*/ 286 h 656"/>
                <a:gd name="T56" fmla="*/ 348 w 1200"/>
                <a:gd name="T57" fmla="*/ 232 h 656"/>
                <a:gd name="T58" fmla="*/ 402 w 1200"/>
                <a:gd name="T59" fmla="*/ 240 h 656"/>
                <a:gd name="T60" fmla="*/ 375 w 1200"/>
                <a:gd name="T61" fmla="*/ 198 h 656"/>
                <a:gd name="T62" fmla="*/ 431 w 1200"/>
                <a:gd name="T63" fmla="*/ 211 h 656"/>
                <a:gd name="T64" fmla="*/ 384 w 1200"/>
                <a:gd name="T65" fmla="*/ 150 h 656"/>
                <a:gd name="T66" fmla="*/ 351 w 1200"/>
                <a:gd name="T67" fmla="*/ 84 h 656"/>
                <a:gd name="T68" fmla="*/ 327 w 1200"/>
                <a:gd name="T69" fmla="*/ 0 h 656"/>
                <a:gd name="T70" fmla="*/ 327 w 1200"/>
                <a:gd name="T71" fmla="*/ 0 h 65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00"/>
                <a:gd name="T109" fmla="*/ 0 h 656"/>
                <a:gd name="T110" fmla="*/ 1200 w 1200"/>
                <a:gd name="T111" fmla="*/ 656 h 65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00" h="656">
                  <a:moveTo>
                    <a:pt x="654" y="0"/>
                  </a:moveTo>
                  <a:lnTo>
                    <a:pt x="552" y="200"/>
                  </a:lnTo>
                  <a:lnTo>
                    <a:pt x="426" y="331"/>
                  </a:lnTo>
                  <a:lnTo>
                    <a:pt x="498" y="348"/>
                  </a:lnTo>
                  <a:lnTo>
                    <a:pt x="325" y="456"/>
                  </a:lnTo>
                  <a:lnTo>
                    <a:pt x="259" y="348"/>
                  </a:lnTo>
                  <a:lnTo>
                    <a:pt x="342" y="361"/>
                  </a:lnTo>
                  <a:lnTo>
                    <a:pt x="253" y="247"/>
                  </a:lnTo>
                  <a:lnTo>
                    <a:pt x="181" y="72"/>
                  </a:lnTo>
                  <a:lnTo>
                    <a:pt x="175" y="217"/>
                  </a:lnTo>
                  <a:lnTo>
                    <a:pt x="0" y="355"/>
                  </a:lnTo>
                  <a:lnTo>
                    <a:pt x="133" y="378"/>
                  </a:lnTo>
                  <a:lnTo>
                    <a:pt x="25" y="589"/>
                  </a:lnTo>
                  <a:lnTo>
                    <a:pt x="192" y="606"/>
                  </a:lnTo>
                  <a:lnTo>
                    <a:pt x="590" y="620"/>
                  </a:lnTo>
                  <a:lnTo>
                    <a:pt x="852" y="637"/>
                  </a:lnTo>
                  <a:lnTo>
                    <a:pt x="1200" y="656"/>
                  </a:lnTo>
                  <a:lnTo>
                    <a:pt x="1093" y="559"/>
                  </a:lnTo>
                  <a:lnTo>
                    <a:pt x="1171" y="553"/>
                  </a:lnTo>
                  <a:lnTo>
                    <a:pt x="1086" y="456"/>
                  </a:lnTo>
                  <a:lnTo>
                    <a:pt x="1038" y="283"/>
                  </a:lnTo>
                  <a:lnTo>
                    <a:pt x="996" y="133"/>
                  </a:lnTo>
                  <a:lnTo>
                    <a:pt x="972" y="253"/>
                  </a:lnTo>
                  <a:lnTo>
                    <a:pt x="899" y="378"/>
                  </a:lnTo>
                  <a:lnTo>
                    <a:pt x="972" y="355"/>
                  </a:lnTo>
                  <a:lnTo>
                    <a:pt x="924" y="481"/>
                  </a:lnTo>
                  <a:lnTo>
                    <a:pt x="852" y="547"/>
                  </a:lnTo>
                  <a:lnTo>
                    <a:pt x="780" y="572"/>
                  </a:lnTo>
                  <a:lnTo>
                    <a:pt x="696" y="464"/>
                  </a:lnTo>
                  <a:lnTo>
                    <a:pt x="804" y="481"/>
                  </a:lnTo>
                  <a:lnTo>
                    <a:pt x="751" y="397"/>
                  </a:lnTo>
                  <a:lnTo>
                    <a:pt x="863" y="422"/>
                  </a:lnTo>
                  <a:lnTo>
                    <a:pt x="768" y="300"/>
                  </a:lnTo>
                  <a:lnTo>
                    <a:pt x="702" y="169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rgbClr val="66C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738" y="3254"/>
              <a:ext cx="992" cy="631"/>
            </a:xfrm>
            <a:custGeom>
              <a:avLst/>
              <a:gdLst>
                <a:gd name="T0" fmla="*/ 52 w 1984"/>
                <a:gd name="T1" fmla="*/ 0 h 1260"/>
                <a:gd name="T2" fmla="*/ 57 w 1984"/>
                <a:gd name="T3" fmla="*/ 148 h 1260"/>
                <a:gd name="T4" fmla="*/ 0 w 1984"/>
                <a:gd name="T5" fmla="*/ 195 h 1260"/>
                <a:gd name="T6" fmla="*/ 24 w 1984"/>
                <a:gd name="T7" fmla="*/ 259 h 1260"/>
                <a:gd name="T8" fmla="*/ 432 w 1984"/>
                <a:gd name="T9" fmla="*/ 418 h 1260"/>
                <a:gd name="T10" fmla="*/ 475 w 1984"/>
                <a:gd name="T11" fmla="*/ 436 h 1260"/>
                <a:gd name="T12" fmla="*/ 471 w 1984"/>
                <a:gd name="T13" fmla="*/ 475 h 1260"/>
                <a:gd name="T14" fmla="*/ 432 w 1984"/>
                <a:gd name="T15" fmla="*/ 493 h 1260"/>
                <a:gd name="T16" fmla="*/ 438 w 1984"/>
                <a:gd name="T17" fmla="*/ 520 h 1260"/>
                <a:gd name="T18" fmla="*/ 681 w 1984"/>
                <a:gd name="T19" fmla="*/ 631 h 1260"/>
                <a:gd name="T20" fmla="*/ 792 w 1984"/>
                <a:gd name="T21" fmla="*/ 553 h 1260"/>
                <a:gd name="T22" fmla="*/ 846 w 1984"/>
                <a:gd name="T23" fmla="*/ 496 h 1260"/>
                <a:gd name="T24" fmla="*/ 906 w 1984"/>
                <a:gd name="T25" fmla="*/ 428 h 1260"/>
                <a:gd name="T26" fmla="*/ 978 w 1984"/>
                <a:gd name="T27" fmla="*/ 376 h 1260"/>
                <a:gd name="T28" fmla="*/ 992 w 1984"/>
                <a:gd name="T29" fmla="*/ 262 h 1260"/>
                <a:gd name="T30" fmla="*/ 945 w 1984"/>
                <a:gd name="T31" fmla="*/ 168 h 1260"/>
                <a:gd name="T32" fmla="*/ 456 w 1984"/>
                <a:gd name="T33" fmla="*/ 109 h 1260"/>
                <a:gd name="T34" fmla="*/ 333 w 1984"/>
                <a:gd name="T35" fmla="*/ 78 h 1260"/>
                <a:gd name="T36" fmla="*/ 109 w 1984"/>
                <a:gd name="T37" fmla="*/ 141 h 1260"/>
                <a:gd name="T38" fmla="*/ 88 w 1984"/>
                <a:gd name="T39" fmla="*/ 0 h 1260"/>
                <a:gd name="T40" fmla="*/ 52 w 1984"/>
                <a:gd name="T41" fmla="*/ 0 h 1260"/>
                <a:gd name="T42" fmla="*/ 52 w 1984"/>
                <a:gd name="T43" fmla="*/ 0 h 12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984"/>
                <a:gd name="T67" fmla="*/ 0 h 1260"/>
                <a:gd name="T68" fmla="*/ 1984 w 1984"/>
                <a:gd name="T69" fmla="*/ 1260 h 126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984" h="1260">
                  <a:moveTo>
                    <a:pt x="103" y="0"/>
                  </a:moveTo>
                  <a:lnTo>
                    <a:pt x="114" y="295"/>
                  </a:lnTo>
                  <a:lnTo>
                    <a:pt x="0" y="390"/>
                  </a:lnTo>
                  <a:lnTo>
                    <a:pt x="48" y="517"/>
                  </a:lnTo>
                  <a:lnTo>
                    <a:pt x="863" y="835"/>
                  </a:lnTo>
                  <a:lnTo>
                    <a:pt x="949" y="871"/>
                  </a:lnTo>
                  <a:lnTo>
                    <a:pt x="941" y="949"/>
                  </a:lnTo>
                  <a:lnTo>
                    <a:pt x="863" y="985"/>
                  </a:lnTo>
                  <a:lnTo>
                    <a:pt x="876" y="1038"/>
                  </a:lnTo>
                  <a:lnTo>
                    <a:pt x="1361" y="1260"/>
                  </a:lnTo>
                  <a:lnTo>
                    <a:pt x="1583" y="1105"/>
                  </a:lnTo>
                  <a:lnTo>
                    <a:pt x="1692" y="990"/>
                  </a:lnTo>
                  <a:lnTo>
                    <a:pt x="1812" y="854"/>
                  </a:lnTo>
                  <a:lnTo>
                    <a:pt x="1956" y="751"/>
                  </a:lnTo>
                  <a:lnTo>
                    <a:pt x="1984" y="523"/>
                  </a:lnTo>
                  <a:lnTo>
                    <a:pt x="1889" y="336"/>
                  </a:lnTo>
                  <a:lnTo>
                    <a:pt x="912" y="217"/>
                  </a:lnTo>
                  <a:lnTo>
                    <a:pt x="665" y="156"/>
                  </a:lnTo>
                  <a:lnTo>
                    <a:pt x="217" y="281"/>
                  </a:lnTo>
                  <a:lnTo>
                    <a:pt x="1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FFDB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834" y="2858"/>
              <a:ext cx="893" cy="540"/>
            </a:xfrm>
            <a:custGeom>
              <a:avLst/>
              <a:gdLst>
                <a:gd name="T0" fmla="*/ 885 w 1787"/>
                <a:gd name="T1" fmla="*/ 26 h 1080"/>
                <a:gd name="T2" fmla="*/ 677 w 1787"/>
                <a:gd name="T3" fmla="*/ 30 h 1080"/>
                <a:gd name="T4" fmla="*/ 275 w 1787"/>
                <a:gd name="T5" fmla="*/ 0 h 1080"/>
                <a:gd name="T6" fmla="*/ 216 w 1787"/>
                <a:gd name="T7" fmla="*/ 246 h 1080"/>
                <a:gd name="T8" fmla="*/ 93 w 1787"/>
                <a:gd name="T9" fmla="*/ 327 h 1080"/>
                <a:gd name="T10" fmla="*/ 0 w 1787"/>
                <a:gd name="T11" fmla="*/ 366 h 1080"/>
                <a:gd name="T12" fmla="*/ 114 w 1787"/>
                <a:gd name="T13" fmla="*/ 384 h 1080"/>
                <a:gd name="T14" fmla="*/ 339 w 1787"/>
                <a:gd name="T15" fmla="*/ 288 h 1080"/>
                <a:gd name="T16" fmla="*/ 177 w 1787"/>
                <a:gd name="T17" fmla="*/ 396 h 1080"/>
                <a:gd name="T18" fmla="*/ 350 w 1787"/>
                <a:gd name="T19" fmla="*/ 420 h 1080"/>
                <a:gd name="T20" fmla="*/ 524 w 1787"/>
                <a:gd name="T21" fmla="*/ 330 h 1080"/>
                <a:gd name="T22" fmla="*/ 392 w 1787"/>
                <a:gd name="T23" fmla="*/ 432 h 1080"/>
                <a:gd name="T24" fmla="*/ 527 w 1787"/>
                <a:gd name="T25" fmla="*/ 453 h 1080"/>
                <a:gd name="T26" fmla="*/ 701 w 1787"/>
                <a:gd name="T27" fmla="*/ 378 h 1080"/>
                <a:gd name="T28" fmla="*/ 566 w 1787"/>
                <a:gd name="T29" fmla="*/ 471 h 1080"/>
                <a:gd name="T30" fmla="*/ 776 w 1787"/>
                <a:gd name="T31" fmla="*/ 502 h 1080"/>
                <a:gd name="T32" fmla="*/ 807 w 1787"/>
                <a:gd name="T33" fmla="*/ 540 h 1080"/>
                <a:gd name="T34" fmla="*/ 869 w 1787"/>
                <a:gd name="T35" fmla="*/ 498 h 1080"/>
                <a:gd name="T36" fmla="*/ 872 w 1787"/>
                <a:gd name="T37" fmla="*/ 435 h 1080"/>
                <a:gd name="T38" fmla="*/ 893 w 1787"/>
                <a:gd name="T39" fmla="*/ 354 h 1080"/>
                <a:gd name="T40" fmla="*/ 885 w 1787"/>
                <a:gd name="T41" fmla="*/ 26 h 1080"/>
                <a:gd name="T42" fmla="*/ 885 w 1787"/>
                <a:gd name="T43" fmla="*/ 26 h 10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87"/>
                <a:gd name="T67" fmla="*/ 0 h 1080"/>
                <a:gd name="T68" fmla="*/ 1787 w 1787"/>
                <a:gd name="T69" fmla="*/ 1080 h 10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87" h="1080">
                  <a:moveTo>
                    <a:pt x="1770" y="53"/>
                  </a:moveTo>
                  <a:lnTo>
                    <a:pt x="1355" y="61"/>
                  </a:lnTo>
                  <a:lnTo>
                    <a:pt x="551" y="0"/>
                  </a:lnTo>
                  <a:lnTo>
                    <a:pt x="432" y="493"/>
                  </a:lnTo>
                  <a:lnTo>
                    <a:pt x="186" y="654"/>
                  </a:lnTo>
                  <a:lnTo>
                    <a:pt x="0" y="732"/>
                  </a:lnTo>
                  <a:lnTo>
                    <a:pt x="228" y="768"/>
                  </a:lnTo>
                  <a:lnTo>
                    <a:pt x="679" y="576"/>
                  </a:lnTo>
                  <a:lnTo>
                    <a:pt x="354" y="793"/>
                  </a:lnTo>
                  <a:lnTo>
                    <a:pt x="701" y="841"/>
                  </a:lnTo>
                  <a:lnTo>
                    <a:pt x="1049" y="660"/>
                  </a:lnTo>
                  <a:lnTo>
                    <a:pt x="785" y="865"/>
                  </a:lnTo>
                  <a:lnTo>
                    <a:pt x="1055" y="907"/>
                  </a:lnTo>
                  <a:lnTo>
                    <a:pt x="1403" y="757"/>
                  </a:lnTo>
                  <a:lnTo>
                    <a:pt x="1133" y="943"/>
                  </a:lnTo>
                  <a:lnTo>
                    <a:pt x="1553" y="1004"/>
                  </a:lnTo>
                  <a:lnTo>
                    <a:pt x="1614" y="1080"/>
                  </a:lnTo>
                  <a:lnTo>
                    <a:pt x="1739" y="996"/>
                  </a:lnTo>
                  <a:lnTo>
                    <a:pt x="1745" y="871"/>
                  </a:lnTo>
                  <a:lnTo>
                    <a:pt x="1787" y="709"/>
                  </a:lnTo>
                  <a:lnTo>
                    <a:pt x="1770" y="53"/>
                  </a:lnTo>
                  <a:close/>
                </a:path>
              </a:pathLst>
            </a:custGeom>
            <a:solidFill>
              <a:srgbClr val="FF737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3846" y="3309"/>
              <a:ext cx="884" cy="309"/>
            </a:xfrm>
            <a:custGeom>
              <a:avLst/>
              <a:gdLst>
                <a:gd name="T0" fmla="*/ 192 w 1767"/>
                <a:gd name="T1" fmla="*/ 0 h 618"/>
                <a:gd name="T2" fmla="*/ 195 w 1767"/>
                <a:gd name="T3" fmla="*/ 34 h 618"/>
                <a:gd name="T4" fmla="*/ 45 w 1767"/>
                <a:gd name="T5" fmla="*/ 81 h 618"/>
                <a:gd name="T6" fmla="*/ 117 w 1767"/>
                <a:gd name="T7" fmla="*/ 102 h 618"/>
                <a:gd name="T8" fmla="*/ 0 w 1767"/>
                <a:gd name="T9" fmla="*/ 123 h 618"/>
                <a:gd name="T10" fmla="*/ 0 w 1767"/>
                <a:gd name="T11" fmla="*/ 164 h 618"/>
                <a:gd name="T12" fmla="*/ 156 w 1767"/>
                <a:gd name="T13" fmla="*/ 138 h 618"/>
                <a:gd name="T14" fmla="*/ 318 w 1767"/>
                <a:gd name="T15" fmla="*/ 174 h 618"/>
                <a:gd name="T16" fmla="*/ 315 w 1767"/>
                <a:gd name="T17" fmla="*/ 73 h 618"/>
                <a:gd name="T18" fmla="*/ 366 w 1767"/>
                <a:gd name="T19" fmla="*/ 89 h 618"/>
                <a:gd name="T20" fmla="*/ 377 w 1767"/>
                <a:gd name="T21" fmla="*/ 186 h 618"/>
                <a:gd name="T22" fmla="*/ 450 w 1767"/>
                <a:gd name="T23" fmla="*/ 204 h 618"/>
                <a:gd name="T24" fmla="*/ 377 w 1767"/>
                <a:gd name="T25" fmla="*/ 216 h 618"/>
                <a:gd name="T26" fmla="*/ 384 w 1767"/>
                <a:gd name="T27" fmla="*/ 273 h 618"/>
                <a:gd name="T28" fmla="*/ 510 w 1767"/>
                <a:gd name="T29" fmla="*/ 225 h 618"/>
                <a:gd name="T30" fmla="*/ 759 w 1767"/>
                <a:gd name="T31" fmla="*/ 309 h 618"/>
                <a:gd name="T32" fmla="*/ 756 w 1767"/>
                <a:gd name="T33" fmla="*/ 141 h 618"/>
                <a:gd name="T34" fmla="*/ 810 w 1767"/>
                <a:gd name="T35" fmla="*/ 148 h 618"/>
                <a:gd name="T36" fmla="*/ 803 w 1767"/>
                <a:gd name="T37" fmla="*/ 286 h 618"/>
                <a:gd name="T38" fmla="*/ 884 w 1767"/>
                <a:gd name="T39" fmla="*/ 237 h 618"/>
                <a:gd name="T40" fmla="*/ 873 w 1767"/>
                <a:gd name="T41" fmla="*/ 39 h 618"/>
                <a:gd name="T42" fmla="*/ 795 w 1767"/>
                <a:gd name="T43" fmla="*/ 89 h 618"/>
                <a:gd name="T44" fmla="*/ 333 w 1767"/>
                <a:gd name="T45" fmla="*/ 3 h 618"/>
                <a:gd name="T46" fmla="*/ 192 w 1767"/>
                <a:gd name="T47" fmla="*/ 0 h 618"/>
                <a:gd name="T48" fmla="*/ 192 w 1767"/>
                <a:gd name="T49" fmla="*/ 0 h 61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767"/>
                <a:gd name="T76" fmla="*/ 0 h 618"/>
                <a:gd name="T77" fmla="*/ 1767 w 1767"/>
                <a:gd name="T78" fmla="*/ 618 h 61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767" h="618">
                  <a:moveTo>
                    <a:pt x="384" y="0"/>
                  </a:moveTo>
                  <a:lnTo>
                    <a:pt x="389" y="67"/>
                  </a:lnTo>
                  <a:lnTo>
                    <a:pt x="89" y="162"/>
                  </a:lnTo>
                  <a:lnTo>
                    <a:pt x="234" y="204"/>
                  </a:lnTo>
                  <a:lnTo>
                    <a:pt x="0" y="246"/>
                  </a:lnTo>
                  <a:lnTo>
                    <a:pt x="0" y="329"/>
                  </a:lnTo>
                  <a:lnTo>
                    <a:pt x="312" y="276"/>
                  </a:lnTo>
                  <a:lnTo>
                    <a:pt x="635" y="348"/>
                  </a:lnTo>
                  <a:lnTo>
                    <a:pt x="629" y="145"/>
                  </a:lnTo>
                  <a:lnTo>
                    <a:pt x="732" y="179"/>
                  </a:lnTo>
                  <a:lnTo>
                    <a:pt x="754" y="373"/>
                  </a:lnTo>
                  <a:lnTo>
                    <a:pt x="899" y="409"/>
                  </a:lnTo>
                  <a:lnTo>
                    <a:pt x="754" y="432"/>
                  </a:lnTo>
                  <a:lnTo>
                    <a:pt x="768" y="546"/>
                  </a:lnTo>
                  <a:lnTo>
                    <a:pt x="1019" y="451"/>
                  </a:lnTo>
                  <a:lnTo>
                    <a:pt x="1517" y="618"/>
                  </a:lnTo>
                  <a:lnTo>
                    <a:pt x="1511" y="282"/>
                  </a:lnTo>
                  <a:lnTo>
                    <a:pt x="1619" y="295"/>
                  </a:lnTo>
                  <a:lnTo>
                    <a:pt x="1606" y="571"/>
                  </a:lnTo>
                  <a:lnTo>
                    <a:pt x="1767" y="474"/>
                  </a:lnTo>
                  <a:lnTo>
                    <a:pt x="1745" y="78"/>
                  </a:lnTo>
                  <a:lnTo>
                    <a:pt x="1589" y="179"/>
                  </a:lnTo>
                  <a:lnTo>
                    <a:pt x="665" y="6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448" y="3627"/>
              <a:ext cx="294" cy="255"/>
            </a:xfrm>
            <a:custGeom>
              <a:avLst/>
              <a:gdLst>
                <a:gd name="T0" fmla="*/ 162 w 587"/>
                <a:gd name="T1" fmla="*/ 84 h 510"/>
                <a:gd name="T2" fmla="*/ 120 w 587"/>
                <a:gd name="T3" fmla="*/ 94 h 510"/>
                <a:gd name="T4" fmla="*/ 120 w 587"/>
                <a:gd name="T5" fmla="*/ 147 h 510"/>
                <a:gd name="T6" fmla="*/ 69 w 587"/>
                <a:gd name="T7" fmla="*/ 156 h 510"/>
                <a:gd name="T8" fmla="*/ 57 w 587"/>
                <a:gd name="T9" fmla="*/ 195 h 510"/>
                <a:gd name="T10" fmla="*/ 0 w 587"/>
                <a:gd name="T11" fmla="*/ 210 h 510"/>
                <a:gd name="T12" fmla="*/ 3 w 587"/>
                <a:gd name="T13" fmla="*/ 255 h 510"/>
                <a:gd name="T14" fmla="*/ 87 w 587"/>
                <a:gd name="T15" fmla="*/ 222 h 510"/>
                <a:gd name="T16" fmla="*/ 108 w 587"/>
                <a:gd name="T17" fmla="*/ 177 h 510"/>
                <a:gd name="T18" fmla="*/ 141 w 587"/>
                <a:gd name="T19" fmla="*/ 180 h 510"/>
                <a:gd name="T20" fmla="*/ 150 w 587"/>
                <a:gd name="T21" fmla="*/ 130 h 510"/>
                <a:gd name="T22" fmla="*/ 207 w 587"/>
                <a:gd name="T23" fmla="*/ 105 h 510"/>
                <a:gd name="T24" fmla="*/ 231 w 587"/>
                <a:gd name="T25" fmla="*/ 63 h 510"/>
                <a:gd name="T26" fmla="*/ 294 w 587"/>
                <a:gd name="T27" fmla="*/ 0 h 510"/>
                <a:gd name="T28" fmla="*/ 198 w 587"/>
                <a:gd name="T29" fmla="*/ 9 h 510"/>
                <a:gd name="T30" fmla="*/ 195 w 587"/>
                <a:gd name="T31" fmla="*/ 55 h 510"/>
                <a:gd name="T32" fmla="*/ 192 w 587"/>
                <a:gd name="T33" fmla="*/ 72 h 510"/>
                <a:gd name="T34" fmla="*/ 162 w 587"/>
                <a:gd name="T35" fmla="*/ 84 h 510"/>
                <a:gd name="T36" fmla="*/ 162 w 587"/>
                <a:gd name="T37" fmla="*/ 84 h 5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87"/>
                <a:gd name="T58" fmla="*/ 0 h 510"/>
                <a:gd name="T59" fmla="*/ 587 w 587"/>
                <a:gd name="T60" fmla="*/ 510 h 5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87" h="510">
                  <a:moveTo>
                    <a:pt x="323" y="168"/>
                  </a:moveTo>
                  <a:lnTo>
                    <a:pt x="239" y="187"/>
                  </a:lnTo>
                  <a:lnTo>
                    <a:pt x="239" y="293"/>
                  </a:lnTo>
                  <a:lnTo>
                    <a:pt x="137" y="312"/>
                  </a:lnTo>
                  <a:lnTo>
                    <a:pt x="114" y="390"/>
                  </a:lnTo>
                  <a:lnTo>
                    <a:pt x="0" y="420"/>
                  </a:lnTo>
                  <a:lnTo>
                    <a:pt x="6" y="510"/>
                  </a:lnTo>
                  <a:lnTo>
                    <a:pt x="173" y="443"/>
                  </a:lnTo>
                  <a:lnTo>
                    <a:pt x="215" y="354"/>
                  </a:lnTo>
                  <a:lnTo>
                    <a:pt x="281" y="360"/>
                  </a:lnTo>
                  <a:lnTo>
                    <a:pt x="300" y="259"/>
                  </a:lnTo>
                  <a:lnTo>
                    <a:pt x="414" y="209"/>
                  </a:lnTo>
                  <a:lnTo>
                    <a:pt x="462" y="126"/>
                  </a:lnTo>
                  <a:lnTo>
                    <a:pt x="587" y="0"/>
                  </a:lnTo>
                  <a:lnTo>
                    <a:pt x="395" y="17"/>
                  </a:lnTo>
                  <a:lnTo>
                    <a:pt x="390" y="109"/>
                  </a:lnTo>
                  <a:lnTo>
                    <a:pt x="384" y="143"/>
                  </a:lnTo>
                  <a:lnTo>
                    <a:pt x="323" y="168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4454" y="3381"/>
              <a:ext cx="63" cy="86"/>
            </a:xfrm>
            <a:custGeom>
              <a:avLst/>
              <a:gdLst>
                <a:gd name="T0" fmla="*/ 0 w 126"/>
                <a:gd name="T1" fmla="*/ 5 h 173"/>
                <a:gd name="T2" fmla="*/ 3 w 126"/>
                <a:gd name="T3" fmla="*/ 86 h 173"/>
                <a:gd name="T4" fmla="*/ 55 w 126"/>
                <a:gd name="T5" fmla="*/ 86 h 173"/>
                <a:gd name="T6" fmla="*/ 63 w 126"/>
                <a:gd name="T7" fmla="*/ 0 h 173"/>
                <a:gd name="T8" fmla="*/ 0 w 126"/>
                <a:gd name="T9" fmla="*/ 5 h 173"/>
                <a:gd name="T10" fmla="*/ 0 w 126"/>
                <a:gd name="T11" fmla="*/ 5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"/>
                <a:gd name="T19" fmla="*/ 0 h 173"/>
                <a:gd name="T20" fmla="*/ 126 w 126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" h="173">
                  <a:moveTo>
                    <a:pt x="0" y="11"/>
                  </a:moveTo>
                  <a:lnTo>
                    <a:pt x="6" y="173"/>
                  </a:lnTo>
                  <a:lnTo>
                    <a:pt x="109" y="173"/>
                  </a:lnTo>
                  <a:lnTo>
                    <a:pt x="126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3A3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4361" y="2550"/>
              <a:ext cx="198" cy="293"/>
            </a:xfrm>
            <a:custGeom>
              <a:avLst/>
              <a:gdLst>
                <a:gd name="T0" fmla="*/ 84 w 395"/>
                <a:gd name="T1" fmla="*/ 0 h 586"/>
                <a:gd name="T2" fmla="*/ 58 w 395"/>
                <a:gd name="T3" fmla="*/ 93 h 586"/>
                <a:gd name="T4" fmla="*/ 0 w 395"/>
                <a:gd name="T5" fmla="*/ 173 h 586"/>
                <a:gd name="T6" fmla="*/ 33 w 395"/>
                <a:gd name="T7" fmla="*/ 181 h 586"/>
                <a:gd name="T8" fmla="*/ 0 w 395"/>
                <a:gd name="T9" fmla="*/ 264 h 586"/>
                <a:gd name="T10" fmla="*/ 174 w 395"/>
                <a:gd name="T11" fmla="*/ 293 h 586"/>
                <a:gd name="T12" fmla="*/ 96 w 395"/>
                <a:gd name="T13" fmla="*/ 206 h 586"/>
                <a:gd name="T14" fmla="*/ 150 w 395"/>
                <a:gd name="T15" fmla="*/ 215 h 586"/>
                <a:gd name="T16" fmla="*/ 124 w 395"/>
                <a:gd name="T17" fmla="*/ 173 h 586"/>
                <a:gd name="T18" fmla="*/ 198 w 395"/>
                <a:gd name="T19" fmla="*/ 163 h 586"/>
                <a:gd name="T20" fmla="*/ 98 w 395"/>
                <a:gd name="T21" fmla="*/ 111 h 586"/>
                <a:gd name="T22" fmla="*/ 84 w 395"/>
                <a:gd name="T23" fmla="*/ 0 h 586"/>
                <a:gd name="T24" fmla="*/ 84 w 395"/>
                <a:gd name="T25" fmla="*/ 0 h 58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5"/>
                <a:gd name="T40" fmla="*/ 0 h 586"/>
                <a:gd name="T41" fmla="*/ 395 w 395"/>
                <a:gd name="T42" fmla="*/ 586 h 58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5" h="586">
                  <a:moveTo>
                    <a:pt x="167" y="0"/>
                  </a:moveTo>
                  <a:lnTo>
                    <a:pt x="116" y="187"/>
                  </a:lnTo>
                  <a:lnTo>
                    <a:pt x="0" y="346"/>
                  </a:lnTo>
                  <a:lnTo>
                    <a:pt x="65" y="362"/>
                  </a:lnTo>
                  <a:lnTo>
                    <a:pt x="0" y="527"/>
                  </a:lnTo>
                  <a:lnTo>
                    <a:pt x="348" y="586"/>
                  </a:lnTo>
                  <a:lnTo>
                    <a:pt x="192" y="413"/>
                  </a:lnTo>
                  <a:lnTo>
                    <a:pt x="300" y="430"/>
                  </a:lnTo>
                  <a:lnTo>
                    <a:pt x="247" y="346"/>
                  </a:lnTo>
                  <a:lnTo>
                    <a:pt x="395" y="327"/>
                  </a:lnTo>
                  <a:lnTo>
                    <a:pt x="196" y="22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099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789" y="3244"/>
              <a:ext cx="46" cy="63"/>
            </a:xfrm>
            <a:custGeom>
              <a:avLst/>
              <a:gdLst>
                <a:gd name="T0" fmla="*/ 0 w 93"/>
                <a:gd name="T1" fmla="*/ 0 h 126"/>
                <a:gd name="T2" fmla="*/ 2 w 93"/>
                <a:gd name="T3" fmla="*/ 46 h 126"/>
                <a:gd name="T4" fmla="*/ 46 w 93"/>
                <a:gd name="T5" fmla="*/ 63 h 126"/>
                <a:gd name="T6" fmla="*/ 36 w 93"/>
                <a:gd name="T7" fmla="*/ 11 h 126"/>
                <a:gd name="T8" fmla="*/ 0 w 93"/>
                <a:gd name="T9" fmla="*/ 0 h 126"/>
                <a:gd name="T10" fmla="*/ 0 w 93"/>
                <a:gd name="T11" fmla="*/ 0 h 1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26"/>
                <a:gd name="T20" fmla="*/ 93 w 93"/>
                <a:gd name="T21" fmla="*/ 126 h 1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26">
                  <a:moveTo>
                    <a:pt x="0" y="0"/>
                  </a:moveTo>
                  <a:lnTo>
                    <a:pt x="4" y="91"/>
                  </a:lnTo>
                  <a:lnTo>
                    <a:pt x="93" y="126"/>
                  </a:lnTo>
                  <a:lnTo>
                    <a:pt x="7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3758" y="3474"/>
              <a:ext cx="485" cy="223"/>
            </a:xfrm>
            <a:custGeom>
              <a:avLst/>
              <a:gdLst>
                <a:gd name="T0" fmla="*/ 0 w 971"/>
                <a:gd name="T1" fmla="*/ 0 h 447"/>
                <a:gd name="T2" fmla="*/ 480 w 971"/>
                <a:gd name="T3" fmla="*/ 160 h 447"/>
                <a:gd name="T4" fmla="*/ 485 w 971"/>
                <a:gd name="T5" fmla="*/ 198 h 447"/>
                <a:gd name="T6" fmla="*/ 457 w 971"/>
                <a:gd name="T7" fmla="*/ 196 h 447"/>
                <a:gd name="T8" fmla="*/ 448 w 971"/>
                <a:gd name="T9" fmla="*/ 223 h 447"/>
                <a:gd name="T10" fmla="*/ 127 w 971"/>
                <a:gd name="T11" fmla="*/ 94 h 447"/>
                <a:gd name="T12" fmla="*/ 4 w 971"/>
                <a:gd name="T13" fmla="*/ 39 h 447"/>
                <a:gd name="T14" fmla="*/ 0 w 971"/>
                <a:gd name="T15" fmla="*/ 0 h 447"/>
                <a:gd name="T16" fmla="*/ 0 w 971"/>
                <a:gd name="T17" fmla="*/ 0 h 4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1"/>
                <a:gd name="T28" fmla="*/ 0 h 447"/>
                <a:gd name="T29" fmla="*/ 971 w 971"/>
                <a:gd name="T30" fmla="*/ 447 h 4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1" h="447">
                  <a:moveTo>
                    <a:pt x="0" y="0"/>
                  </a:moveTo>
                  <a:lnTo>
                    <a:pt x="960" y="321"/>
                  </a:lnTo>
                  <a:lnTo>
                    <a:pt x="971" y="397"/>
                  </a:lnTo>
                  <a:lnTo>
                    <a:pt x="914" y="392"/>
                  </a:lnTo>
                  <a:lnTo>
                    <a:pt x="897" y="447"/>
                  </a:lnTo>
                  <a:lnTo>
                    <a:pt x="255" y="188"/>
                  </a:lnTo>
                  <a:lnTo>
                    <a:pt x="8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4695" y="2840"/>
              <a:ext cx="54" cy="480"/>
            </a:xfrm>
            <a:custGeom>
              <a:avLst/>
              <a:gdLst>
                <a:gd name="T0" fmla="*/ 48 w 108"/>
                <a:gd name="T1" fmla="*/ 8 h 960"/>
                <a:gd name="T2" fmla="*/ 41 w 108"/>
                <a:gd name="T3" fmla="*/ 108 h 960"/>
                <a:gd name="T4" fmla="*/ 54 w 108"/>
                <a:gd name="T5" fmla="*/ 305 h 960"/>
                <a:gd name="T6" fmla="*/ 54 w 108"/>
                <a:gd name="T7" fmla="*/ 341 h 960"/>
                <a:gd name="T8" fmla="*/ 54 w 108"/>
                <a:gd name="T9" fmla="*/ 381 h 960"/>
                <a:gd name="T10" fmla="*/ 48 w 108"/>
                <a:gd name="T11" fmla="*/ 396 h 960"/>
                <a:gd name="T12" fmla="*/ 35 w 108"/>
                <a:gd name="T13" fmla="*/ 428 h 960"/>
                <a:gd name="T14" fmla="*/ 21 w 108"/>
                <a:gd name="T15" fmla="*/ 459 h 960"/>
                <a:gd name="T16" fmla="*/ 14 w 108"/>
                <a:gd name="T17" fmla="*/ 476 h 960"/>
                <a:gd name="T18" fmla="*/ 5 w 108"/>
                <a:gd name="T19" fmla="*/ 480 h 960"/>
                <a:gd name="T20" fmla="*/ 0 w 108"/>
                <a:gd name="T21" fmla="*/ 472 h 960"/>
                <a:gd name="T22" fmla="*/ 7 w 108"/>
                <a:gd name="T23" fmla="*/ 425 h 960"/>
                <a:gd name="T24" fmla="*/ 16 w 108"/>
                <a:gd name="T25" fmla="*/ 380 h 960"/>
                <a:gd name="T26" fmla="*/ 15 w 108"/>
                <a:gd name="T27" fmla="*/ 295 h 960"/>
                <a:gd name="T28" fmla="*/ 15 w 108"/>
                <a:gd name="T29" fmla="*/ 188 h 960"/>
                <a:gd name="T30" fmla="*/ 20 w 108"/>
                <a:gd name="T31" fmla="*/ 83 h 960"/>
                <a:gd name="T32" fmla="*/ 26 w 108"/>
                <a:gd name="T33" fmla="*/ 39 h 960"/>
                <a:gd name="T34" fmla="*/ 35 w 108"/>
                <a:gd name="T35" fmla="*/ 6 h 960"/>
                <a:gd name="T36" fmla="*/ 42 w 108"/>
                <a:gd name="T37" fmla="*/ 0 h 960"/>
                <a:gd name="T38" fmla="*/ 48 w 108"/>
                <a:gd name="T39" fmla="*/ 8 h 960"/>
                <a:gd name="T40" fmla="*/ 48 w 108"/>
                <a:gd name="T41" fmla="*/ 8 h 9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8"/>
                <a:gd name="T64" fmla="*/ 0 h 960"/>
                <a:gd name="T65" fmla="*/ 108 w 108"/>
                <a:gd name="T66" fmla="*/ 960 h 96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8" h="960">
                  <a:moveTo>
                    <a:pt x="95" y="15"/>
                  </a:moveTo>
                  <a:lnTo>
                    <a:pt x="82" y="215"/>
                  </a:lnTo>
                  <a:lnTo>
                    <a:pt x="108" y="610"/>
                  </a:lnTo>
                  <a:lnTo>
                    <a:pt x="107" y="681"/>
                  </a:lnTo>
                  <a:lnTo>
                    <a:pt x="108" y="761"/>
                  </a:lnTo>
                  <a:lnTo>
                    <a:pt x="95" y="791"/>
                  </a:lnTo>
                  <a:lnTo>
                    <a:pt x="69" y="856"/>
                  </a:lnTo>
                  <a:lnTo>
                    <a:pt x="42" y="918"/>
                  </a:lnTo>
                  <a:lnTo>
                    <a:pt x="27" y="951"/>
                  </a:lnTo>
                  <a:lnTo>
                    <a:pt x="10" y="960"/>
                  </a:lnTo>
                  <a:lnTo>
                    <a:pt x="0" y="943"/>
                  </a:lnTo>
                  <a:lnTo>
                    <a:pt x="15" y="850"/>
                  </a:lnTo>
                  <a:lnTo>
                    <a:pt x="32" y="759"/>
                  </a:lnTo>
                  <a:lnTo>
                    <a:pt x="31" y="589"/>
                  </a:lnTo>
                  <a:lnTo>
                    <a:pt x="31" y="375"/>
                  </a:lnTo>
                  <a:lnTo>
                    <a:pt x="40" y="166"/>
                  </a:lnTo>
                  <a:lnTo>
                    <a:pt x="51" y="78"/>
                  </a:lnTo>
                  <a:lnTo>
                    <a:pt x="69" y="12"/>
                  </a:lnTo>
                  <a:lnTo>
                    <a:pt x="84" y="0"/>
                  </a:lnTo>
                  <a:lnTo>
                    <a:pt x="95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4894" y="2847"/>
              <a:ext cx="98" cy="631"/>
            </a:xfrm>
            <a:custGeom>
              <a:avLst/>
              <a:gdLst>
                <a:gd name="T0" fmla="*/ 23 w 196"/>
                <a:gd name="T1" fmla="*/ 7 h 1263"/>
                <a:gd name="T2" fmla="*/ 27 w 196"/>
                <a:gd name="T3" fmla="*/ 193 h 1263"/>
                <a:gd name="T4" fmla="*/ 39 w 196"/>
                <a:gd name="T5" fmla="*/ 237 h 1263"/>
                <a:gd name="T6" fmla="*/ 59 w 196"/>
                <a:gd name="T7" fmla="*/ 279 h 1263"/>
                <a:gd name="T8" fmla="*/ 81 w 196"/>
                <a:gd name="T9" fmla="*/ 323 h 1263"/>
                <a:gd name="T10" fmla="*/ 96 w 196"/>
                <a:gd name="T11" fmla="*/ 370 h 1263"/>
                <a:gd name="T12" fmla="*/ 98 w 196"/>
                <a:gd name="T13" fmla="*/ 549 h 1263"/>
                <a:gd name="T14" fmla="*/ 93 w 196"/>
                <a:gd name="T15" fmla="*/ 568 h 1263"/>
                <a:gd name="T16" fmla="*/ 78 w 196"/>
                <a:gd name="T17" fmla="*/ 605 h 1263"/>
                <a:gd name="T18" fmla="*/ 65 w 196"/>
                <a:gd name="T19" fmla="*/ 631 h 1263"/>
                <a:gd name="T20" fmla="*/ 57 w 196"/>
                <a:gd name="T21" fmla="*/ 622 h 1263"/>
                <a:gd name="T22" fmla="*/ 60 w 196"/>
                <a:gd name="T23" fmla="*/ 375 h 1263"/>
                <a:gd name="T24" fmla="*/ 47 w 196"/>
                <a:gd name="T25" fmla="*/ 329 h 1263"/>
                <a:gd name="T26" fmla="*/ 28 w 196"/>
                <a:gd name="T27" fmla="*/ 286 h 1263"/>
                <a:gd name="T28" fmla="*/ 0 w 196"/>
                <a:gd name="T29" fmla="*/ 195 h 1263"/>
                <a:gd name="T30" fmla="*/ 2 w 196"/>
                <a:gd name="T31" fmla="*/ 98 h 1263"/>
                <a:gd name="T32" fmla="*/ 10 w 196"/>
                <a:gd name="T33" fmla="*/ 6 h 1263"/>
                <a:gd name="T34" fmla="*/ 17 w 196"/>
                <a:gd name="T35" fmla="*/ 0 h 1263"/>
                <a:gd name="T36" fmla="*/ 23 w 196"/>
                <a:gd name="T37" fmla="*/ 7 h 1263"/>
                <a:gd name="T38" fmla="*/ 23 w 196"/>
                <a:gd name="T39" fmla="*/ 7 h 126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96"/>
                <a:gd name="T61" fmla="*/ 0 h 1263"/>
                <a:gd name="T62" fmla="*/ 196 w 196"/>
                <a:gd name="T63" fmla="*/ 1263 h 126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96" h="1263">
                  <a:moveTo>
                    <a:pt x="46" y="14"/>
                  </a:moveTo>
                  <a:lnTo>
                    <a:pt x="54" y="386"/>
                  </a:lnTo>
                  <a:lnTo>
                    <a:pt x="77" y="474"/>
                  </a:lnTo>
                  <a:lnTo>
                    <a:pt x="118" y="559"/>
                  </a:lnTo>
                  <a:lnTo>
                    <a:pt x="162" y="647"/>
                  </a:lnTo>
                  <a:lnTo>
                    <a:pt x="191" y="740"/>
                  </a:lnTo>
                  <a:lnTo>
                    <a:pt x="196" y="1099"/>
                  </a:lnTo>
                  <a:lnTo>
                    <a:pt x="185" y="1137"/>
                  </a:lnTo>
                  <a:lnTo>
                    <a:pt x="156" y="1210"/>
                  </a:lnTo>
                  <a:lnTo>
                    <a:pt x="130" y="1263"/>
                  </a:lnTo>
                  <a:lnTo>
                    <a:pt x="115" y="1244"/>
                  </a:lnTo>
                  <a:lnTo>
                    <a:pt x="120" y="751"/>
                  </a:lnTo>
                  <a:lnTo>
                    <a:pt x="94" y="658"/>
                  </a:lnTo>
                  <a:lnTo>
                    <a:pt x="56" y="573"/>
                  </a:lnTo>
                  <a:lnTo>
                    <a:pt x="0" y="390"/>
                  </a:lnTo>
                  <a:lnTo>
                    <a:pt x="4" y="196"/>
                  </a:lnTo>
                  <a:lnTo>
                    <a:pt x="20" y="12"/>
                  </a:lnTo>
                  <a:lnTo>
                    <a:pt x="33" y="0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4726" y="2881"/>
              <a:ext cx="101" cy="694"/>
            </a:xfrm>
            <a:custGeom>
              <a:avLst/>
              <a:gdLst>
                <a:gd name="T0" fmla="*/ 23 w 201"/>
                <a:gd name="T1" fmla="*/ 694 h 1388"/>
                <a:gd name="T2" fmla="*/ 10 w 201"/>
                <a:gd name="T3" fmla="*/ 692 h 1388"/>
                <a:gd name="T4" fmla="*/ 7 w 201"/>
                <a:gd name="T5" fmla="*/ 608 h 1388"/>
                <a:gd name="T6" fmla="*/ 0 w 201"/>
                <a:gd name="T7" fmla="*/ 521 h 1388"/>
                <a:gd name="T8" fmla="*/ 9 w 201"/>
                <a:gd name="T9" fmla="*/ 465 h 1388"/>
                <a:gd name="T10" fmla="*/ 30 w 201"/>
                <a:gd name="T11" fmla="*/ 426 h 1388"/>
                <a:gd name="T12" fmla="*/ 54 w 201"/>
                <a:gd name="T13" fmla="*/ 389 h 1388"/>
                <a:gd name="T14" fmla="*/ 75 w 201"/>
                <a:gd name="T15" fmla="*/ 345 h 1388"/>
                <a:gd name="T16" fmla="*/ 83 w 201"/>
                <a:gd name="T17" fmla="*/ 257 h 1388"/>
                <a:gd name="T18" fmla="*/ 72 w 201"/>
                <a:gd name="T19" fmla="*/ 168 h 1388"/>
                <a:gd name="T20" fmla="*/ 70 w 201"/>
                <a:gd name="T21" fmla="*/ 87 h 1388"/>
                <a:gd name="T22" fmla="*/ 71 w 201"/>
                <a:gd name="T23" fmla="*/ 9 h 1388"/>
                <a:gd name="T24" fmla="*/ 77 w 201"/>
                <a:gd name="T25" fmla="*/ 0 h 1388"/>
                <a:gd name="T26" fmla="*/ 85 w 201"/>
                <a:gd name="T27" fmla="*/ 6 h 1388"/>
                <a:gd name="T28" fmla="*/ 90 w 201"/>
                <a:gd name="T29" fmla="*/ 167 h 1388"/>
                <a:gd name="T30" fmla="*/ 101 w 201"/>
                <a:gd name="T31" fmla="*/ 353 h 1388"/>
                <a:gd name="T32" fmla="*/ 88 w 201"/>
                <a:gd name="T33" fmla="*/ 384 h 1388"/>
                <a:gd name="T34" fmla="*/ 71 w 201"/>
                <a:gd name="T35" fmla="*/ 413 h 1388"/>
                <a:gd name="T36" fmla="*/ 45 w 201"/>
                <a:gd name="T37" fmla="*/ 474 h 1388"/>
                <a:gd name="T38" fmla="*/ 39 w 201"/>
                <a:gd name="T39" fmla="*/ 596 h 1388"/>
                <a:gd name="T40" fmla="*/ 32 w 201"/>
                <a:gd name="T41" fmla="*/ 646 h 1388"/>
                <a:gd name="T42" fmla="*/ 23 w 201"/>
                <a:gd name="T43" fmla="*/ 694 h 1388"/>
                <a:gd name="T44" fmla="*/ 23 w 201"/>
                <a:gd name="T45" fmla="*/ 694 h 138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1"/>
                <a:gd name="T70" fmla="*/ 0 h 1388"/>
                <a:gd name="T71" fmla="*/ 201 w 201"/>
                <a:gd name="T72" fmla="*/ 1388 h 138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1" h="1388">
                  <a:moveTo>
                    <a:pt x="45" y="1388"/>
                  </a:moveTo>
                  <a:lnTo>
                    <a:pt x="19" y="1384"/>
                  </a:lnTo>
                  <a:lnTo>
                    <a:pt x="13" y="1215"/>
                  </a:lnTo>
                  <a:lnTo>
                    <a:pt x="0" y="1042"/>
                  </a:lnTo>
                  <a:lnTo>
                    <a:pt x="17" y="931"/>
                  </a:lnTo>
                  <a:lnTo>
                    <a:pt x="59" y="852"/>
                  </a:lnTo>
                  <a:lnTo>
                    <a:pt x="108" y="779"/>
                  </a:lnTo>
                  <a:lnTo>
                    <a:pt x="150" y="690"/>
                  </a:lnTo>
                  <a:lnTo>
                    <a:pt x="165" y="513"/>
                  </a:lnTo>
                  <a:lnTo>
                    <a:pt x="144" y="336"/>
                  </a:lnTo>
                  <a:lnTo>
                    <a:pt x="139" y="175"/>
                  </a:lnTo>
                  <a:lnTo>
                    <a:pt x="142" y="17"/>
                  </a:lnTo>
                  <a:lnTo>
                    <a:pt x="154" y="0"/>
                  </a:lnTo>
                  <a:lnTo>
                    <a:pt x="169" y="13"/>
                  </a:lnTo>
                  <a:lnTo>
                    <a:pt x="180" y="334"/>
                  </a:lnTo>
                  <a:lnTo>
                    <a:pt x="201" y="707"/>
                  </a:lnTo>
                  <a:lnTo>
                    <a:pt x="175" y="768"/>
                  </a:lnTo>
                  <a:lnTo>
                    <a:pt x="142" y="827"/>
                  </a:lnTo>
                  <a:lnTo>
                    <a:pt x="89" y="949"/>
                  </a:lnTo>
                  <a:lnTo>
                    <a:pt x="78" y="1192"/>
                  </a:lnTo>
                  <a:lnTo>
                    <a:pt x="64" y="1291"/>
                  </a:lnTo>
                  <a:lnTo>
                    <a:pt x="45" y="13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4795" y="3399"/>
              <a:ext cx="108" cy="121"/>
            </a:xfrm>
            <a:custGeom>
              <a:avLst/>
              <a:gdLst>
                <a:gd name="T0" fmla="*/ 74 w 214"/>
                <a:gd name="T1" fmla="*/ 59 h 241"/>
                <a:gd name="T2" fmla="*/ 57 w 214"/>
                <a:gd name="T3" fmla="*/ 33 h 241"/>
                <a:gd name="T4" fmla="*/ 52 w 214"/>
                <a:gd name="T5" fmla="*/ 22 h 241"/>
                <a:gd name="T6" fmla="*/ 63 w 214"/>
                <a:gd name="T7" fmla="*/ 13 h 241"/>
                <a:gd name="T8" fmla="*/ 85 w 214"/>
                <a:gd name="T9" fmla="*/ 22 h 241"/>
                <a:gd name="T10" fmla="*/ 103 w 214"/>
                <a:gd name="T11" fmla="*/ 40 h 241"/>
                <a:gd name="T12" fmla="*/ 108 w 214"/>
                <a:gd name="T13" fmla="*/ 67 h 241"/>
                <a:gd name="T14" fmla="*/ 99 w 214"/>
                <a:gd name="T15" fmla="*/ 84 h 241"/>
                <a:gd name="T16" fmla="*/ 87 w 214"/>
                <a:gd name="T17" fmla="*/ 100 h 241"/>
                <a:gd name="T18" fmla="*/ 72 w 214"/>
                <a:gd name="T19" fmla="*/ 113 h 241"/>
                <a:gd name="T20" fmla="*/ 55 w 214"/>
                <a:gd name="T21" fmla="*/ 121 h 241"/>
                <a:gd name="T22" fmla="*/ 22 w 214"/>
                <a:gd name="T23" fmla="*/ 114 h 241"/>
                <a:gd name="T24" fmla="*/ 6 w 214"/>
                <a:gd name="T25" fmla="*/ 90 h 241"/>
                <a:gd name="T26" fmla="*/ 0 w 214"/>
                <a:gd name="T27" fmla="*/ 60 h 241"/>
                <a:gd name="T28" fmla="*/ 5 w 214"/>
                <a:gd name="T29" fmla="*/ 30 h 241"/>
                <a:gd name="T30" fmla="*/ 18 w 214"/>
                <a:gd name="T31" fmla="*/ 3 h 241"/>
                <a:gd name="T32" fmla="*/ 27 w 214"/>
                <a:gd name="T33" fmla="*/ 0 h 241"/>
                <a:gd name="T34" fmla="*/ 30 w 214"/>
                <a:gd name="T35" fmla="*/ 10 h 241"/>
                <a:gd name="T36" fmla="*/ 19 w 214"/>
                <a:gd name="T37" fmla="*/ 55 h 241"/>
                <a:gd name="T38" fmla="*/ 24 w 214"/>
                <a:gd name="T39" fmla="*/ 76 h 241"/>
                <a:gd name="T40" fmla="*/ 39 w 214"/>
                <a:gd name="T41" fmla="*/ 96 h 241"/>
                <a:gd name="T42" fmla="*/ 51 w 214"/>
                <a:gd name="T43" fmla="*/ 99 h 241"/>
                <a:gd name="T44" fmla="*/ 62 w 214"/>
                <a:gd name="T45" fmla="*/ 88 h 241"/>
                <a:gd name="T46" fmla="*/ 74 w 214"/>
                <a:gd name="T47" fmla="*/ 59 h 241"/>
                <a:gd name="T48" fmla="*/ 74 w 214"/>
                <a:gd name="T49" fmla="*/ 59 h 2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14"/>
                <a:gd name="T76" fmla="*/ 0 h 241"/>
                <a:gd name="T77" fmla="*/ 214 w 214"/>
                <a:gd name="T78" fmla="*/ 241 h 2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14" h="241">
                  <a:moveTo>
                    <a:pt x="146" y="118"/>
                  </a:moveTo>
                  <a:lnTo>
                    <a:pt x="112" y="65"/>
                  </a:lnTo>
                  <a:lnTo>
                    <a:pt x="104" y="44"/>
                  </a:lnTo>
                  <a:lnTo>
                    <a:pt x="125" y="25"/>
                  </a:lnTo>
                  <a:lnTo>
                    <a:pt x="169" y="44"/>
                  </a:lnTo>
                  <a:lnTo>
                    <a:pt x="205" y="80"/>
                  </a:lnTo>
                  <a:lnTo>
                    <a:pt x="214" y="133"/>
                  </a:lnTo>
                  <a:lnTo>
                    <a:pt x="197" y="167"/>
                  </a:lnTo>
                  <a:lnTo>
                    <a:pt x="173" y="200"/>
                  </a:lnTo>
                  <a:lnTo>
                    <a:pt x="142" y="226"/>
                  </a:lnTo>
                  <a:lnTo>
                    <a:pt x="108" y="241"/>
                  </a:lnTo>
                  <a:lnTo>
                    <a:pt x="43" y="228"/>
                  </a:lnTo>
                  <a:lnTo>
                    <a:pt x="11" y="179"/>
                  </a:lnTo>
                  <a:lnTo>
                    <a:pt x="0" y="120"/>
                  </a:lnTo>
                  <a:lnTo>
                    <a:pt x="9" y="59"/>
                  </a:lnTo>
                  <a:lnTo>
                    <a:pt x="36" y="6"/>
                  </a:lnTo>
                  <a:lnTo>
                    <a:pt x="53" y="0"/>
                  </a:lnTo>
                  <a:lnTo>
                    <a:pt x="59" y="19"/>
                  </a:lnTo>
                  <a:lnTo>
                    <a:pt x="38" y="110"/>
                  </a:lnTo>
                  <a:lnTo>
                    <a:pt x="47" y="152"/>
                  </a:lnTo>
                  <a:lnTo>
                    <a:pt x="78" y="192"/>
                  </a:lnTo>
                  <a:lnTo>
                    <a:pt x="102" y="198"/>
                  </a:lnTo>
                  <a:lnTo>
                    <a:pt x="123" y="175"/>
                  </a:lnTo>
                  <a:lnTo>
                    <a:pt x="146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4841" y="3242"/>
              <a:ext cx="109" cy="132"/>
            </a:xfrm>
            <a:custGeom>
              <a:avLst/>
              <a:gdLst>
                <a:gd name="T0" fmla="*/ 71 w 218"/>
                <a:gd name="T1" fmla="*/ 132 h 265"/>
                <a:gd name="T2" fmla="*/ 38 w 218"/>
                <a:gd name="T3" fmla="*/ 125 h 265"/>
                <a:gd name="T4" fmla="*/ 13 w 218"/>
                <a:gd name="T5" fmla="*/ 94 h 265"/>
                <a:gd name="T6" fmla="*/ 0 w 218"/>
                <a:gd name="T7" fmla="*/ 54 h 265"/>
                <a:gd name="T8" fmla="*/ 2 w 218"/>
                <a:gd name="T9" fmla="*/ 36 h 265"/>
                <a:gd name="T10" fmla="*/ 11 w 218"/>
                <a:gd name="T11" fmla="*/ 22 h 265"/>
                <a:gd name="T12" fmla="*/ 26 w 218"/>
                <a:gd name="T13" fmla="*/ 9 h 265"/>
                <a:gd name="T14" fmla="*/ 46 w 218"/>
                <a:gd name="T15" fmla="*/ 0 h 265"/>
                <a:gd name="T16" fmla="*/ 86 w 218"/>
                <a:gd name="T17" fmla="*/ 2 h 265"/>
                <a:gd name="T18" fmla="*/ 105 w 218"/>
                <a:gd name="T19" fmla="*/ 29 h 265"/>
                <a:gd name="T20" fmla="*/ 109 w 218"/>
                <a:gd name="T21" fmla="*/ 64 h 265"/>
                <a:gd name="T22" fmla="*/ 103 w 218"/>
                <a:gd name="T23" fmla="*/ 79 h 265"/>
                <a:gd name="T24" fmla="*/ 90 w 218"/>
                <a:gd name="T25" fmla="*/ 84 h 265"/>
                <a:gd name="T26" fmla="*/ 77 w 218"/>
                <a:gd name="T27" fmla="*/ 80 h 265"/>
                <a:gd name="T28" fmla="*/ 70 w 218"/>
                <a:gd name="T29" fmla="*/ 65 h 265"/>
                <a:gd name="T30" fmla="*/ 66 w 218"/>
                <a:gd name="T31" fmla="*/ 30 h 265"/>
                <a:gd name="T32" fmla="*/ 48 w 218"/>
                <a:gd name="T33" fmla="*/ 32 h 265"/>
                <a:gd name="T34" fmla="*/ 32 w 218"/>
                <a:gd name="T35" fmla="*/ 45 h 265"/>
                <a:gd name="T36" fmla="*/ 25 w 218"/>
                <a:gd name="T37" fmla="*/ 64 h 265"/>
                <a:gd name="T38" fmla="*/ 28 w 218"/>
                <a:gd name="T39" fmla="*/ 87 h 265"/>
                <a:gd name="T40" fmla="*/ 43 w 218"/>
                <a:gd name="T41" fmla="*/ 108 h 265"/>
                <a:gd name="T42" fmla="*/ 68 w 218"/>
                <a:gd name="T43" fmla="*/ 119 h 265"/>
                <a:gd name="T44" fmla="*/ 76 w 218"/>
                <a:gd name="T45" fmla="*/ 124 h 265"/>
                <a:gd name="T46" fmla="*/ 71 w 218"/>
                <a:gd name="T47" fmla="*/ 132 h 265"/>
                <a:gd name="T48" fmla="*/ 71 w 218"/>
                <a:gd name="T49" fmla="*/ 132 h 2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18"/>
                <a:gd name="T76" fmla="*/ 0 h 265"/>
                <a:gd name="T77" fmla="*/ 218 w 218"/>
                <a:gd name="T78" fmla="*/ 265 h 2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18" h="265">
                  <a:moveTo>
                    <a:pt x="141" y="265"/>
                  </a:moveTo>
                  <a:lnTo>
                    <a:pt x="76" y="251"/>
                  </a:lnTo>
                  <a:lnTo>
                    <a:pt x="25" y="188"/>
                  </a:lnTo>
                  <a:lnTo>
                    <a:pt x="0" y="109"/>
                  </a:lnTo>
                  <a:lnTo>
                    <a:pt x="4" y="73"/>
                  </a:lnTo>
                  <a:lnTo>
                    <a:pt x="21" y="44"/>
                  </a:lnTo>
                  <a:lnTo>
                    <a:pt x="51" y="19"/>
                  </a:lnTo>
                  <a:lnTo>
                    <a:pt x="91" y="0"/>
                  </a:lnTo>
                  <a:lnTo>
                    <a:pt x="171" y="4"/>
                  </a:lnTo>
                  <a:lnTo>
                    <a:pt x="209" y="59"/>
                  </a:lnTo>
                  <a:lnTo>
                    <a:pt x="218" y="128"/>
                  </a:lnTo>
                  <a:lnTo>
                    <a:pt x="205" y="158"/>
                  </a:lnTo>
                  <a:lnTo>
                    <a:pt x="180" y="168"/>
                  </a:lnTo>
                  <a:lnTo>
                    <a:pt x="154" y="160"/>
                  </a:lnTo>
                  <a:lnTo>
                    <a:pt x="139" y="130"/>
                  </a:lnTo>
                  <a:lnTo>
                    <a:pt x="131" y="61"/>
                  </a:lnTo>
                  <a:lnTo>
                    <a:pt x="95" y="65"/>
                  </a:lnTo>
                  <a:lnTo>
                    <a:pt x="64" y="90"/>
                  </a:lnTo>
                  <a:lnTo>
                    <a:pt x="49" y="128"/>
                  </a:lnTo>
                  <a:lnTo>
                    <a:pt x="57" y="175"/>
                  </a:lnTo>
                  <a:lnTo>
                    <a:pt x="85" y="217"/>
                  </a:lnTo>
                  <a:lnTo>
                    <a:pt x="135" y="238"/>
                  </a:lnTo>
                  <a:lnTo>
                    <a:pt x="152" y="249"/>
                  </a:lnTo>
                  <a:lnTo>
                    <a:pt x="141" y="2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4830" y="3023"/>
              <a:ext cx="68" cy="113"/>
            </a:xfrm>
            <a:custGeom>
              <a:avLst/>
              <a:gdLst>
                <a:gd name="T0" fmla="*/ 13 w 137"/>
                <a:gd name="T1" fmla="*/ 100 h 226"/>
                <a:gd name="T2" fmla="*/ 34 w 137"/>
                <a:gd name="T3" fmla="*/ 99 h 226"/>
                <a:gd name="T4" fmla="*/ 47 w 137"/>
                <a:gd name="T5" fmla="*/ 84 h 226"/>
                <a:gd name="T6" fmla="*/ 47 w 137"/>
                <a:gd name="T7" fmla="*/ 64 h 226"/>
                <a:gd name="T8" fmla="*/ 37 w 137"/>
                <a:gd name="T9" fmla="*/ 50 h 226"/>
                <a:gd name="T10" fmla="*/ 22 w 137"/>
                <a:gd name="T11" fmla="*/ 37 h 226"/>
                <a:gd name="T12" fmla="*/ 6 w 137"/>
                <a:gd name="T13" fmla="*/ 27 h 226"/>
                <a:gd name="T14" fmla="*/ 0 w 137"/>
                <a:gd name="T15" fmla="*/ 7 h 226"/>
                <a:gd name="T16" fmla="*/ 8 w 137"/>
                <a:gd name="T17" fmla="*/ 0 h 226"/>
                <a:gd name="T18" fmla="*/ 21 w 137"/>
                <a:gd name="T19" fmla="*/ 1 h 226"/>
                <a:gd name="T20" fmla="*/ 59 w 137"/>
                <a:gd name="T21" fmla="*/ 36 h 226"/>
                <a:gd name="T22" fmla="*/ 68 w 137"/>
                <a:gd name="T23" fmla="*/ 88 h 226"/>
                <a:gd name="T24" fmla="*/ 59 w 137"/>
                <a:gd name="T25" fmla="*/ 103 h 226"/>
                <a:gd name="T26" fmla="*/ 43 w 137"/>
                <a:gd name="T27" fmla="*/ 113 h 226"/>
                <a:gd name="T28" fmla="*/ 7 w 137"/>
                <a:gd name="T29" fmla="*/ 112 h 226"/>
                <a:gd name="T30" fmla="*/ 4 w 137"/>
                <a:gd name="T31" fmla="*/ 103 h 226"/>
                <a:gd name="T32" fmla="*/ 13 w 137"/>
                <a:gd name="T33" fmla="*/ 100 h 226"/>
                <a:gd name="T34" fmla="*/ 13 w 137"/>
                <a:gd name="T35" fmla="*/ 100 h 2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7"/>
                <a:gd name="T55" fmla="*/ 0 h 226"/>
                <a:gd name="T56" fmla="*/ 137 w 137"/>
                <a:gd name="T57" fmla="*/ 226 h 2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7" h="226">
                  <a:moveTo>
                    <a:pt x="27" y="200"/>
                  </a:moveTo>
                  <a:lnTo>
                    <a:pt x="68" y="198"/>
                  </a:lnTo>
                  <a:lnTo>
                    <a:pt x="95" y="167"/>
                  </a:lnTo>
                  <a:lnTo>
                    <a:pt x="95" y="128"/>
                  </a:lnTo>
                  <a:lnTo>
                    <a:pt x="74" y="99"/>
                  </a:lnTo>
                  <a:lnTo>
                    <a:pt x="44" y="74"/>
                  </a:lnTo>
                  <a:lnTo>
                    <a:pt x="13" y="53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42" y="2"/>
                  </a:lnTo>
                  <a:lnTo>
                    <a:pt x="118" y="72"/>
                  </a:lnTo>
                  <a:lnTo>
                    <a:pt x="137" y="175"/>
                  </a:lnTo>
                  <a:lnTo>
                    <a:pt x="118" y="205"/>
                  </a:lnTo>
                  <a:lnTo>
                    <a:pt x="86" y="226"/>
                  </a:lnTo>
                  <a:lnTo>
                    <a:pt x="15" y="224"/>
                  </a:lnTo>
                  <a:lnTo>
                    <a:pt x="8" y="205"/>
                  </a:lnTo>
                  <a:lnTo>
                    <a:pt x="27" y="2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4819" y="2897"/>
              <a:ext cx="74" cy="100"/>
            </a:xfrm>
            <a:custGeom>
              <a:avLst/>
              <a:gdLst>
                <a:gd name="T0" fmla="*/ 65 w 148"/>
                <a:gd name="T1" fmla="*/ 22 h 200"/>
                <a:gd name="T2" fmla="*/ 48 w 148"/>
                <a:gd name="T3" fmla="*/ 14 h 200"/>
                <a:gd name="T4" fmla="*/ 31 w 148"/>
                <a:gd name="T5" fmla="*/ 17 h 200"/>
                <a:gd name="T6" fmla="*/ 22 w 148"/>
                <a:gd name="T7" fmla="*/ 30 h 200"/>
                <a:gd name="T8" fmla="*/ 23 w 148"/>
                <a:gd name="T9" fmla="*/ 48 h 200"/>
                <a:gd name="T10" fmla="*/ 30 w 148"/>
                <a:gd name="T11" fmla="*/ 64 h 200"/>
                <a:gd name="T12" fmla="*/ 40 w 148"/>
                <a:gd name="T13" fmla="*/ 77 h 200"/>
                <a:gd name="T14" fmla="*/ 42 w 148"/>
                <a:gd name="T15" fmla="*/ 99 h 200"/>
                <a:gd name="T16" fmla="*/ 21 w 148"/>
                <a:gd name="T17" fmla="*/ 100 h 200"/>
                <a:gd name="T18" fmla="*/ 6 w 148"/>
                <a:gd name="T19" fmla="*/ 78 h 200"/>
                <a:gd name="T20" fmla="*/ 0 w 148"/>
                <a:gd name="T21" fmla="*/ 50 h 200"/>
                <a:gd name="T22" fmla="*/ 6 w 148"/>
                <a:gd name="T23" fmla="*/ 24 h 200"/>
                <a:gd name="T24" fmla="*/ 23 w 148"/>
                <a:gd name="T25" fmla="*/ 4 h 200"/>
                <a:gd name="T26" fmla="*/ 48 w 148"/>
                <a:gd name="T27" fmla="*/ 0 h 200"/>
                <a:gd name="T28" fmla="*/ 72 w 148"/>
                <a:gd name="T29" fmla="*/ 12 h 200"/>
                <a:gd name="T30" fmla="*/ 74 w 148"/>
                <a:gd name="T31" fmla="*/ 21 h 200"/>
                <a:gd name="T32" fmla="*/ 65 w 148"/>
                <a:gd name="T33" fmla="*/ 22 h 200"/>
                <a:gd name="T34" fmla="*/ 65 w 148"/>
                <a:gd name="T35" fmla="*/ 22 h 2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"/>
                <a:gd name="T55" fmla="*/ 0 h 200"/>
                <a:gd name="T56" fmla="*/ 148 w 148"/>
                <a:gd name="T57" fmla="*/ 200 h 2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" h="200">
                  <a:moveTo>
                    <a:pt x="129" y="44"/>
                  </a:moveTo>
                  <a:lnTo>
                    <a:pt x="97" y="29"/>
                  </a:lnTo>
                  <a:lnTo>
                    <a:pt x="63" y="33"/>
                  </a:lnTo>
                  <a:lnTo>
                    <a:pt x="44" y="61"/>
                  </a:lnTo>
                  <a:lnTo>
                    <a:pt x="46" y="95"/>
                  </a:lnTo>
                  <a:lnTo>
                    <a:pt x="61" y="128"/>
                  </a:lnTo>
                  <a:lnTo>
                    <a:pt x="80" y="154"/>
                  </a:lnTo>
                  <a:lnTo>
                    <a:pt x="84" y="198"/>
                  </a:lnTo>
                  <a:lnTo>
                    <a:pt x="42" y="200"/>
                  </a:lnTo>
                  <a:lnTo>
                    <a:pt x="12" y="156"/>
                  </a:lnTo>
                  <a:lnTo>
                    <a:pt x="0" y="101"/>
                  </a:lnTo>
                  <a:lnTo>
                    <a:pt x="12" y="48"/>
                  </a:lnTo>
                  <a:lnTo>
                    <a:pt x="46" y="8"/>
                  </a:lnTo>
                  <a:lnTo>
                    <a:pt x="97" y="0"/>
                  </a:lnTo>
                  <a:lnTo>
                    <a:pt x="143" y="23"/>
                  </a:lnTo>
                  <a:lnTo>
                    <a:pt x="148" y="42"/>
                  </a:lnTo>
                  <a:lnTo>
                    <a:pt x="129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727" y="2926"/>
              <a:ext cx="60" cy="126"/>
            </a:xfrm>
            <a:custGeom>
              <a:avLst/>
              <a:gdLst>
                <a:gd name="T0" fmla="*/ 6 w 120"/>
                <a:gd name="T1" fmla="*/ 13 h 253"/>
                <a:gd name="T2" fmla="*/ 0 w 120"/>
                <a:gd name="T3" fmla="*/ 6 h 253"/>
                <a:gd name="T4" fmla="*/ 8 w 120"/>
                <a:gd name="T5" fmla="*/ 0 h 253"/>
                <a:gd name="T6" fmla="*/ 32 w 120"/>
                <a:gd name="T7" fmla="*/ 7 h 253"/>
                <a:gd name="T8" fmla="*/ 51 w 120"/>
                <a:gd name="T9" fmla="*/ 29 h 253"/>
                <a:gd name="T10" fmla="*/ 60 w 120"/>
                <a:gd name="T11" fmla="*/ 84 h 253"/>
                <a:gd name="T12" fmla="*/ 54 w 120"/>
                <a:gd name="T13" fmla="*/ 97 h 253"/>
                <a:gd name="T14" fmla="*/ 45 w 120"/>
                <a:gd name="T15" fmla="*/ 107 h 253"/>
                <a:gd name="T16" fmla="*/ 22 w 120"/>
                <a:gd name="T17" fmla="*/ 126 h 253"/>
                <a:gd name="T18" fmla="*/ 3 w 120"/>
                <a:gd name="T19" fmla="*/ 124 h 253"/>
                <a:gd name="T20" fmla="*/ 4 w 120"/>
                <a:gd name="T21" fmla="*/ 105 h 253"/>
                <a:gd name="T22" fmla="*/ 33 w 120"/>
                <a:gd name="T23" fmla="*/ 78 h 253"/>
                <a:gd name="T24" fmla="*/ 32 w 120"/>
                <a:gd name="T25" fmla="*/ 39 h 253"/>
                <a:gd name="T26" fmla="*/ 23 w 120"/>
                <a:gd name="T27" fmla="*/ 24 h 253"/>
                <a:gd name="T28" fmla="*/ 6 w 120"/>
                <a:gd name="T29" fmla="*/ 13 h 253"/>
                <a:gd name="T30" fmla="*/ 6 w 120"/>
                <a:gd name="T31" fmla="*/ 13 h 2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0"/>
                <a:gd name="T49" fmla="*/ 0 h 253"/>
                <a:gd name="T50" fmla="*/ 120 w 120"/>
                <a:gd name="T51" fmla="*/ 253 h 2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0" h="253">
                  <a:moveTo>
                    <a:pt x="11" y="27"/>
                  </a:moveTo>
                  <a:lnTo>
                    <a:pt x="0" y="12"/>
                  </a:lnTo>
                  <a:lnTo>
                    <a:pt x="15" y="0"/>
                  </a:lnTo>
                  <a:lnTo>
                    <a:pt x="64" y="15"/>
                  </a:lnTo>
                  <a:lnTo>
                    <a:pt x="101" y="59"/>
                  </a:lnTo>
                  <a:lnTo>
                    <a:pt x="120" y="168"/>
                  </a:lnTo>
                  <a:lnTo>
                    <a:pt x="108" y="194"/>
                  </a:lnTo>
                  <a:lnTo>
                    <a:pt x="89" y="215"/>
                  </a:lnTo>
                  <a:lnTo>
                    <a:pt x="43" y="253"/>
                  </a:lnTo>
                  <a:lnTo>
                    <a:pt x="5" y="249"/>
                  </a:lnTo>
                  <a:lnTo>
                    <a:pt x="7" y="211"/>
                  </a:lnTo>
                  <a:lnTo>
                    <a:pt x="66" y="156"/>
                  </a:lnTo>
                  <a:lnTo>
                    <a:pt x="64" y="78"/>
                  </a:lnTo>
                  <a:lnTo>
                    <a:pt x="45" y="48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758" y="3131"/>
              <a:ext cx="61" cy="120"/>
            </a:xfrm>
            <a:custGeom>
              <a:avLst/>
              <a:gdLst>
                <a:gd name="T0" fmla="*/ 29 w 122"/>
                <a:gd name="T1" fmla="*/ 20 h 239"/>
                <a:gd name="T2" fmla="*/ 20 w 122"/>
                <a:gd name="T3" fmla="*/ 36 h 239"/>
                <a:gd name="T4" fmla="*/ 13 w 122"/>
                <a:gd name="T5" fmla="*/ 53 h 239"/>
                <a:gd name="T6" fmla="*/ 22 w 122"/>
                <a:gd name="T7" fmla="*/ 90 h 239"/>
                <a:gd name="T8" fmla="*/ 47 w 122"/>
                <a:gd name="T9" fmla="*/ 110 h 239"/>
                <a:gd name="T10" fmla="*/ 45 w 122"/>
                <a:gd name="T11" fmla="*/ 120 h 239"/>
                <a:gd name="T12" fmla="*/ 36 w 122"/>
                <a:gd name="T13" fmla="*/ 119 h 239"/>
                <a:gd name="T14" fmla="*/ 20 w 122"/>
                <a:gd name="T15" fmla="*/ 105 h 239"/>
                <a:gd name="T16" fmla="*/ 1 w 122"/>
                <a:gd name="T17" fmla="*/ 92 h 239"/>
                <a:gd name="T18" fmla="*/ 0 w 122"/>
                <a:gd name="T19" fmla="*/ 32 h 239"/>
                <a:gd name="T20" fmla="*/ 8 w 122"/>
                <a:gd name="T21" fmla="*/ 3 h 239"/>
                <a:gd name="T22" fmla="*/ 27 w 122"/>
                <a:gd name="T23" fmla="*/ 0 h 239"/>
                <a:gd name="T24" fmla="*/ 58 w 122"/>
                <a:gd name="T25" fmla="*/ 20 h 239"/>
                <a:gd name="T26" fmla="*/ 61 w 122"/>
                <a:gd name="T27" fmla="*/ 30 h 239"/>
                <a:gd name="T28" fmla="*/ 52 w 122"/>
                <a:gd name="T29" fmla="*/ 32 h 239"/>
                <a:gd name="T30" fmla="*/ 29 w 122"/>
                <a:gd name="T31" fmla="*/ 20 h 239"/>
                <a:gd name="T32" fmla="*/ 29 w 122"/>
                <a:gd name="T33" fmla="*/ 20 h 2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"/>
                <a:gd name="T52" fmla="*/ 0 h 239"/>
                <a:gd name="T53" fmla="*/ 122 w 122"/>
                <a:gd name="T54" fmla="*/ 239 h 23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" h="239">
                  <a:moveTo>
                    <a:pt x="58" y="40"/>
                  </a:moveTo>
                  <a:lnTo>
                    <a:pt x="40" y="72"/>
                  </a:lnTo>
                  <a:lnTo>
                    <a:pt x="25" y="106"/>
                  </a:lnTo>
                  <a:lnTo>
                    <a:pt x="44" y="179"/>
                  </a:lnTo>
                  <a:lnTo>
                    <a:pt x="94" y="220"/>
                  </a:lnTo>
                  <a:lnTo>
                    <a:pt x="90" y="239"/>
                  </a:lnTo>
                  <a:lnTo>
                    <a:pt x="71" y="237"/>
                  </a:lnTo>
                  <a:lnTo>
                    <a:pt x="39" y="209"/>
                  </a:lnTo>
                  <a:lnTo>
                    <a:pt x="2" y="184"/>
                  </a:lnTo>
                  <a:lnTo>
                    <a:pt x="0" y="64"/>
                  </a:lnTo>
                  <a:lnTo>
                    <a:pt x="16" y="6"/>
                  </a:lnTo>
                  <a:lnTo>
                    <a:pt x="54" y="0"/>
                  </a:lnTo>
                  <a:lnTo>
                    <a:pt x="116" y="40"/>
                  </a:lnTo>
                  <a:lnTo>
                    <a:pt x="122" y="59"/>
                  </a:lnTo>
                  <a:lnTo>
                    <a:pt x="103" y="63"/>
                  </a:lnTo>
                  <a:lnTo>
                    <a:pt x="58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4081" y="2802"/>
              <a:ext cx="654" cy="58"/>
            </a:xfrm>
            <a:custGeom>
              <a:avLst/>
              <a:gdLst>
                <a:gd name="T0" fmla="*/ 648 w 1310"/>
                <a:gd name="T1" fmla="*/ 58 h 116"/>
                <a:gd name="T2" fmla="*/ 414 w 1310"/>
                <a:gd name="T3" fmla="*/ 56 h 116"/>
                <a:gd name="T4" fmla="*/ 154 w 1310"/>
                <a:gd name="T5" fmla="*/ 43 h 116"/>
                <a:gd name="T6" fmla="*/ 15 w 1310"/>
                <a:gd name="T7" fmla="*/ 28 h 116"/>
                <a:gd name="T8" fmla="*/ 0 w 1310"/>
                <a:gd name="T9" fmla="*/ 15 h 116"/>
                <a:gd name="T10" fmla="*/ 13 w 1310"/>
                <a:gd name="T11" fmla="*/ 0 h 116"/>
                <a:gd name="T12" fmla="*/ 82 w 1310"/>
                <a:gd name="T13" fmla="*/ 4 h 116"/>
                <a:gd name="T14" fmla="*/ 156 w 1310"/>
                <a:gd name="T15" fmla="*/ 13 h 116"/>
                <a:gd name="T16" fmla="*/ 412 w 1310"/>
                <a:gd name="T17" fmla="*/ 23 h 116"/>
                <a:gd name="T18" fmla="*/ 492 w 1310"/>
                <a:gd name="T19" fmla="*/ 35 h 116"/>
                <a:gd name="T20" fmla="*/ 572 w 1310"/>
                <a:gd name="T21" fmla="*/ 47 h 116"/>
                <a:gd name="T22" fmla="*/ 646 w 1310"/>
                <a:gd name="T23" fmla="*/ 45 h 116"/>
                <a:gd name="T24" fmla="*/ 654 w 1310"/>
                <a:gd name="T25" fmla="*/ 51 h 116"/>
                <a:gd name="T26" fmla="*/ 648 w 1310"/>
                <a:gd name="T27" fmla="*/ 58 h 116"/>
                <a:gd name="T28" fmla="*/ 648 w 1310"/>
                <a:gd name="T29" fmla="*/ 58 h 1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10"/>
                <a:gd name="T46" fmla="*/ 0 h 116"/>
                <a:gd name="T47" fmla="*/ 1310 w 1310"/>
                <a:gd name="T48" fmla="*/ 116 h 1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10" h="116">
                  <a:moveTo>
                    <a:pt x="1298" y="116"/>
                  </a:moveTo>
                  <a:lnTo>
                    <a:pt x="829" y="112"/>
                  </a:lnTo>
                  <a:lnTo>
                    <a:pt x="308" y="86"/>
                  </a:lnTo>
                  <a:lnTo>
                    <a:pt x="31" y="55"/>
                  </a:lnTo>
                  <a:lnTo>
                    <a:pt x="0" y="30"/>
                  </a:lnTo>
                  <a:lnTo>
                    <a:pt x="27" y="0"/>
                  </a:lnTo>
                  <a:lnTo>
                    <a:pt x="164" y="8"/>
                  </a:lnTo>
                  <a:lnTo>
                    <a:pt x="312" y="25"/>
                  </a:lnTo>
                  <a:lnTo>
                    <a:pt x="825" y="46"/>
                  </a:lnTo>
                  <a:lnTo>
                    <a:pt x="985" y="69"/>
                  </a:lnTo>
                  <a:lnTo>
                    <a:pt x="1145" y="93"/>
                  </a:lnTo>
                  <a:lnTo>
                    <a:pt x="1293" y="89"/>
                  </a:lnTo>
                  <a:lnTo>
                    <a:pt x="1310" y="101"/>
                  </a:lnTo>
                  <a:lnTo>
                    <a:pt x="1298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3986" y="2797"/>
              <a:ext cx="114" cy="327"/>
            </a:xfrm>
            <a:custGeom>
              <a:avLst/>
              <a:gdLst>
                <a:gd name="T0" fmla="*/ 114 w 228"/>
                <a:gd name="T1" fmla="*/ 15 h 654"/>
                <a:gd name="T2" fmla="*/ 104 w 228"/>
                <a:gd name="T3" fmla="*/ 69 h 654"/>
                <a:gd name="T4" fmla="*/ 85 w 228"/>
                <a:gd name="T5" fmla="*/ 134 h 654"/>
                <a:gd name="T6" fmla="*/ 64 w 228"/>
                <a:gd name="T7" fmla="*/ 198 h 654"/>
                <a:gd name="T8" fmla="*/ 45 w 228"/>
                <a:gd name="T9" fmla="*/ 252 h 654"/>
                <a:gd name="T10" fmla="*/ 37 w 228"/>
                <a:gd name="T11" fmla="*/ 269 h 654"/>
                <a:gd name="T12" fmla="*/ 22 w 228"/>
                <a:gd name="T13" fmla="*/ 302 h 654"/>
                <a:gd name="T14" fmla="*/ 7 w 228"/>
                <a:gd name="T15" fmla="*/ 327 h 654"/>
                <a:gd name="T16" fmla="*/ 0 w 228"/>
                <a:gd name="T17" fmla="*/ 318 h 654"/>
                <a:gd name="T18" fmla="*/ 7 w 228"/>
                <a:gd name="T19" fmla="*/ 280 h 654"/>
                <a:gd name="T20" fmla="*/ 17 w 228"/>
                <a:gd name="T21" fmla="*/ 242 h 654"/>
                <a:gd name="T22" fmla="*/ 40 w 228"/>
                <a:gd name="T23" fmla="*/ 176 h 654"/>
                <a:gd name="T24" fmla="*/ 62 w 228"/>
                <a:gd name="T25" fmla="*/ 110 h 654"/>
                <a:gd name="T26" fmla="*/ 75 w 228"/>
                <a:gd name="T27" fmla="*/ 58 h 654"/>
                <a:gd name="T28" fmla="*/ 91 w 228"/>
                <a:gd name="T29" fmla="*/ 9 h 654"/>
                <a:gd name="T30" fmla="*/ 97 w 228"/>
                <a:gd name="T31" fmla="*/ 1 h 654"/>
                <a:gd name="T32" fmla="*/ 106 w 228"/>
                <a:gd name="T33" fmla="*/ 0 h 654"/>
                <a:gd name="T34" fmla="*/ 114 w 228"/>
                <a:gd name="T35" fmla="*/ 15 h 654"/>
                <a:gd name="T36" fmla="*/ 114 w 228"/>
                <a:gd name="T37" fmla="*/ 15 h 65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28"/>
                <a:gd name="T58" fmla="*/ 0 h 654"/>
                <a:gd name="T59" fmla="*/ 228 w 228"/>
                <a:gd name="T60" fmla="*/ 654 h 65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28" h="654">
                  <a:moveTo>
                    <a:pt x="228" y="30"/>
                  </a:moveTo>
                  <a:lnTo>
                    <a:pt x="207" y="138"/>
                  </a:lnTo>
                  <a:lnTo>
                    <a:pt x="169" y="268"/>
                  </a:lnTo>
                  <a:lnTo>
                    <a:pt x="128" y="397"/>
                  </a:lnTo>
                  <a:lnTo>
                    <a:pt x="90" y="505"/>
                  </a:lnTo>
                  <a:lnTo>
                    <a:pt x="74" y="538"/>
                  </a:lnTo>
                  <a:lnTo>
                    <a:pt x="44" y="604"/>
                  </a:lnTo>
                  <a:lnTo>
                    <a:pt x="14" y="654"/>
                  </a:lnTo>
                  <a:lnTo>
                    <a:pt x="0" y="636"/>
                  </a:lnTo>
                  <a:lnTo>
                    <a:pt x="14" y="560"/>
                  </a:lnTo>
                  <a:lnTo>
                    <a:pt x="33" y="484"/>
                  </a:lnTo>
                  <a:lnTo>
                    <a:pt x="80" y="353"/>
                  </a:lnTo>
                  <a:lnTo>
                    <a:pt x="124" y="220"/>
                  </a:lnTo>
                  <a:lnTo>
                    <a:pt x="150" y="117"/>
                  </a:lnTo>
                  <a:lnTo>
                    <a:pt x="181" y="17"/>
                  </a:lnTo>
                  <a:lnTo>
                    <a:pt x="194" y="1"/>
                  </a:lnTo>
                  <a:lnTo>
                    <a:pt x="211" y="0"/>
                  </a:lnTo>
                  <a:lnTo>
                    <a:pt x="228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3746" y="3111"/>
              <a:ext cx="252" cy="128"/>
            </a:xfrm>
            <a:custGeom>
              <a:avLst/>
              <a:gdLst>
                <a:gd name="T0" fmla="*/ 252 w 504"/>
                <a:gd name="T1" fmla="*/ 10 h 257"/>
                <a:gd name="T2" fmla="*/ 234 w 504"/>
                <a:gd name="T3" fmla="*/ 29 h 257"/>
                <a:gd name="T4" fmla="*/ 219 w 504"/>
                <a:gd name="T5" fmla="*/ 41 h 257"/>
                <a:gd name="T6" fmla="*/ 203 w 504"/>
                <a:gd name="T7" fmla="*/ 53 h 257"/>
                <a:gd name="T8" fmla="*/ 170 w 504"/>
                <a:gd name="T9" fmla="*/ 75 h 257"/>
                <a:gd name="T10" fmla="*/ 145 w 504"/>
                <a:gd name="T11" fmla="*/ 87 h 257"/>
                <a:gd name="T12" fmla="*/ 29 w 504"/>
                <a:gd name="T13" fmla="*/ 119 h 257"/>
                <a:gd name="T14" fmla="*/ 10 w 504"/>
                <a:gd name="T15" fmla="*/ 128 h 257"/>
                <a:gd name="T16" fmla="*/ 0 w 504"/>
                <a:gd name="T17" fmla="*/ 124 h 257"/>
                <a:gd name="T18" fmla="*/ 4 w 504"/>
                <a:gd name="T19" fmla="*/ 116 h 257"/>
                <a:gd name="T20" fmla="*/ 31 w 504"/>
                <a:gd name="T21" fmla="*/ 101 h 257"/>
                <a:gd name="T22" fmla="*/ 68 w 504"/>
                <a:gd name="T23" fmla="*/ 88 h 257"/>
                <a:gd name="T24" fmla="*/ 136 w 504"/>
                <a:gd name="T25" fmla="*/ 66 h 257"/>
                <a:gd name="T26" fmla="*/ 178 w 504"/>
                <a:gd name="T27" fmla="*/ 47 h 257"/>
                <a:gd name="T28" fmla="*/ 218 w 504"/>
                <a:gd name="T29" fmla="*/ 23 h 257"/>
                <a:gd name="T30" fmla="*/ 229 w 504"/>
                <a:gd name="T31" fmla="*/ 11 h 257"/>
                <a:gd name="T32" fmla="*/ 242 w 504"/>
                <a:gd name="T33" fmla="*/ 1 h 257"/>
                <a:gd name="T34" fmla="*/ 251 w 504"/>
                <a:gd name="T35" fmla="*/ 0 h 257"/>
                <a:gd name="T36" fmla="*/ 252 w 504"/>
                <a:gd name="T37" fmla="*/ 10 h 257"/>
                <a:gd name="T38" fmla="*/ 252 w 504"/>
                <a:gd name="T39" fmla="*/ 10 h 25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04"/>
                <a:gd name="T61" fmla="*/ 0 h 257"/>
                <a:gd name="T62" fmla="*/ 504 w 504"/>
                <a:gd name="T63" fmla="*/ 257 h 25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04" h="257">
                  <a:moveTo>
                    <a:pt x="504" y="21"/>
                  </a:moveTo>
                  <a:lnTo>
                    <a:pt x="468" y="59"/>
                  </a:lnTo>
                  <a:lnTo>
                    <a:pt x="437" y="82"/>
                  </a:lnTo>
                  <a:lnTo>
                    <a:pt x="405" y="106"/>
                  </a:lnTo>
                  <a:lnTo>
                    <a:pt x="339" y="150"/>
                  </a:lnTo>
                  <a:lnTo>
                    <a:pt x="289" y="175"/>
                  </a:lnTo>
                  <a:lnTo>
                    <a:pt x="57" y="239"/>
                  </a:lnTo>
                  <a:lnTo>
                    <a:pt x="19" y="257"/>
                  </a:lnTo>
                  <a:lnTo>
                    <a:pt x="0" y="249"/>
                  </a:lnTo>
                  <a:lnTo>
                    <a:pt x="8" y="232"/>
                  </a:lnTo>
                  <a:lnTo>
                    <a:pt x="61" y="203"/>
                  </a:lnTo>
                  <a:lnTo>
                    <a:pt x="135" y="177"/>
                  </a:lnTo>
                  <a:lnTo>
                    <a:pt x="272" y="133"/>
                  </a:lnTo>
                  <a:lnTo>
                    <a:pt x="356" y="95"/>
                  </a:lnTo>
                  <a:lnTo>
                    <a:pt x="435" y="46"/>
                  </a:lnTo>
                  <a:lnTo>
                    <a:pt x="458" y="23"/>
                  </a:lnTo>
                  <a:lnTo>
                    <a:pt x="483" y="2"/>
                  </a:lnTo>
                  <a:lnTo>
                    <a:pt x="502" y="0"/>
                  </a:lnTo>
                  <a:lnTo>
                    <a:pt x="50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3754" y="3225"/>
              <a:ext cx="876" cy="183"/>
            </a:xfrm>
            <a:custGeom>
              <a:avLst/>
              <a:gdLst>
                <a:gd name="T0" fmla="*/ 3 w 1753"/>
                <a:gd name="T1" fmla="*/ 0 h 365"/>
                <a:gd name="T2" fmla="*/ 58 w 1753"/>
                <a:gd name="T3" fmla="*/ 13 h 365"/>
                <a:gd name="T4" fmla="*/ 114 w 1753"/>
                <a:gd name="T5" fmla="*/ 24 h 365"/>
                <a:gd name="T6" fmla="*/ 226 w 1753"/>
                <a:gd name="T7" fmla="*/ 44 h 365"/>
                <a:gd name="T8" fmla="*/ 338 w 1753"/>
                <a:gd name="T9" fmla="*/ 63 h 365"/>
                <a:gd name="T10" fmla="*/ 449 w 1753"/>
                <a:gd name="T11" fmla="*/ 84 h 365"/>
                <a:gd name="T12" fmla="*/ 542 w 1753"/>
                <a:gd name="T13" fmla="*/ 109 h 365"/>
                <a:gd name="T14" fmla="*/ 588 w 1753"/>
                <a:gd name="T15" fmla="*/ 121 h 365"/>
                <a:gd name="T16" fmla="*/ 635 w 1753"/>
                <a:gd name="T17" fmla="*/ 132 h 365"/>
                <a:gd name="T18" fmla="*/ 753 w 1753"/>
                <a:gd name="T19" fmla="*/ 145 h 365"/>
                <a:gd name="T20" fmla="*/ 857 w 1753"/>
                <a:gd name="T21" fmla="*/ 162 h 365"/>
                <a:gd name="T22" fmla="*/ 876 w 1753"/>
                <a:gd name="T23" fmla="*/ 175 h 365"/>
                <a:gd name="T24" fmla="*/ 870 w 1753"/>
                <a:gd name="T25" fmla="*/ 182 h 365"/>
                <a:gd name="T26" fmla="*/ 800 w 1753"/>
                <a:gd name="T27" fmla="*/ 183 h 365"/>
                <a:gd name="T28" fmla="*/ 628 w 1753"/>
                <a:gd name="T29" fmla="*/ 161 h 365"/>
                <a:gd name="T30" fmla="*/ 550 w 1753"/>
                <a:gd name="T31" fmla="*/ 145 h 365"/>
                <a:gd name="T32" fmla="*/ 471 w 1753"/>
                <a:gd name="T33" fmla="*/ 128 h 365"/>
                <a:gd name="T34" fmla="*/ 392 w 1753"/>
                <a:gd name="T35" fmla="*/ 110 h 365"/>
                <a:gd name="T36" fmla="*/ 314 w 1753"/>
                <a:gd name="T37" fmla="*/ 92 h 365"/>
                <a:gd name="T38" fmla="*/ 235 w 1753"/>
                <a:gd name="T39" fmla="*/ 72 h 365"/>
                <a:gd name="T40" fmla="*/ 156 w 1753"/>
                <a:gd name="T41" fmla="*/ 53 h 365"/>
                <a:gd name="T42" fmla="*/ 78 w 1753"/>
                <a:gd name="T43" fmla="*/ 33 h 365"/>
                <a:gd name="T44" fmla="*/ 0 w 1753"/>
                <a:gd name="T45" fmla="*/ 14 h 365"/>
                <a:gd name="T46" fmla="*/ 3 w 1753"/>
                <a:gd name="T47" fmla="*/ 0 h 365"/>
                <a:gd name="T48" fmla="*/ 3 w 1753"/>
                <a:gd name="T49" fmla="*/ 0 h 3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753"/>
                <a:gd name="T76" fmla="*/ 0 h 365"/>
                <a:gd name="T77" fmla="*/ 1753 w 1753"/>
                <a:gd name="T78" fmla="*/ 365 h 3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753" h="365">
                  <a:moveTo>
                    <a:pt x="6" y="0"/>
                  </a:moveTo>
                  <a:lnTo>
                    <a:pt x="116" y="25"/>
                  </a:lnTo>
                  <a:lnTo>
                    <a:pt x="229" y="48"/>
                  </a:lnTo>
                  <a:lnTo>
                    <a:pt x="453" y="88"/>
                  </a:lnTo>
                  <a:lnTo>
                    <a:pt x="677" y="126"/>
                  </a:lnTo>
                  <a:lnTo>
                    <a:pt x="899" y="167"/>
                  </a:lnTo>
                  <a:lnTo>
                    <a:pt x="1084" y="217"/>
                  </a:lnTo>
                  <a:lnTo>
                    <a:pt x="1177" y="241"/>
                  </a:lnTo>
                  <a:lnTo>
                    <a:pt x="1270" y="264"/>
                  </a:lnTo>
                  <a:lnTo>
                    <a:pt x="1506" y="289"/>
                  </a:lnTo>
                  <a:lnTo>
                    <a:pt x="1715" y="323"/>
                  </a:lnTo>
                  <a:lnTo>
                    <a:pt x="1753" y="350"/>
                  </a:lnTo>
                  <a:lnTo>
                    <a:pt x="1740" y="363"/>
                  </a:lnTo>
                  <a:lnTo>
                    <a:pt x="1601" y="365"/>
                  </a:lnTo>
                  <a:lnTo>
                    <a:pt x="1257" y="321"/>
                  </a:lnTo>
                  <a:lnTo>
                    <a:pt x="1101" y="289"/>
                  </a:lnTo>
                  <a:lnTo>
                    <a:pt x="943" y="255"/>
                  </a:lnTo>
                  <a:lnTo>
                    <a:pt x="785" y="219"/>
                  </a:lnTo>
                  <a:lnTo>
                    <a:pt x="628" y="183"/>
                  </a:lnTo>
                  <a:lnTo>
                    <a:pt x="470" y="143"/>
                  </a:lnTo>
                  <a:lnTo>
                    <a:pt x="312" y="105"/>
                  </a:lnTo>
                  <a:lnTo>
                    <a:pt x="156" y="65"/>
                  </a:lnTo>
                  <a:lnTo>
                    <a:pt x="0" y="2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4044" y="3117"/>
              <a:ext cx="685" cy="156"/>
            </a:xfrm>
            <a:custGeom>
              <a:avLst/>
              <a:gdLst>
                <a:gd name="T0" fmla="*/ 18 w 1371"/>
                <a:gd name="T1" fmla="*/ 0 h 312"/>
                <a:gd name="T2" fmla="*/ 95 w 1371"/>
                <a:gd name="T3" fmla="*/ 11 h 312"/>
                <a:gd name="T4" fmla="*/ 198 w 1371"/>
                <a:gd name="T5" fmla="*/ 29 h 312"/>
                <a:gd name="T6" fmla="*/ 298 w 1371"/>
                <a:gd name="T7" fmla="*/ 48 h 312"/>
                <a:gd name="T8" fmla="*/ 365 w 1371"/>
                <a:gd name="T9" fmla="*/ 62 h 312"/>
                <a:gd name="T10" fmla="*/ 435 w 1371"/>
                <a:gd name="T11" fmla="*/ 75 h 312"/>
                <a:gd name="T12" fmla="*/ 526 w 1371"/>
                <a:gd name="T13" fmla="*/ 89 h 312"/>
                <a:gd name="T14" fmla="*/ 676 w 1371"/>
                <a:gd name="T15" fmla="*/ 127 h 312"/>
                <a:gd name="T16" fmla="*/ 685 w 1371"/>
                <a:gd name="T17" fmla="*/ 147 h 312"/>
                <a:gd name="T18" fmla="*/ 678 w 1371"/>
                <a:gd name="T19" fmla="*/ 154 h 312"/>
                <a:gd name="T20" fmla="*/ 666 w 1371"/>
                <a:gd name="T21" fmla="*/ 156 h 312"/>
                <a:gd name="T22" fmla="*/ 614 w 1371"/>
                <a:gd name="T23" fmla="*/ 142 h 312"/>
                <a:gd name="T24" fmla="*/ 561 w 1371"/>
                <a:gd name="T25" fmla="*/ 125 h 312"/>
                <a:gd name="T26" fmla="*/ 461 w 1371"/>
                <a:gd name="T27" fmla="*/ 104 h 312"/>
                <a:gd name="T28" fmla="*/ 360 w 1371"/>
                <a:gd name="T29" fmla="*/ 85 h 312"/>
                <a:gd name="T30" fmla="*/ 283 w 1371"/>
                <a:gd name="T31" fmla="*/ 67 h 312"/>
                <a:gd name="T32" fmla="*/ 188 w 1371"/>
                <a:gd name="T33" fmla="*/ 44 h 312"/>
                <a:gd name="T34" fmla="*/ 93 w 1371"/>
                <a:gd name="T35" fmla="*/ 24 h 312"/>
                <a:gd name="T36" fmla="*/ 14 w 1371"/>
                <a:gd name="T37" fmla="*/ 12 h 312"/>
                <a:gd name="T38" fmla="*/ 0 w 1371"/>
                <a:gd name="T39" fmla="*/ 7 h 312"/>
                <a:gd name="T40" fmla="*/ 18 w 1371"/>
                <a:gd name="T41" fmla="*/ 0 h 312"/>
                <a:gd name="T42" fmla="*/ 18 w 1371"/>
                <a:gd name="T43" fmla="*/ 0 h 3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371"/>
                <a:gd name="T67" fmla="*/ 0 h 312"/>
                <a:gd name="T68" fmla="*/ 1371 w 1371"/>
                <a:gd name="T69" fmla="*/ 312 h 3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371" h="312">
                  <a:moveTo>
                    <a:pt x="36" y="0"/>
                  </a:moveTo>
                  <a:lnTo>
                    <a:pt x="190" y="23"/>
                  </a:lnTo>
                  <a:lnTo>
                    <a:pt x="397" y="59"/>
                  </a:lnTo>
                  <a:lnTo>
                    <a:pt x="597" y="97"/>
                  </a:lnTo>
                  <a:lnTo>
                    <a:pt x="730" y="124"/>
                  </a:lnTo>
                  <a:lnTo>
                    <a:pt x="871" y="149"/>
                  </a:lnTo>
                  <a:lnTo>
                    <a:pt x="1053" y="179"/>
                  </a:lnTo>
                  <a:lnTo>
                    <a:pt x="1352" y="255"/>
                  </a:lnTo>
                  <a:lnTo>
                    <a:pt x="1371" y="293"/>
                  </a:lnTo>
                  <a:lnTo>
                    <a:pt x="1357" y="308"/>
                  </a:lnTo>
                  <a:lnTo>
                    <a:pt x="1333" y="312"/>
                  </a:lnTo>
                  <a:lnTo>
                    <a:pt x="1228" y="284"/>
                  </a:lnTo>
                  <a:lnTo>
                    <a:pt x="1122" y="251"/>
                  </a:lnTo>
                  <a:lnTo>
                    <a:pt x="922" y="209"/>
                  </a:lnTo>
                  <a:lnTo>
                    <a:pt x="721" y="170"/>
                  </a:lnTo>
                  <a:lnTo>
                    <a:pt x="567" y="133"/>
                  </a:lnTo>
                  <a:lnTo>
                    <a:pt x="376" y="88"/>
                  </a:lnTo>
                  <a:lnTo>
                    <a:pt x="186" y="48"/>
                  </a:lnTo>
                  <a:lnTo>
                    <a:pt x="29" y="25"/>
                  </a:lnTo>
                  <a:lnTo>
                    <a:pt x="0" y="1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4170" y="2866"/>
              <a:ext cx="82" cy="284"/>
            </a:xfrm>
            <a:custGeom>
              <a:avLst/>
              <a:gdLst>
                <a:gd name="T0" fmla="*/ 82 w 163"/>
                <a:gd name="T1" fmla="*/ 9 h 569"/>
                <a:gd name="T2" fmla="*/ 71 w 163"/>
                <a:gd name="T3" fmla="*/ 48 h 569"/>
                <a:gd name="T4" fmla="*/ 58 w 163"/>
                <a:gd name="T5" fmla="*/ 87 h 569"/>
                <a:gd name="T6" fmla="*/ 29 w 163"/>
                <a:gd name="T7" fmla="*/ 233 h 569"/>
                <a:gd name="T8" fmla="*/ 21 w 163"/>
                <a:gd name="T9" fmla="*/ 276 h 569"/>
                <a:gd name="T10" fmla="*/ 9 w 163"/>
                <a:gd name="T11" fmla="*/ 284 h 569"/>
                <a:gd name="T12" fmla="*/ 0 w 163"/>
                <a:gd name="T13" fmla="*/ 272 h 569"/>
                <a:gd name="T14" fmla="*/ 9 w 163"/>
                <a:gd name="T15" fmla="*/ 223 h 569"/>
                <a:gd name="T16" fmla="*/ 18 w 163"/>
                <a:gd name="T17" fmla="*/ 182 h 569"/>
                <a:gd name="T18" fmla="*/ 30 w 163"/>
                <a:gd name="T19" fmla="*/ 137 h 569"/>
                <a:gd name="T20" fmla="*/ 42 w 163"/>
                <a:gd name="T21" fmla="*/ 91 h 569"/>
                <a:gd name="T22" fmla="*/ 53 w 163"/>
                <a:gd name="T23" fmla="*/ 51 h 569"/>
                <a:gd name="T24" fmla="*/ 69 w 163"/>
                <a:gd name="T25" fmla="*/ 4 h 569"/>
                <a:gd name="T26" fmla="*/ 78 w 163"/>
                <a:gd name="T27" fmla="*/ 0 h 569"/>
                <a:gd name="T28" fmla="*/ 82 w 163"/>
                <a:gd name="T29" fmla="*/ 9 h 569"/>
                <a:gd name="T30" fmla="*/ 82 w 163"/>
                <a:gd name="T31" fmla="*/ 9 h 56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3"/>
                <a:gd name="T49" fmla="*/ 0 h 569"/>
                <a:gd name="T50" fmla="*/ 163 w 163"/>
                <a:gd name="T51" fmla="*/ 569 h 56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3" h="569">
                  <a:moveTo>
                    <a:pt x="163" y="18"/>
                  </a:moveTo>
                  <a:lnTo>
                    <a:pt x="142" y="96"/>
                  </a:lnTo>
                  <a:lnTo>
                    <a:pt x="116" y="175"/>
                  </a:lnTo>
                  <a:lnTo>
                    <a:pt x="57" y="466"/>
                  </a:lnTo>
                  <a:lnTo>
                    <a:pt x="42" y="552"/>
                  </a:lnTo>
                  <a:lnTo>
                    <a:pt x="17" y="569"/>
                  </a:lnTo>
                  <a:lnTo>
                    <a:pt x="0" y="544"/>
                  </a:lnTo>
                  <a:lnTo>
                    <a:pt x="17" y="447"/>
                  </a:lnTo>
                  <a:lnTo>
                    <a:pt x="36" y="365"/>
                  </a:lnTo>
                  <a:lnTo>
                    <a:pt x="59" y="274"/>
                  </a:lnTo>
                  <a:lnTo>
                    <a:pt x="84" y="183"/>
                  </a:lnTo>
                  <a:lnTo>
                    <a:pt x="106" y="103"/>
                  </a:lnTo>
                  <a:lnTo>
                    <a:pt x="137" y="8"/>
                  </a:lnTo>
                  <a:lnTo>
                    <a:pt x="156" y="0"/>
                  </a:lnTo>
                  <a:lnTo>
                    <a:pt x="16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4370" y="2900"/>
              <a:ext cx="64" cy="291"/>
            </a:xfrm>
            <a:custGeom>
              <a:avLst/>
              <a:gdLst>
                <a:gd name="T0" fmla="*/ 64 w 129"/>
                <a:gd name="T1" fmla="*/ 11 h 582"/>
                <a:gd name="T2" fmla="*/ 41 w 129"/>
                <a:gd name="T3" fmla="*/ 123 h 582"/>
                <a:gd name="T4" fmla="*/ 26 w 129"/>
                <a:gd name="T5" fmla="*/ 279 h 582"/>
                <a:gd name="T6" fmla="*/ 21 w 129"/>
                <a:gd name="T7" fmla="*/ 288 h 582"/>
                <a:gd name="T8" fmla="*/ 12 w 129"/>
                <a:gd name="T9" fmla="*/ 291 h 582"/>
                <a:gd name="T10" fmla="*/ 0 w 129"/>
                <a:gd name="T11" fmla="*/ 276 h 582"/>
                <a:gd name="T12" fmla="*/ 9 w 129"/>
                <a:gd name="T13" fmla="*/ 197 h 582"/>
                <a:gd name="T14" fmla="*/ 26 w 129"/>
                <a:gd name="T15" fmla="*/ 120 h 582"/>
                <a:gd name="T16" fmla="*/ 44 w 129"/>
                <a:gd name="T17" fmla="*/ 7 h 582"/>
                <a:gd name="T18" fmla="*/ 48 w 129"/>
                <a:gd name="T19" fmla="*/ 1 h 582"/>
                <a:gd name="T20" fmla="*/ 56 w 129"/>
                <a:gd name="T21" fmla="*/ 0 h 582"/>
                <a:gd name="T22" fmla="*/ 64 w 129"/>
                <a:gd name="T23" fmla="*/ 11 h 582"/>
                <a:gd name="T24" fmla="*/ 64 w 129"/>
                <a:gd name="T25" fmla="*/ 11 h 5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9"/>
                <a:gd name="T40" fmla="*/ 0 h 582"/>
                <a:gd name="T41" fmla="*/ 129 w 129"/>
                <a:gd name="T42" fmla="*/ 582 h 58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9" h="582">
                  <a:moveTo>
                    <a:pt x="129" y="23"/>
                  </a:moveTo>
                  <a:lnTo>
                    <a:pt x="82" y="247"/>
                  </a:lnTo>
                  <a:lnTo>
                    <a:pt x="53" y="557"/>
                  </a:lnTo>
                  <a:lnTo>
                    <a:pt x="42" y="576"/>
                  </a:lnTo>
                  <a:lnTo>
                    <a:pt x="25" y="582"/>
                  </a:lnTo>
                  <a:lnTo>
                    <a:pt x="0" y="551"/>
                  </a:lnTo>
                  <a:lnTo>
                    <a:pt x="19" y="395"/>
                  </a:lnTo>
                  <a:lnTo>
                    <a:pt x="53" y="241"/>
                  </a:lnTo>
                  <a:lnTo>
                    <a:pt x="88" y="15"/>
                  </a:lnTo>
                  <a:lnTo>
                    <a:pt x="97" y="2"/>
                  </a:lnTo>
                  <a:lnTo>
                    <a:pt x="112" y="0"/>
                  </a:lnTo>
                  <a:lnTo>
                    <a:pt x="129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4557" y="2903"/>
              <a:ext cx="70" cy="325"/>
            </a:xfrm>
            <a:custGeom>
              <a:avLst/>
              <a:gdLst>
                <a:gd name="T0" fmla="*/ 70 w 140"/>
                <a:gd name="T1" fmla="*/ 14 h 650"/>
                <a:gd name="T2" fmla="*/ 62 w 140"/>
                <a:gd name="T3" fmla="*/ 58 h 650"/>
                <a:gd name="T4" fmla="*/ 51 w 140"/>
                <a:gd name="T5" fmla="*/ 105 h 650"/>
                <a:gd name="T6" fmla="*/ 47 w 140"/>
                <a:gd name="T7" fmla="*/ 212 h 650"/>
                <a:gd name="T8" fmla="*/ 41 w 140"/>
                <a:gd name="T9" fmla="*/ 266 h 650"/>
                <a:gd name="T10" fmla="*/ 28 w 140"/>
                <a:gd name="T11" fmla="*/ 316 h 650"/>
                <a:gd name="T12" fmla="*/ 19 w 140"/>
                <a:gd name="T13" fmla="*/ 324 h 650"/>
                <a:gd name="T14" fmla="*/ 9 w 140"/>
                <a:gd name="T15" fmla="*/ 325 h 650"/>
                <a:gd name="T16" fmla="*/ 0 w 140"/>
                <a:gd name="T17" fmla="*/ 306 h 650"/>
                <a:gd name="T18" fmla="*/ 18 w 140"/>
                <a:gd name="T19" fmla="*/ 239 h 650"/>
                <a:gd name="T20" fmla="*/ 38 w 140"/>
                <a:gd name="T21" fmla="*/ 104 h 650"/>
                <a:gd name="T22" fmla="*/ 46 w 140"/>
                <a:gd name="T23" fmla="*/ 11 h 650"/>
                <a:gd name="T24" fmla="*/ 51 w 140"/>
                <a:gd name="T25" fmla="*/ 3 h 650"/>
                <a:gd name="T26" fmla="*/ 59 w 140"/>
                <a:gd name="T27" fmla="*/ 0 h 650"/>
                <a:gd name="T28" fmla="*/ 70 w 140"/>
                <a:gd name="T29" fmla="*/ 14 h 650"/>
                <a:gd name="T30" fmla="*/ 70 w 140"/>
                <a:gd name="T31" fmla="*/ 14 h 6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0"/>
                <a:gd name="T49" fmla="*/ 0 h 650"/>
                <a:gd name="T50" fmla="*/ 140 w 140"/>
                <a:gd name="T51" fmla="*/ 650 h 6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0" h="650">
                  <a:moveTo>
                    <a:pt x="140" y="28"/>
                  </a:moveTo>
                  <a:lnTo>
                    <a:pt x="125" y="116"/>
                  </a:lnTo>
                  <a:lnTo>
                    <a:pt x="102" y="211"/>
                  </a:lnTo>
                  <a:lnTo>
                    <a:pt x="95" y="424"/>
                  </a:lnTo>
                  <a:lnTo>
                    <a:pt x="83" y="532"/>
                  </a:lnTo>
                  <a:lnTo>
                    <a:pt x="57" y="631"/>
                  </a:lnTo>
                  <a:lnTo>
                    <a:pt x="39" y="648"/>
                  </a:lnTo>
                  <a:lnTo>
                    <a:pt x="19" y="650"/>
                  </a:lnTo>
                  <a:lnTo>
                    <a:pt x="0" y="612"/>
                  </a:lnTo>
                  <a:lnTo>
                    <a:pt x="36" y="479"/>
                  </a:lnTo>
                  <a:lnTo>
                    <a:pt x="76" y="209"/>
                  </a:lnTo>
                  <a:lnTo>
                    <a:pt x="93" y="22"/>
                  </a:lnTo>
                  <a:lnTo>
                    <a:pt x="102" y="5"/>
                  </a:lnTo>
                  <a:lnTo>
                    <a:pt x="119" y="0"/>
                  </a:lnTo>
                  <a:lnTo>
                    <a:pt x="140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031" y="3140"/>
              <a:ext cx="148" cy="86"/>
            </a:xfrm>
            <a:custGeom>
              <a:avLst/>
              <a:gdLst>
                <a:gd name="T0" fmla="*/ 147 w 295"/>
                <a:gd name="T1" fmla="*/ 11 h 171"/>
                <a:gd name="T2" fmla="*/ 125 w 295"/>
                <a:gd name="T3" fmla="*/ 27 h 171"/>
                <a:gd name="T4" fmla="*/ 106 w 295"/>
                <a:gd name="T5" fmla="*/ 37 h 171"/>
                <a:gd name="T6" fmla="*/ 85 w 295"/>
                <a:gd name="T7" fmla="*/ 50 h 171"/>
                <a:gd name="T8" fmla="*/ 42 w 295"/>
                <a:gd name="T9" fmla="*/ 72 h 171"/>
                <a:gd name="T10" fmla="*/ 15 w 295"/>
                <a:gd name="T11" fmla="*/ 86 h 171"/>
                <a:gd name="T12" fmla="*/ 0 w 295"/>
                <a:gd name="T13" fmla="*/ 82 h 171"/>
                <a:gd name="T14" fmla="*/ 4 w 295"/>
                <a:gd name="T15" fmla="*/ 69 h 171"/>
                <a:gd name="T16" fmla="*/ 25 w 295"/>
                <a:gd name="T17" fmla="*/ 55 h 171"/>
                <a:gd name="T18" fmla="*/ 50 w 295"/>
                <a:gd name="T19" fmla="*/ 45 h 171"/>
                <a:gd name="T20" fmla="*/ 97 w 295"/>
                <a:gd name="T21" fmla="*/ 26 h 171"/>
                <a:gd name="T22" fmla="*/ 118 w 295"/>
                <a:gd name="T23" fmla="*/ 13 h 171"/>
                <a:gd name="T24" fmla="*/ 138 w 295"/>
                <a:gd name="T25" fmla="*/ 0 h 171"/>
                <a:gd name="T26" fmla="*/ 148 w 295"/>
                <a:gd name="T27" fmla="*/ 1 h 171"/>
                <a:gd name="T28" fmla="*/ 147 w 295"/>
                <a:gd name="T29" fmla="*/ 11 h 171"/>
                <a:gd name="T30" fmla="*/ 147 w 295"/>
                <a:gd name="T31" fmla="*/ 11 h 17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5"/>
                <a:gd name="T49" fmla="*/ 0 h 171"/>
                <a:gd name="T50" fmla="*/ 295 w 295"/>
                <a:gd name="T51" fmla="*/ 171 h 17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5" h="171">
                  <a:moveTo>
                    <a:pt x="293" y="21"/>
                  </a:moveTo>
                  <a:lnTo>
                    <a:pt x="249" y="53"/>
                  </a:lnTo>
                  <a:lnTo>
                    <a:pt x="211" y="74"/>
                  </a:lnTo>
                  <a:lnTo>
                    <a:pt x="170" y="99"/>
                  </a:lnTo>
                  <a:lnTo>
                    <a:pt x="84" y="144"/>
                  </a:lnTo>
                  <a:lnTo>
                    <a:pt x="29" y="171"/>
                  </a:lnTo>
                  <a:lnTo>
                    <a:pt x="0" y="163"/>
                  </a:lnTo>
                  <a:lnTo>
                    <a:pt x="8" y="137"/>
                  </a:lnTo>
                  <a:lnTo>
                    <a:pt x="50" y="110"/>
                  </a:lnTo>
                  <a:lnTo>
                    <a:pt x="99" y="89"/>
                  </a:lnTo>
                  <a:lnTo>
                    <a:pt x="194" y="51"/>
                  </a:lnTo>
                  <a:lnTo>
                    <a:pt x="236" y="25"/>
                  </a:lnTo>
                  <a:lnTo>
                    <a:pt x="276" y="0"/>
                  </a:lnTo>
                  <a:lnTo>
                    <a:pt x="295" y="2"/>
                  </a:lnTo>
                  <a:lnTo>
                    <a:pt x="29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4226" y="3165"/>
              <a:ext cx="164" cy="116"/>
            </a:xfrm>
            <a:custGeom>
              <a:avLst/>
              <a:gdLst>
                <a:gd name="T0" fmla="*/ 164 w 329"/>
                <a:gd name="T1" fmla="*/ 15 h 232"/>
                <a:gd name="T2" fmla="*/ 152 w 329"/>
                <a:gd name="T3" fmla="*/ 26 h 232"/>
                <a:gd name="T4" fmla="*/ 136 w 329"/>
                <a:gd name="T5" fmla="*/ 39 h 232"/>
                <a:gd name="T6" fmla="*/ 116 w 329"/>
                <a:gd name="T7" fmla="*/ 55 h 232"/>
                <a:gd name="T8" fmla="*/ 95 w 329"/>
                <a:gd name="T9" fmla="*/ 70 h 232"/>
                <a:gd name="T10" fmla="*/ 73 w 329"/>
                <a:gd name="T11" fmla="*/ 85 h 232"/>
                <a:gd name="T12" fmla="*/ 52 w 329"/>
                <a:gd name="T13" fmla="*/ 99 h 232"/>
                <a:gd name="T14" fmla="*/ 21 w 329"/>
                <a:gd name="T15" fmla="*/ 116 h 232"/>
                <a:gd name="T16" fmla="*/ 0 w 329"/>
                <a:gd name="T17" fmla="*/ 111 h 232"/>
                <a:gd name="T18" fmla="*/ 7 w 329"/>
                <a:gd name="T19" fmla="*/ 90 h 232"/>
                <a:gd name="T20" fmla="*/ 38 w 329"/>
                <a:gd name="T21" fmla="*/ 75 h 232"/>
                <a:gd name="T22" fmla="*/ 72 w 329"/>
                <a:gd name="T23" fmla="*/ 59 h 232"/>
                <a:gd name="T24" fmla="*/ 132 w 329"/>
                <a:gd name="T25" fmla="*/ 21 h 232"/>
                <a:gd name="T26" fmla="*/ 150 w 329"/>
                <a:gd name="T27" fmla="*/ 0 h 232"/>
                <a:gd name="T28" fmla="*/ 164 w 329"/>
                <a:gd name="T29" fmla="*/ 0 h 232"/>
                <a:gd name="T30" fmla="*/ 164 w 329"/>
                <a:gd name="T31" fmla="*/ 15 h 232"/>
                <a:gd name="T32" fmla="*/ 164 w 329"/>
                <a:gd name="T33" fmla="*/ 15 h 2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9"/>
                <a:gd name="T52" fmla="*/ 0 h 232"/>
                <a:gd name="T53" fmla="*/ 329 w 329"/>
                <a:gd name="T54" fmla="*/ 232 h 2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9" h="232">
                  <a:moveTo>
                    <a:pt x="329" y="31"/>
                  </a:moveTo>
                  <a:lnTo>
                    <a:pt x="304" y="52"/>
                  </a:lnTo>
                  <a:lnTo>
                    <a:pt x="272" y="78"/>
                  </a:lnTo>
                  <a:lnTo>
                    <a:pt x="232" y="109"/>
                  </a:lnTo>
                  <a:lnTo>
                    <a:pt x="190" y="139"/>
                  </a:lnTo>
                  <a:lnTo>
                    <a:pt x="146" y="169"/>
                  </a:lnTo>
                  <a:lnTo>
                    <a:pt x="105" y="198"/>
                  </a:lnTo>
                  <a:lnTo>
                    <a:pt x="42" y="232"/>
                  </a:lnTo>
                  <a:lnTo>
                    <a:pt x="0" y="221"/>
                  </a:lnTo>
                  <a:lnTo>
                    <a:pt x="15" y="179"/>
                  </a:lnTo>
                  <a:lnTo>
                    <a:pt x="76" y="149"/>
                  </a:lnTo>
                  <a:lnTo>
                    <a:pt x="145" y="118"/>
                  </a:lnTo>
                  <a:lnTo>
                    <a:pt x="264" y="42"/>
                  </a:lnTo>
                  <a:lnTo>
                    <a:pt x="300" y="0"/>
                  </a:lnTo>
                  <a:lnTo>
                    <a:pt x="329" y="0"/>
                  </a:lnTo>
                  <a:lnTo>
                    <a:pt x="329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4449" y="3207"/>
              <a:ext cx="129" cy="93"/>
            </a:xfrm>
            <a:custGeom>
              <a:avLst/>
              <a:gdLst>
                <a:gd name="T0" fmla="*/ 25 w 256"/>
                <a:gd name="T1" fmla="*/ 93 h 186"/>
                <a:gd name="T2" fmla="*/ 7 w 256"/>
                <a:gd name="T3" fmla="*/ 93 h 186"/>
                <a:gd name="T4" fmla="*/ 0 w 256"/>
                <a:gd name="T5" fmla="*/ 83 h 186"/>
                <a:gd name="T6" fmla="*/ 11 w 256"/>
                <a:gd name="T7" fmla="*/ 68 h 186"/>
                <a:gd name="T8" fmla="*/ 35 w 256"/>
                <a:gd name="T9" fmla="*/ 50 h 186"/>
                <a:gd name="T10" fmla="*/ 64 w 256"/>
                <a:gd name="T11" fmla="*/ 33 h 186"/>
                <a:gd name="T12" fmla="*/ 87 w 256"/>
                <a:gd name="T13" fmla="*/ 17 h 186"/>
                <a:gd name="T14" fmla="*/ 109 w 256"/>
                <a:gd name="T15" fmla="*/ 0 h 186"/>
                <a:gd name="T16" fmla="*/ 129 w 256"/>
                <a:gd name="T17" fmla="*/ 4 h 186"/>
                <a:gd name="T18" fmla="*/ 125 w 256"/>
                <a:gd name="T19" fmla="*/ 23 h 186"/>
                <a:gd name="T20" fmla="*/ 111 w 256"/>
                <a:gd name="T21" fmla="*/ 31 h 186"/>
                <a:gd name="T22" fmla="*/ 96 w 256"/>
                <a:gd name="T23" fmla="*/ 45 h 186"/>
                <a:gd name="T24" fmla="*/ 81 w 256"/>
                <a:gd name="T25" fmla="*/ 58 h 186"/>
                <a:gd name="T26" fmla="*/ 53 w 256"/>
                <a:gd name="T27" fmla="*/ 76 h 186"/>
                <a:gd name="T28" fmla="*/ 25 w 256"/>
                <a:gd name="T29" fmla="*/ 93 h 186"/>
                <a:gd name="T30" fmla="*/ 25 w 256"/>
                <a:gd name="T31" fmla="*/ 93 h 18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56"/>
                <a:gd name="T49" fmla="*/ 0 h 186"/>
                <a:gd name="T50" fmla="*/ 256 w 256"/>
                <a:gd name="T51" fmla="*/ 186 h 18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56" h="186">
                  <a:moveTo>
                    <a:pt x="49" y="186"/>
                  </a:moveTo>
                  <a:lnTo>
                    <a:pt x="13" y="186"/>
                  </a:lnTo>
                  <a:lnTo>
                    <a:pt x="0" y="165"/>
                  </a:lnTo>
                  <a:lnTo>
                    <a:pt x="21" y="135"/>
                  </a:lnTo>
                  <a:lnTo>
                    <a:pt x="70" y="101"/>
                  </a:lnTo>
                  <a:lnTo>
                    <a:pt x="127" y="66"/>
                  </a:lnTo>
                  <a:lnTo>
                    <a:pt x="173" y="34"/>
                  </a:lnTo>
                  <a:lnTo>
                    <a:pt x="216" y="0"/>
                  </a:lnTo>
                  <a:lnTo>
                    <a:pt x="256" y="8"/>
                  </a:lnTo>
                  <a:lnTo>
                    <a:pt x="249" y="47"/>
                  </a:lnTo>
                  <a:lnTo>
                    <a:pt x="220" y="63"/>
                  </a:lnTo>
                  <a:lnTo>
                    <a:pt x="190" y="89"/>
                  </a:lnTo>
                  <a:lnTo>
                    <a:pt x="161" y="116"/>
                  </a:lnTo>
                  <a:lnTo>
                    <a:pt x="106" y="152"/>
                  </a:lnTo>
                  <a:lnTo>
                    <a:pt x="49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818" y="3248"/>
              <a:ext cx="36" cy="232"/>
            </a:xfrm>
            <a:custGeom>
              <a:avLst/>
              <a:gdLst>
                <a:gd name="T0" fmla="*/ 27 w 70"/>
                <a:gd name="T1" fmla="*/ 10 h 464"/>
                <a:gd name="T2" fmla="*/ 36 w 70"/>
                <a:gd name="T3" fmla="*/ 195 h 464"/>
                <a:gd name="T4" fmla="*/ 34 w 70"/>
                <a:gd name="T5" fmla="*/ 223 h 464"/>
                <a:gd name="T6" fmla="*/ 24 w 70"/>
                <a:gd name="T7" fmla="*/ 232 h 464"/>
                <a:gd name="T8" fmla="*/ 15 w 70"/>
                <a:gd name="T9" fmla="*/ 223 h 464"/>
                <a:gd name="T10" fmla="*/ 3 w 70"/>
                <a:gd name="T11" fmla="*/ 84 h 464"/>
                <a:gd name="T12" fmla="*/ 4 w 70"/>
                <a:gd name="T13" fmla="*/ 38 h 464"/>
                <a:gd name="T14" fmla="*/ 0 w 70"/>
                <a:gd name="T15" fmla="*/ 6 h 464"/>
                <a:gd name="T16" fmla="*/ 12 w 70"/>
                <a:gd name="T17" fmla="*/ 0 h 464"/>
                <a:gd name="T18" fmla="*/ 27 w 70"/>
                <a:gd name="T19" fmla="*/ 10 h 464"/>
                <a:gd name="T20" fmla="*/ 27 w 70"/>
                <a:gd name="T21" fmla="*/ 10 h 4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0"/>
                <a:gd name="T34" fmla="*/ 0 h 464"/>
                <a:gd name="T35" fmla="*/ 70 w 70"/>
                <a:gd name="T36" fmla="*/ 464 h 4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0" h="464">
                  <a:moveTo>
                    <a:pt x="53" y="19"/>
                  </a:moveTo>
                  <a:lnTo>
                    <a:pt x="70" y="389"/>
                  </a:lnTo>
                  <a:lnTo>
                    <a:pt x="66" y="446"/>
                  </a:lnTo>
                  <a:lnTo>
                    <a:pt x="47" y="464"/>
                  </a:lnTo>
                  <a:lnTo>
                    <a:pt x="30" y="446"/>
                  </a:lnTo>
                  <a:lnTo>
                    <a:pt x="5" y="167"/>
                  </a:lnTo>
                  <a:lnTo>
                    <a:pt x="7" y="76"/>
                  </a:lnTo>
                  <a:lnTo>
                    <a:pt x="0" y="11"/>
                  </a:lnTo>
                  <a:lnTo>
                    <a:pt x="24" y="0"/>
                  </a:lnTo>
                  <a:lnTo>
                    <a:pt x="53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3826" y="3269"/>
              <a:ext cx="96" cy="71"/>
            </a:xfrm>
            <a:custGeom>
              <a:avLst/>
              <a:gdLst>
                <a:gd name="T0" fmla="*/ 0 w 192"/>
                <a:gd name="T1" fmla="*/ 51 h 142"/>
                <a:gd name="T2" fmla="*/ 12 w 192"/>
                <a:gd name="T3" fmla="*/ 41 h 142"/>
                <a:gd name="T4" fmla="*/ 31 w 192"/>
                <a:gd name="T5" fmla="*/ 25 h 142"/>
                <a:gd name="T6" fmla="*/ 53 w 192"/>
                <a:gd name="T7" fmla="*/ 9 h 142"/>
                <a:gd name="T8" fmla="*/ 67 w 192"/>
                <a:gd name="T9" fmla="*/ 0 h 142"/>
                <a:gd name="T10" fmla="*/ 96 w 192"/>
                <a:gd name="T11" fmla="*/ 13 h 142"/>
                <a:gd name="T12" fmla="*/ 77 w 192"/>
                <a:gd name="T13" fmla="*/ 28 h 142"/>
                <a:gd name="T14" fmla="*/ 55 w 192"/>
                <a:gd name="T15" fmla="*/ 44 h 142"/>
                <a:gd name="T16" fmla="*/ 33 w 192"/>
                <a:gd name="T17" fmla="*/ 58 h 142"/>
                <a:gd name="T18" fmla="*/ 12 w 192"/>
                <a:gd name="T19" fmla="*/ 71 h 142"/>
                <a:gd name="T20" fmla="*/ 0 w 192"/>
                <a:gd name="T21" fmla="*/ 65 h 142"/>
                <a:gd name="T22" fmla="*/ 0 w 192"/>
                <a:gd name="T23" fmla="*/ 51 h 142"/>
                <a:gd name="T24" fmla="*/ 0 w 192"/>
                <a:gd name="T25" fmla="*/ 51 h 14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142"/>
                <a:gd name="T41" fmla="*/ 192 w 192"/>
                <a:gd name="T42" fmla="*/ 142 h 14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142">
                  <a:moveTo>
                    <a:pt x="0" y="102"/>
                  </a:moveTo>
                  <a:lnTo>
                    <a:pt x="23" y="83"/>
                  </a:lnTo>
                  <a:lnTo>
                    <a:pt x="63" y="51"/>
                  </a:lnTo>
                  <a:lnTo>
                    <a:pt x="106" y="17"/>
                  </a:lnTo>
                  <a:lnTo>
                    <a:pt x="133" y="0"/>
                  </a:lnTo>
                  <a:lnTo>
                    <a:pt x="192" y="26"/>
                  </a:lnTo>
                  <a:lnTo>
                    <a:pt x="154" y="57"/>
                  </a:lnTo>
                  <a:lnTo>
                    <a:pt x="110" y="89"/>
                  </a:lnTo>
                  <a:lnTo>
                    <a:pt x="66" y="117"/>
                  </a:lnTo>
                  <a:lnTo>
                    <a:pt x="23" y="142"/>
                  </a:lnTo>
                  <a:lnTo>
                    <a:pt x="0" y="129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4072" y="3297"/>
              <a:ext cx="96" cy="111"/>
            </a:xfrm>
            <a:custGeom>
              <a:avLst/>
              <a:gdLst>
                <a:gd name="T0" fmla="*/ 17 w 192"/>
                <a:gd name="T1" fmla="*/ 5 h 222"/>
                <a:gd name="T2" fmla="*/ 46 w 192"/>
                <a:gd name="T3" fmla="*/ 42 h 222"/>
                <a:gd name="T4" fmla="*/ 68 w 192"/>
                <a:gd name="T5" fmla="*/ 63 h 222"/>
                <a:gd name="T6" fmla="*/ 90 w 192"/>
                <a:gd name="T7" fmla="*/ 86 h 222"/>
                <a:gd name="T8" fmla="*/ 96 w 192"/>
                <a:gd name="T9" fmla="*/ 111 h 222"/>
                <a:gd name="T10" fmla="*/ 76 w 192"/>
                <a:gd name="T11" fmla="*/ 111 h 222"/>
                <a:gd name="T12" fmla="*/ 57 w 192"/>
                <a:gd name="T13" fmla="*/ 92 h 222"/>
                <a:gd name="T14" fmla="*/ 35 w 192"/>
                <a:gd name="T15" fmla="*/ 66 h 222"/>
                <a:gd name="T16" fmla="*/ 13 w 192"/>
                <a:gd name="T17" fmla="*/ 38 h 222"/>
                <a:gd name="T18" fmla="*/ 0 w 192"/>
                <a:gd name="T19" fmla="*/ 14 h 222"/>
                <a:gd name="T20" fmla="*/ 3 w 192"/>
                <a:gd name="T21" fmla="*/ 0 h 222"/>
                <a:gd name="T22" fmla="*/ 17 w 192"/>
                <a:gd name="T23" fmla="*/ 5 h 222"/>
                <a:gd name="T24" fmla="*/ 17 w 192"/>
                <a:gd name="T25" fmla="*/ 5 h 2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222"/>
                <a:gd name="T41" fmla="*/ 192 w 192"/>
                <a:gd name="T42" fmla="*/ 222 h 2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222">
                  <a:moveTo>
                    <a:pt x="34" y="9"/>
                  </a:moveTo>
                  <a:lnTo>
                    <a:pt x="91" y="83"/>
                  </a:lnTo>
                  <a:lnTo>
                    <a:pt x="135" y="127"/>
                  </a:lnTo>
                  <a:lnTo>
                    <a:pt x="179" y="171"/>
                  </a:lnTo>
                  <a:lnTo>
                    <a:pt x="192" y="222"/>
                  </a:lnTo>
                  <a:lnTo>
                    <a:pt x="152" y="222"/>
                  </a:lnTo>
                  <a:lnTo>
                    <a:pt x="114" y="184"/>
                  </a:lnTo>
                  <a:lnTo>
                    <a:pt x="69" y="131"/>
                  </a:lnTo>
                  <a:lnTo>
                    <a:pt x="27" y="76"/>
                  </a:lnTo>
                  <a:lnTo>
                    <a:pt x="0" y="28"/>
                  </a:lnTo>
                  <a:lnTo>
                    <a:pt x="6" y="0"/>
                  </a:lnTo>
                  <a:lnTo>
                    <a:pt x="34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4157" y="3320"/>
              <a:ext cx="22" cy="236"/>
            </a:xfrm>
            <a:custGeom>
              <a:avLst/>
              <a:gdLst>
                <a:gd name="T0" fmla="*/ 20 w 44"/>
                <a:gd name="T1" fmla="*/ 7 h 472"/>
                <a:gd name="T2" fmla="*/ 20 w 44"/>
                <a:gd name="T3" fmla="*/ 45 h 472"/>
                <a:gd name="T4" fmla="*/ 20 w 44"/>
                <a:gd name="T5" fmla="*/ 87 h 472"/>
                <a:gd name="T6" fmla="*/ 22 w 44"/>
                <a:gd name="T7" fmla="*/ 220 h 472"/>
                <a:gd name="T8" fmla="*/ 17 w 44"/>
                <a:gd name="T9" fmla="*/ 236 h 472"/>
                <a:gd name="T10" fmla="*/ 6 w 44"/>
                <a:gd name="T11" fmla="*/ 218 h 472"/>
                <a:gd name="T12" fmla="*/ 0 w 44"/>
                <a:gd name="T13" fmla="*/ 112 h 472"/>
                <a:gd name="T14" fmla="*/ 7 w 44"/>
                <a:gd name="T15" fmla="*/ 7 h 472"/>
                <a:gd name="T16" fmla="*/ 13 w 44"/>
                <a:gd name="T17" fmla="*/ 0 h 472"/>
                <a:gd name="T18" fmla="*/ 20 w 44"/>
                <a:gd name="T19" fmla="*/ 7 h 472"/>
                <a:gd name="T20" fmla="*/ 20 w 44"/>
                <a:gd name="T21" fmla="*/ 7 h 4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472"/>
                <a:gd name="T35" fmla="*/ 44 w 44"/>
                <a:gd name="T36" fmla="*/ 472 h 4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472">
                  <a:moveTo>
                    <a:pt x="40" y="15"/>
                  </a:moveTo>
                  <a:lnTo>
                    <a:pt x="40" y="90"/>
                  </a:lnTo>
                  <a:lnTo>
                    <a:pt x="40" y="173"/>
                  </a:lnTo>
                  <a:lnTo>
                    <a:pt x="44" y="439"/>
                  </a:lnTo>
                  <a:lnTo>
                    <a:pt x="33" y="472"/>
                  </a:lnTo>
                  <a:lnTo>
                    <a:pt x="12" y="436"/>
                  </a:lnTo>
                  <a:lnTo>
                    <a:pt x="0" y="223"/>
                  </a:lnTo>
                  <a:lnTo>
                    <a:pt x="14" y="13"/>
                  </a:lnTo>
                  <a:lnTo>
                    <a:pt x="27" y="0"/>
                  </a:lnTo>
                  <a:lnTo>
                    <a:pt x="4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4193" y="3337"/>
              <a:ext cx="37" cy="245"/>
            </a:xfrm>
            <a:custGeom>
              <a:avLst/>
              <a:gdLst>
                <a:gd name="T0" fmla="*/ 35 w 74"/>
                <a:gd name="T1" fmla="*/ 9 h 491"/>
                <a:gd name="T2" fmla="*/ 28 w 74"/>
                <a:gd name="T3" fmla="*/ 32 h 491"/>
                <a:gd name="T4" fmla="*/ 29 w 74"/>
                <a:gd name="T5" fmla="*/ 126 h 491"/>
                <a:gd name="T6" fmla="*/ 37 w 74"/>
                <a:gd name="T7" fmla="*/ 231 h 491"/>
                <a:gd name="T8" fmla="*/ 34 w 74"/>
                <a:gd name="T9" fmla="*/ 240 h 491"/>
                <a:gd name="T10" fmla="*/ 26 w 74"/>
                <a:gd name="T11" fmla="*/ 245 h 491"/>
                <a:gd name="T12" fmla="*/ 12 w 74"/>
                <a:gd name="T13" fmla="*/ 235 h 491"/>
                <a:gd name="T14" fmla="*/ 9 w 74"/>
                <a:gd name="T15" fmla="*/ 173 h 491"/>
                <a:gd name="T16" fmla="*/ 7 w 74"/>
                <a:gd name="T17" fmla="*/ 110 h 491"/>
                <a:gd name="T18" fmla="*/ 1 w 74"/>
                <a:gd name="T19" fmla="*/ 29 h 491"/>
                <a:gd name="T20" fmla="*/ 0 w 74"/>
                <a:gd name="T21" fmla="*/ 12 h 491"/>
                <a:gd name="T22" fmla="*/ 5 w 74"/>
                <a:gd name="T23" fmla="*/ 4 h 491"/>
                <a:gd name="T24" fmla="*/ 19 w 74"/>
                <a:gd name="T25" fmla="*/ 0 h 491"/>
                <a:gd name="T26" fmla="*/ 35 w 74"/>
                <a:gd name="T27" fmla="*/ 9 h 491"/>
                <a:gd name="T28" fmla="*/ 35 w 74"/>
                <a:gd name="T29" fmla="*/ 9 h 49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4"/>
                <a:gd name="T46" fmla="*/ 0 h 491"/>
                <a:gd name="T47" fmla="*/ 74 w 74"/>
                <a:gd name="T48" fmla="*/ 491 h 49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4" h="491">
                  <a:moveTo>
                    <a:pt x="70" y="19"/>
                  </a:moveTo>
                  <a:lnTo>
                    <a:pt x="57" y="65"/>
                  </a:lnTo>
                  <a:lnTo>
                    <a:pt x="58" y="253"/>
                  </a:lnTo>
                  <a:lnTo>
                    <a:pt x="74" y="462"/>
                  </a:lnTo>
                  <a:lnTo>
                    <a:pt x="68" y="481"/>
                  </a:lnTo>
                  <a:lnTo>
                    <a:pt x="53" y="491"/>
                  </a:lnTo>
                  <a:lnTo>
                    <a:pt x="24" y="470"/>
                  </a:lnTo>
                  <a:lnTo>
                    <a:pt x="17" y="346"/>
                  </a:lnTo>
                  <a:lnTo>
                    <a:pt x="15" y="221"/>
                  </a:lnTo>
                  <a:lnTo>
                    <a:pt x="3" y="59"/>
                  </a:lnTo>
                  <a:lnTo>
                    <a:pt x="0" y="25"/>
                  </a:lnTo>
                  <a:lnTo>
                    <a:pt x="11" y="8"/>
                  </a:lnTo>
                  <a:lnTo>
                    <a:pt x="38" y="0"/>
                  </a:lnTo>
                  <a:lnTo>
                    <a:pt x="7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4200" y="3339"/>
              <a:ext cx="113" cy="88"/>
            </a:xfrm>
            <a:custGeom>
              <a:avLst/>
              <a:gdLst>
                <a:gd name="T0" fmla="*/ 2 w 224"/>
                <a:gd name="T1" fmla="*/ 74 h 177"/>
                <a:gd name="T2" fmla="*/ 20 w 224"/>
                <a:gd name="T3" fmla="*/ 56 h 177"/>
                <a:gd name="T4" fmla="*/ 46 w 224"/>
                <a:gd name="T5" fmla="*/ 34 h 177"/>
                <a:gd name="T6" fmla="*/ 72 w 224"/>
                <a:gd name="T7" fmla="*/ 13 h 177"/>
                <a:gd name="T8" fmla="*/ 92 w 224"/>
                <a:gd name="T9" fmla="*/ 0 h 177"/>
                <a:gd name="T10" fmla="*/ 113 w 224"/>
                <a:gd name="T11" fmla="*/ 5 h 177"/>
                <a:gd name="T12" fmla="*/ 107 w 224"/>
                <a:gd name="T13" fmla="*/ 26 h 177"/>
                <a:gd name="T14" fmla="*/ 80 w 224"/>
                <a:gd name="T15" fmla="*/ 43 h 177"/>
                <a:gd name="T16" fmla="*/ 53 w 224"/>
                <a:gd name="T17" fmla="*/ 59 h 177"/>
                <a:gd name="T18" fmla="*/ 32 w 224"/>
                <a:gd name="T19" fmla="*/ 74 h 177"/>
                <a:gd name="T20" fmla="*/ 12 w 224"/>
                <a:gd name="T21" fmla="*/ 88 h 177"/>
                <a:gd name="T22" fmla="*/ 0 w 224"/>
                <a:gd name="T23" fmla="*/ 86 h 177"/>
                <a:gd name="T24" fmla="*/ 2 w 224"/>
                <a:gd name="T25" fmla="*/ 74 h 177"/>
                <a:gd name="T26" fmla="*/ 2 w 224"/>
                <a:gd name="T27" fmla="*/ 74 h 17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4"/>
                <a:gd name="T43" fmla="*/ 0 h 177"/>
                <a:gd name="T44" fmla="*/ 224 w 224"/>
                <a:gd name="T45" fmla="*/ 177 h 17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4" h="177">
                  <a:moveTo>
                    <a:pt x="4" y="148"/>
                  </a:moveTo>
                  <a:lnTo>
                    <a:pt x="40" y="112"/>
                  </a:lnTo>
                  <a:lnTo>
                    <a:pt x="91" y="69"/>
                  </a:lnTo>
                  <a:lnTo>
                    <a:pt x="142" y="27"/>
                  </a:lnTo>
                  <a:lnTo>
                    <a:pt x="182" y="0"/>
                  </a:lnTo>
                  <a:lnTo>
                    <a:pt x="224" y="10"/>
                  </a:lnTo>
                  <a:lnTo>
                    <a:pt x="213" y="52"/>
                  </a:lnTo>
                  <a:lnTo>
                    <a:pt x="159" y="86"/>
                  </a:lnTo>
                  <a:lnTo>
                    <a:pt x="106" y="118"/>
                  </a:lnTo>
                  <a:lnTo>
                    <a:pt x="64" y="148"/>
                  </a:lnTo>
                  <a:lnTo>
                    <a:pt x="24" y="177"/>
                  </a:lnTo>
                  <a:lnTo>
                    <a:pt x="0" y="173"/>
                  </a:lnTo>
                  <a:lnTo>
                    <a:pt x="4" y="1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4519" y="3388"/>
              <a:ext cx="89" cy="116"/>
            </a:xfrm>
            <a:custGeom>
              <a:avLst/>
              <a:gdLst>
                <a:gd name="T0" fmla="*/ 21 w 178"/>
                <a:gd name="T1" fmla="*/ 6 h 234"/>
                <a:gd name="T2" fmla="*/ 37 w 178"/>
                <a:gd name="T3" fmla="*/ 31 h 234"/>
                <a:gd name="T4" fmla="*/ 54 w 178"/>
                <a:gd name="T5" fmla="*/ 55 h 234"/>
                <a:gd name="T6" fmla="*/ 72 w 178"/>
                <a:gd name="T7" fmla="*/ 79 h 234"/>
                <a:gd name="T8" fmla="*/ 89 w 178"/>
                <a:gd name="T9" fmla="*/ 104 h 234"/>
                <a:gd name="T10" fmla="*/ 88 w 178"/>
                <a:gd name="T11" fmla="*/ 116 h 234"/>
                <a:gd name="T12" fmla="*/ 76 w 178"/>
                <a:gd name="T13" fmla="*/ 115 h 234"/>
                <a:gd name="T14" fmla="*/ 48 w 178"/>
                <a:gd name="T15" fmla="*/ 91 h 234"/>
                <a:gd name="T16" fmla="*/ 22 w 178"/>
                <a:gd name="T17" fmla="*/ 55 h 234"/>
                <a:gd name="T18" fmla="*/ 0 w 178"/>
                <a:gd name="T19" fmla="*/ 15 h 234"/>
                <a:gd name="T20" fmla="*/ 6 w 178"/>
                <a:gd name="T21" fmla="*/ 0 h 234"/>
                <a:gd name="T22" fmla="*/ 21 w 178"/>
                <a:gd name="T23" fmla="*/ 6 h 234"/>
                <a:gd name="T24" fmla="*/ 21 w 178"/>
                <a:gd name="T25" fmla="*/ 6 h 2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8"/>
                <a:gd name="T40" fmla="*/ 0 h 234"/>
                <a:gd name="T41" fmla="*/ 178 w 178"/>
                <a:gd name="T42" fmla="*/ 234 h 2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8" h="234">
                  <a:moveTo>
                    <a:pt x="41" y="12"/>
                  </a:moveTo>
                  <a:lnTo>
                    <a:pt x="74" y="63"/>
                  </a:lnTo>
                  <a:lnTo>
                    <a:pt x="108" y="110"/>
                  </a:lnTo>
                  <a:lnTo>
                    <a:pt x="144" y="160"/>
                  </a:lnTo>
                  <a:lnTo>
                    <a:pt x="178" y="209"/>
                  </a:lnTo>
                  <a:lnTo>
                    <a:pt x="176" y="234"/>
                  </a:lnTo>
                  <a:lnTo>
                    <a:pt x="152" y="232"/>
                  </a:lnTo>
                  <a:lnTo>
                    <a:pt x="96" y="183"/>
                  </a:lnTo>
                  <a:lnTo>
                    <a:pt x="43" y="110"/>
                  </a:lnTo>
                  <a:lnTo>
                    <a:pt x="0" y="31"/>
                  </a:lnTo>
                  <a:lnTo>
                    <a:pt x="11" y="0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4590" y="3396"/>
              <a:ext cx="30" cy="276"/>
            </a:xfrm>
            <a:custGeom>
              <a:avLst/>
              <a:gdLst>
                <a:gd name="T0" fmla="*/ 15 w 61"/>
                <a:gd name="T1" fmla="*/ 7 h 552"/>
                <a:gd name="T2" fmla="*/ 21 w 61"/>
                <a:gd name="T3" fmla="*/ 109 h 552"/>
                <a:gd name="T4" fmla="*/ 30 w 61"/>
                <a:gd name="T5" fmla="*/ 211 h 552"/>
                <a:gd name="T6" fmla="*/ 23 w 61"/>
                <a:gd name="T7" fmla="*/ 267 h 552"/>
                <a:gd name="T8" fmla="*/ 8 w 61"/>
                <a:gd name="T9" fmla="*/ 276 h 552"/>
                <a:gd name="T10" fmla="*/ 0 w 61"/>
                <a:gd name="T11" fmla="*/ 261 h 552"/>
                <a:gd name="T12" fmla="*/ 5 w 61"/>
                <a:gd name="T13" fmla="*/ 213 h 552"/>
                <a:gd name="T14" fmla="*/ 1 w 61"/>
                <a:gd name="T15" fmla="*/ 7 h 552"/>
                <a:gd name="T16" fmla="*/ 8 w 61"/>
                <a:gd name="T17" fmla="*/ 0 h 552"/>
                <a:gd name="T18" fmla="*/ 15 w 61"/>
                <a:gd name="T19" fmla="*/ 7 h 552"/>
                <a:gd name="T20" fmla="*/ 15 w 61"/>
                <a:gd name="T21" fmla="*/ 7 h 5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1"/>
                <a:gd name="T34" fmla="*/ 0 h 552"/>
                <a:gd name="T35" fmla="*/ 61 w 61"/>
                <a:gd name="T36" fmla="*/ 552 h 55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1" h="552">
                  <a:moveTo>
                    <a:pt x="30" y="14"/>
                  </a:moveTo>
                  <a:lnTo>
                    <a:pt x="42" y="219"/>
                  </a:lnTo>
                  <a:lnTo>
                    <a:pt x="61" y="422"/>
                  </a:lnTo>
                  <a:lnTo>
                    <a:pt x="46" y="534"/>
                  </a:lnTo>
                  <a:lnTo>
                    <a:pt x="17" y="552"/>
                  </a:lnTo>
                  <a:lnTo>
                    <a:pt x="0" y="521"/>
                  </a:lnTo>
                  <a:lnTo>
                    <a:pt x="11" y="426"/>
                  </a:lnTo>
                  <a:lnTo>
                    <a:pt x="2" y="14"/>
                  </a:lnTo>
                  <a:lnTo>
                    <a:pt x="17" y="0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4631" y="3392"/>
              <a:ext cx="29" cy="297"/>
            </a:xfrm>
            <a:custGeom>
              <a:avLst/>
              <a:gdLst>
                <a:gd name="T0" fmla="*/ 22 w 59"/>
                <a:gd name="T1" fmla="*/ 7 h 593"/>
                <a:gd name="T2" fmla="*/ 29 w 59"/>
                <a:gd name="T3" fmla="*/ 141 h 593"/>
                <a:gd name="T4" fmla="*/ 24 w 59"/>
                <a:gd name="T5" fmla="*/ 285 h 593"/>
                <a:gd name="T6" fmla="*/ 21 w 59"/>
                <a:gd name="T7" fmla="*/ 294 h 593"/>
                <a:gd name="T8" fmla="*/ 12 w 59"/>
                <a:gd name="T9" fmla="*/ 297 h 593"/>
                <a:gd name="T10" fmla="*/ 0 w 59"/>
                <a:gd name="T11" fmla="*/ 285 h 593"/>
                <a:gd name="T12" fmla="*/ 5 w 59"/>
                <a:gd name="T13" fmla="*/ 193 h 593"/>
                <a:gd name="T14" fmla="*/ 12 w 59"/>
                <a:gd name="T15" fmla="*/ 101 h 593"/>
                <a:gd name="T16" fmla="*/ 8 w 59"/>
                <a:gd name="T17" fmla="*/ 8 h 593"/>
                <a:gd name="T18" fmla="*/ 14 w 59"/>
                <a:gd name="T19" fmla="*/ 0 h 593"/>
                <a:gd name="T20" fmla="*/ 22 w 59"/>
                <a:gd name="T21" fmla="*/ 7 h 593"/>
                <a:gd name="T22" fmla="*/ 22 w 59"/>
                <a:gd name="T23" fmla="*/ 7 h 5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9"/>
                <a:gd name="T37" fmla="*/ 0 h 593"/>
                <a:gd name="T38" fmla="*/ 59 w 59"/>
                <a:gd name="T39" fmla="*/ 593 h 59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9" h="593">
                  <a:moveTo>
                    <a:pt x="44" y="13"/>
                  </a:moveTo>
                  <a:lnTo>
                    <a:pt x="59" y="281"/>
                  </a:lnTo>
                  <a:lnTo>
                    <a:pt x="49" y="570"/>
                  </a:lnTo>
                  <a:lnTo>
                    <a:pt x="42" y="587"/>
                  </a:lnTo>
                  <a:lnTo>
                    <a:pt x="25" y="593"/>
                  </a:lnTo>
                  <a:lnTo>
                    <a:pt x="0" y="570"/>
                  </a:lnTo>
                  <a:lnTo>
                    <a:pt x="11" y="386"/>
                  </a:lnTo>
                  <a:lnTo>
                    <a:pt x="25" y="201"/>
                  </a:lnTo>
                  <a:lnTo>
                    <a:pt x="17" y="15"/>
                  </a:lnTo>
                  <a:lnTo>
                    <a:pt x="28" y="0"/>
                  </a:lnTo>
                  <a:lnTo>
                    <a:pt x="44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4640" y="3335"/>
              <a:ext cx="94" cy="77"/>
            </a:xfrm>
            <a:custGeom>
              <a:avLst/>
              <a:gdLst>
                <a:gd name="T0" fmla="*/ 1 w 188"/>
                <a:gd name="T1" fmla="*/ 58 h 154"/>
                <a:gd name="T2" fmla="*/ 17 w 188"/>
                <a:gd name="T3" fmla="*/ 44 h 154"/>
                <a:gd name="T4" fmla="*/ 41 w 188"/>
                <a:gd name="T5" fmla="*/ 26 h 154"/>
                <a:gd name="T6" fmla="*/ 67 w 188"/>
                <a:gd name="T7" fmla="*/ 10 h 154"/>
                <a:gd name="T8" fmla="*/ 85 w 188"/>
                <a:gd name="T9" fmla="*/ 0 h 154"/>
                <a:gd name="T10" fmla="*/ 94 w 188"/>
                <a:gd name="T11" fmla="*/ 2 h 154"/>
                <a:gd name="T12" fmla="*/ 91 w 188"/>
                <a:gd name="T13" fmla="*/ 11 h 154"/>
                <a:gd name="T14" fmla="*/ 60 w 188"/>
                <a:gd name="T15" fmla="*/ 35 h 154"/>
                <a:gd name="T16" fmla="*/ 39 w 188"/>
                <a:gd name="T17" fmla="*/ 57 h 154"/>
                <a:gd name="T18" fmla="*/ 17 w 188"/>
                <a:gd name="T19" fmla="*/ 77 h 154"/>
                <a:gd name="T20" fmla="*/ 0 w 188"/>
                <a:gd name="T21" fmla="*/ 76 h 154"/>
                <a:gd name="T22" fmla="*/ 1 w 188"/>
                <a:gd name="T23" fmla="*/ 58 h 154"/>
                <a:gd name="T24" fmla="*/ 1 w 188"/>
                <a:gd name="T25" fmla="*/ 58 h 1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88"/>
                <a:gd name="T40" fmla="*/ 0 h 154"/>
                <a:gd name="T41" fmla="*/ 188 w 188"/>
                <a:gd name="T42" fmla="*/ 154 h 1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88" h="154">
                  <a:moveTo>
                    <a:pt x="2" y="116"/>
                  </a:moveTo>
                  <a:lnTo>
                    <a:pt x="34" y="89"/>
                  </a:lnTo>
                  <a:lnTo>
                    <a:pt x="82" y="53"/>
                  </a:lnTo>
                  <a:lnTo>
                    <a:pt x="133" y="20"/>
                  </a:lnTo>
                  <a:lnTo>
                    <a:pt x="169" y="0"/>
                  </a:lnTo>
                  <a:lnTo>
                    <a:pt x="188" y="5"/>
                  </a:lnTo>
                  <a:lnTo>
                    <a:pt x="182" y="22"/>
                  </a:lnTo>
                  <a:lnTo>
                    <a:pt x="120" y="70"/>
                  </a:lnTo>
                  <a:lnTo>
                    <a:pt x="78" y="114"/>
                  </a:lnTo>
                  <a:lnTo>
                    <a:pt x="34" y="154"/>
                  </a:lnTo>
                  <a:lnTo>
                    <a:pt x="0" y="152"/>
                  </a:lnTo>
                  <a:lnTo>
                    <a:pt x="2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3745" y="3455"/>
              <a:ext cx="492" cy="176"/>
            </a:xfrm>
            <a:custGeom>
              <a:avLst/>
              <a:gdLst>
                <a:gd name="T0" fmla="*/ 9 w 985"/>
                <a:gd name="T1" fmla="*/ 0 h 352"/>
                <a:gd name="T2" fmla="*/ 46 w 985"/>
                <a:gd name="T3" fmla="*/ 13 h 352"/>
                <a:gd name="T4" fmla="*/ 82 w 985"/>
                <a:gd name="T5" fmla="*/ 28 h 352"/>
                <a:gd name="T6" fmla="*/ 118 w 985"/>
                <a:gd name="T7" fmla="*/ 44 h 352"/>
                <a:gd name="T8" fmla="*/ 155 w 985"/>
                <a:gd name="T9" fmla="*/ 57 h 352"/>
                <a:gd name="T10" fmla="*/ 229 w 985"/>
                <a:gd name="T11" fmla="*/ 75 h 352"/>
                <a:gd name="T12" fmla="*/ 328 w 985"/>
                <a:gd name="T13" fmla="*/ 100 h 352"/>
                <a:gd name="T14" fmla="*/ 423 w 985"/>
                <a:gd name="T15" fmla="*/ 125 h 352"/>
                <a:gd name="T16" fmla="*/ 484 w 985"/>
                <a:gd name="T17" fmla="*/ 150 h 352"/>
                <a:gd name="T18" fmla="*/ 492 w 985"/>
                <a:gd name="T19" fmla="*/ 169 h 352"/>
                <a:gd name="T20" fmla="*/ 473 w 985"/>
                <a:gd name="T21" fmla="*/ 176 h 352"/>
                <a:gd name="T22" fmla="*/ 422 w 985"/>
                <a:gd name="T23" fmla="*/ 159 h 352"/>
                <a:gd name="T24" fmla="*/ 395 w 985"/>
                <a:gd name="T25" fmla="*/ 148 h 352"/>
                <a:gd name="T26" fmla="*/ 370 w 985"/>
                <a:gd name="T27" fmla="*/ 138 h 352"/>
                <a:gd name="T28" fmla="*/ 328 w 985"/>
                <a:gd name="T29" fmla="*/ 125 h 352"/>
                <a:gd name="T30" fmla="*/ 281 w 985"/>
                <a:gd name="T31" fmla="*/ 112 h 352"/>
                <a:gd name="T32" fmla="*/ 231 w 985"/>
                <a:gd name="T33" fmla="*/ 99 h 352"/>
                <a:gd name="T34" fmla="*/ 180 w 985"/>
                <a:gd name="T35" fmla="*/ 85 h 352"/>
                <a:gd name="T36" fmla="*/ 130 w 985"/>
                <a:gd name="T37" fmla="*/ 69 h 352"/>
                <a:gd name="T38" fmla="*/ 83 w 985"/>
                <a:gd name="T39" fmla="*/ 51 h 352"/>
                <a:gd name="T40" fmla="*/ 40 w 985"/>
                <a:gd name="T41" fmla="*/ 34 h 352"/>
                <a:gd name="T42" fmla="*/ 4 w 985"/>
                <a:gd name="T43" fmla="*/ 12 h 352"/>
                <a:gd name="T44" fmla="*/ 0 w 985"/>
                <a:gd name="T45" fmla="*/ 3 h 352"/>
                <a:gd name="T46" fmla="*/ 9 w 985"/>
                <a:gd name="T47" fmla="*/ 0 h 352"/>
                <a:gd name="T48" fmla="*/ 9 w 985"/>
                <a:gd name="T49" fmla="*/ 0 h 3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85"/>
                <a:gd name="T76" fmla="*/ 0 h 352"/>
                <a:gd name="T77" fmla="*/ 985 w 985"/>
                <a:gd name="T78" fmla="*/ 352 h 3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85" h="352">
                  <a:moveTo>
                    <a:pt x="19" y="0"/>
                  </a:moveTo>
                  <a:lnTo>
                    <a:pt x="92" y="27"/>
                  </a:lnTo>
                  <a:lnTo>
                    <a:pt x="164" y="57"/>
                  </a:lnTo>
                  <a:lnTo>
                    <a:pt x="236" y="88"/>
                  </a:lnTo>
                  <a:lnTo>
                    <a:pt x="310" y="114"/>
                  </a:lnTo>
                  <a:lnTo>
                    <a:pt x="458" y="150"/>
                  </a:lnTo>
                  <a:lnTo>
                    <a:pt x="656" y="200"/>
                  </a:lnTo>
                  <a:lnTo>
                    <a:pt x="846" y="251"/>
                  </a:lnTo>
                  <a:lnTo>
                    <a:pt x="968" y="300"/>
                  </a:lnTo>
                  <a:lnTo>
                    <a:pt x="985" y="337"/>
                  </a:lnTo>
                  <a:lnTo>
                    <a:pt x="947" y="352"/>
                  </a:lnTo>
                  <a:lnTo>
                    <a:pt x="844" y="318"/>
                  </a:lnTo>
                  <a:lnTo>
                    <a:pt x="791" y="295"/>
                  </a:lnTo>
                  <a:lnTo>
                    <a:pt x="740" y="276"/>
                  </a:lnTo>
                  <a:lnTo>
                    <a:pt x="656" y="251"/>
                  </a:lnTo>
                  <a:lnTo>
                    <a:pt x="563" y="224"/>
                  </a:lnTo>
                  <a:lnTo>
                    <a:pt x="462" y="198"/>
                  </a:lnTo>
                  <a:lnTo>
                    <a:pt x="361" y="169"/>
                  </a:lnTo>
                  <a:lnTo>
                    <a:pt x="261" y="137"/>
                  </a:lnTo>
                  <a:lnTo>
                    <a:pt x="166" y="103"/>
                  </a:lnTo>
                  <a:lnTo>
                    <a:pt x="80" y="67"/>
                  </a:lnTo>
                  <a:lnTo>
                    <a:pt x="8" y="25"/>
                  </a:lnTo>
                  <a:lnTo>
                    <a:pt x="0" y="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3776" y="3238"/>
              <a:ext cx="30" cy="219"/>
            </a:xfrm>
            <a:custGeom>
              <a:avLst/>
              <a:gdLst>
                <a:gd name="T0" fmla="*/ 13 w 61"/>
                <a:gd name="T1" fmla="*/ 6 h 437"/>
                <a:gd name="T2" fmla="*/ 25 w 61"/>
                <a:gd name="T3" fmla="*/ 107 h 437"/>
                <a:gd name="T4" fmla="*/ 30 w 61"/>
                <a:gd name="T5" fmla="*/ 211 h 437"/>
                <a:gd name="T6" fmla="*/ 25 w 61"/>
                <a:gd name="T7" fmla="*/ 219 h 437"/>
                <a:gd name="T8" fmla="*/ 17 w 61"/>
                <a:gd name="T9" fmla="*/ 212 h 437"/>
                <a:gd name="T10" fmla="*/ 15 w 61"/>
                <a:gd name="T11" fmla="*/ 180 h 437"/>
                <a:gd name="T12" fmla="*/ 7 w 61"/>
                <a:gd name="T13" fmla="*/ 62 h 437"/>
                <a:gd name="T14" fmla="*/ 0 w 61"/>
                <a:gd name="T15" fmla="*/ 8 h 437"/>
                <a:gd name="T16" fmla="*/ 6 w 61"/>
                <a:gd name="T17" fmla="*/ 0 h 437"/>
                <a:gd name="T18" fmla="*/ 13 w 61"/>
                <a:gd name="T19" fmla="*/ 6 h 437"/>
                <a:gd name="T20" fmla="*/ 13 w 61"/>
                <a:gd name="T21" fmla="*/ 6 h 4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1"/>
                <a:gd name="T34" fmla="*/ 0 h 437"/>
                <a:gd name="T35" fmla="*/ 61 w 61"/>
                <a:gd name="T36" fmla="*/ 437 h 4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1" h="437">
                  <a:moveTo>
                    <a:pt x="27" y="11"/>
                  </a:moveTo>
                  <a:lnTo>
                    <a:pt x="50" y="214"/>
                  </a:lnTo>
                  <a:lnTo>
                    <a:pt x="61" y="422"/>
                  </a:lnTo>
                  <a:lnTo>
                    <a:pt x="50" y="437"/>
                  </a:lnTo>
                  <a:lnTo>
                    <a:pt x="34" y="424"/>
                  </a:lnTo>
                  <a:lnTo>
                    <a:pt x="31" y="359"/>
                  </a:lnTo>
                  <a:lnTo>
                    <a:pt x="15" y="123"/>
                  </a:lnTo>
                  <a:lnTo>
                    <a:pt x="0" y="15"/>
                  </a:lnTo>
                  <a:lnTo>
                    <a:pt x="12" y="0"/>
                  </a:lnTo>
                  <a:lnTo>
                    <a:pt x="27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3739" y="3405"/>
              <a:ext cx="66" cy="39"/>
            </a:xfrm>
            <a:custGeom>
              <a:avLst/>
              <a:gdLst>
                <a:gd name="T0" fmla="*/ 5 w 133"/>
                <a:gd name="T1" fmla="*/ 26 h 78"/>
                <a:gd name="T2" fmla="*/ 47 w 133"/>
                <a:gd name="T3" fmla="*/ 0 h 78"/>
                <a:gd name="T4" fmla="*/ 66 w 133"/>
                <a:gd name="T5" fmla="*/ 6 h 78"/>
                <a:gd name="T6" fmla="*/ 60 w 133"/>
                <a:gd name="T7" fmla="*/ 25 h 78"/>
                <a:gd name="T8" fmla="*/ 8 w 133"/>
                <a:gd name="T9" fmla="*/ 39 h 78"/>
                <a:gd name="T10" fmla="*/ 0 w 133"/>
                <a:gd name="T11" fmla="*/ 35 h 78"/>
                <a:gd name="T12" fmla="*/ 5 w 133"/>
                <a:gd name="T13" fmla="*/ 26 h 78"/>
                <a:gd name="T14" fmla="*/ 5 w 133"/>
                <a:gd name="T15" fmla="*/ 26 h 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3"/>
                <a:gd name="T25" fmla="*/ 0 h 78"/>
                <a:gd name="T26" fmla="*/ 133 w 133"/>
                <a:gd name="T27" fmla="*/ 78 h 7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3" h="78">
                  <a:moveTo>
                    <a:pt x="10" y="52"/>
                  </a:moveTo>
                  <a:lnTo>
                    <a:pt x="95" y="0"/>
                  </a:lnTo>
                  <a:lnTo>
                    <a:pt x="133" y="12"/>
                  </a:lnTo>
                  <a:lnTo>
                    <a:pt x="120" y="50"/>
                  </a:lnTo>
                  <a:lnTo>
                    <a:pt x="17" y="78"/>
                  </a:lnTo>
                  <a:lnTo>
                    <a:pt x="0" y="69"/>
                  </a:lnTo>
                  <a:lnTo>
                    <a:pt x="1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3828" y="3331"/>
              <a:ext cx="221" cy="82"/>
            </a:xfrm>
            <a:custGeom>
              <a:avLst/>
              <a:gdLst>
                <a:gd name="T0" fmla="*/ 10 w 443"/>
                <a:gd name="T1" fmla="*/ 54 h 163"/>
                <a:gd name="T2" fmla="*/ 61 w 443"/>
                <a:gd name="T3" fmla="*/ 47 h 163"/>
                <a:gd name="T4" fmla="*/ 111 w 443"/>
                <a:gd name="T5" fmla="*/ 29 h 163"/>
                <a:gd name="T6" fmla="*/ 161 w 443"/>
                <a:gd name="T7" fmla="*/ 13 h 163"/>
                <a:gd name="T8" fmla="*/ 212 w 443"/>
                <a:gd name="T9" fmla="*/ 0 h 163"/>
                <a:gd name="T10" fmla="*/ 221 w 443"/>
                <a:gd name="T11" fmla="*/ 4 h 163"/>
                <a:gd name="T12" fmla="*/ 216 w 443"/>
                <a:gd name="T13" fmla="*/ 14 h 163"/>
                <a:gd name="T14" fmla="*/ 198 w 443"/>
                <a:gd name="T15" fmla="*/ 22 h 163"/>
                <a:gd name="T16" fmla="*/ 169 w 443"/>
                <a:gd name="T17" fmla="*/ 34 h 163"/>
                <a:gd name="T18" fmla="*/ 118 w 443"/>
                <a:gd name="T19" fmla="*/ 53 h 163"/>
                <a:gd name="T20" fmla="*/ 35 w 443"/>
                <a:gd name="T21" fmla="*/ 73 h 163"/>
                <a:gd name="T22" fmla="*/ 15 w 443"/>
                <a:gd name="T23" fmla="*/ 82 h 163"/>
                <a:gd name="T24" fmla="*/ 4 w 443"/>
                <a:gd name="T25" fmla="*/ 80 h 163"/>
                <a:gd name="T26" fmla="*/ 0 w 443"/>
                <a:gd name="T27" fmla="*/ 71 h 163"/>
                <a:gd name="T28" fmla="*/ 1 w 443"/>
                <a:gd name="T29" fmla="*/ 59 h 163"/>
                <a:gd name="T30" fmla="*/ 10 w 443"/>
                <a:gd name="T31" fmla="*/ 54 h 163"/>
                <a:gd name="T32" fmla="*/ 10 w 443"/>
                <a:gd name="T33" fmla="*/ 54 h 1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43"/>
                <a:gd name="T52" fmla="*/ 0 h 163"/>
                <a:gd name="T53" fmla="*/ 443 w 443"/>
                <a:gd name="T54" fmla="*/ 163 h 16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43" h="163">
                  <a:moveTo>
                    <a:pt x="21" y="108"/>
                  </a:moveTo>
                  <a:lnTo>
                    <a:pt x="123" y="93"/>
                  </a:lnTo>
                  <a:lnTo>
                    <a:pt x="222" y="57"/>
                  </a:lnTo>
                  <a:lnTo>
                    <a:pt x="323" y="25"/>
                  </a:lnTo>
                  <a:lnTo>
                    <a:pt x="425" y="0"/>
                  </a:lnTo>
                  <a:lnTo>
                    <a:pt x="443" y="8"/>
                  </a:lnTo>
                  <a:lnTo>
                    <a:pt x="433" y="27"/>
                  </a:lnTo>
                  <a:lnTo>
                    <a:pt x="397" y="44"/>
                  </a:lnTo>
                  <a:lnTo>
                    <a:pt x="338" y="67"/>
                  </a:lnTo>
                  <a:lnTo>
                    <a:pt x="237" y="105"/>
                  </a:lnTo>
                  <a:lnTo>
                    <a:pt x="70" y="146"/>
                  </a:lnTo>
                  <a:lnTo>
                    <a:pt x="30" y="163"/>
                  </a:lnTo>
                  <a:lnTo>
                    <a:pt x="9" y="160"/>
                  </a:lnTo>
                  <a:lnTo>
                    <a:pt x="0" y="141"/>
                  </a:lnTo>
                  <a:lnTo>
                    <a:pt x="2" y="118"/>
                  </a:lnTo>
                  <a:lnTo>
                    <a:pt x="21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3761" y="3523"/>
              <a:ext cx="426" cy="154"/>
            </a:xfrm>
            <a:custGeom>
              <a:avLst/>
              <a:gdLst>
                <a:gd name="T0" fmla="*/ 8 w 851"/>
                <a:gd name="T1" fmla="*/ 0 h 308"/>
                <a:gd name="T2" fmla="*/ 60 w 851"/>
                <a:gd name="T3" fmla="*/ 11 h 308"/>
                <a:gd name="T4" fmla="*/ 89 w 851"/>
                <a:gd name="T5" fmla="*/ 24 h 308"/>
                <a:gd name="T6" fmla="*/ 112 w 851"/>
                <a:gd name="T7" fmla="*/ 34 h 308"/>
                <a:gd name="T8" fmla="*/ 160 w 851"/>
                <a:gd name="T9" fmla="*/ 48 h 308"/>
                <a:gd name="T10" fmla="*/ 207 w 851"/>
                <a:gd name="T11" fmla="*/ 62 h 308"/>
                <a:gd name="T12" fmla="*/ 301 w 851"/>
                <a:gd name="T13" fmla="*/ 89 h 308"/>
                <a:gd name="T14" fmla="*/ 329 w 851"/>
                <a:gd name="T15" fmla="*/ 101 h 308"/>
                <a:gd name="T16" fmla="*/ 356 w 851"/>
                <a:gd name="T17" fmla="*/ 114 h 308"/>
                <a:gd name="T18" fmla="*/ 419 w 851"/>
                <a:gd name="T19" fmla="*/ 132 h 308"/>
                <a:gd name="T20" fmla="*/ 426 w 851"/>
                <a:gd name="T21" fmla="*/ 148 h 308"/>
                <a:gd name="T22" fmla="*/ 411 w 851"/>
                <a:gd name="T23" fmla="*/ 154 h 308"/>
                <a:gd name="T24" fmla="*/ 353 w 851"/>
                <a:gd name="T25" fmla="*/ 132 h 308"/>
                <a:gd name="T26" fmla="*/ 324 w 851"/>
                <a:gd name="T27" fmla="*/ 120 h 308"/>
                <a:gd name="T28" fmla="*/ 295 w 851"/>
                <a:gd name="T29" fmla="*/ 108 h 308"/>
                <a:gd name="T30" fmla="*/ 248 w 851"/>
                <a:gd name="T31" fmla="*/ 93 h 308"/>
                <a:gd name="T32" fmla="*/ 202 w 851"/>
                <a:gd name="T33" fmla="*/ 78 h 308"/>
                <a:gd name="T34" fmla="*/ 154 w 851"/>
                <a:gd name="T35" fmla="*/ 62 h 308"/>
                <a:gd name="T36" fmla="*/ 107 w 851"/>
                <a:gd name="T37" fmla="*/ 45 h 308"/>
                <a:gd name="T38" fmla="*/ 75 w 851"/>
                <a:gd name="T39" fmla="*/ 33 h 308"/>
                <a:gd name="T40" fmla="*/ 43 w 851"/>
                <a:gd name="T41" fmla="*/ 20 h 308"/>
                <a:gd name="T42" fmla="*/ 7 w 851"/>
                <a:gd name="T43" fmla="*/ 13 h 308"/>
                <a:gd name="T44" fmla="*/ 0 w 851"/>
                <a:gd name="T45" fmla="*/ 5 h 308"/>
                <a:gd name="T46" fmla="*/ 8 w 851"/>
                <a:gd name="T47" fmla="*/ 0 h 308"/>
                <a:gd name="T48" fmla="*/ 8 w 851"/>
                <a:gd name="T49" fmla="*/ 0 h 3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51"/>
                <a:gd name="T76" fmla="*/ 0 h 308"/>
                <a:gd name="T77" fmla="*/ 851 w 851"/>
                <a:gd name="T78" fmla="*/ 308 h 3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51" h="308">
                  <a:moveTo>
                    <a:pt x="15" y="0"/>
                  </a:moveTo>
                  <a:lnTo>
                    <a:pt x="119" y="23"/>
                  </a:lnTo>
                  <a:lnTo>
                    <a:pt x="178" y="48"/>
                  </a:lnTo>
                  <a:lnTo>
                    <a:pt x="224" y="67"/>
                  </a:lnTo>
                  <a:lnTo>
                    <a:pt x="319" y="97"/>
                  </a:lnTo>
                  <a:lnTo>
                    <a:pt x="414" y="124"/>
                  </a:lnTo>
                  <a:lnTo>
                    <a:pt x="602" y="179"/>
                  </a:lnTo>
                  <a:lnTo>
                    <a:pt x="657" y="203"/>
                  </a:lnTo>
                  <a:lnTo>
                    <a:pt x="712" y="228"/>
                  </a:lnTo>
                  <a:lnTo>
                    <a:pt x="838" y="264"/>
                  </a:lnTo>
                  <a:lnTo>
                    <a:pt x="851" y="295"/>
                  </a:lnTo>
                  <a:lnTo>
                    <a:pt x="821" y="308"/>
                  </a:lnTo>
                  <a:lnTo>
                    <a:pt x="705" y="264"/>
                  </a:lnTo>
                  <a:lnTo>
                    <a:pt x="648" y="240"/>
                  </a:lnTo>
                  <a:lnTo>
                    <a:pt x="589" y="217"/>
                  </a:lnTo>
                  <a:lnTo>
                    <a:pt x="496" y="186"/>
                  </a:lnTo>
                  <a:lnTo>
                    <a:pt x="403" y="156"/>
                  </a:lnTo>
                  <a:lnTo>
                    <a:pt x="308" y="125"/>
                  </a:lnTo>
                  <a:lnTo>
                    <a:pt x="214" y="91"/>
                  </a:lnTo>
                  <a:lnTo>
                    <a:pt x="150" y="65"/>
                  </a:lnTo>
                  <a:lnTo>
                    <a:pt x="85" y="40"/>
                  </a:lnTo>
                  <a:lnTo>
                    <a:pt x="13" y="27"/>
                  </a:lnTo>
                  <a:lnTo>
                    <a:pt x="0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4033" y="3290"/>
              <a:ext cx="21" cy="134"/>
            </a:xfrm>
            <a:custGeom>
              <a:avLst/>
              <a:gdLst>
                <a:gd name="T0" fmla="*/ 13 w 42"/>
                <a:gd name="T1" fmla="*/ 6 h 268"/>
                <a:gd name="T2" fmla="*/ 21 w 42"/>
                <a:gd name="T3" fmla="*/ 126 h 268"/>
                <a:gd name="T4" fmla="*/ 13 w 42"/>
                <a:gd name="T5" fmla="*/ 134 h 268"/>
                <a:gd name="T6" fmla="*/ 6 w 42"/>
                <a:gd name="T7" fmla="*/ 126 h 268"/>
                <a:gd name="T8" fmla="*/ 4 w 42"/>
                <a:gd name="T9" fmla="*/ 113 h 268"/>
                <a:gd name="T10" fmla="*/ 5 w 42"/>
                <a:gd name="T11" fmla="*/ 50 h 268"/>
                <a:gd name="T12" fmla="*/ 0 w 42"/>
                <a:gd name="T13" fmla="*/ 8 h 268"/>
                <a:gd name="T14" fmla="*/ 5 w 42"/>
                <a:gd name="T15" fmla="*/ 0 h 268"/>
                <a:gd name="T16" fmla="*/ 13 w 42"/>
                <a:gd name="T17" fmla="*/ 6 h 268"/>
                <a:gd name="T18" fmla="*/ 13 w 42"/>
                <a:gd name="T19" fmla="*/ 6 h 2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"/>
                <a:gd name="T31" fmla="*/ 0 h 268"/>
                <a:gd name="T32" fmla="*/ 42 w 42"/>
                <a:gd name="T33" fmla="*/ 268 h 2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" h="268">
                  <a:moveTo>
                    <a:pt x="27" y="12"/>
                  </a:moveTo>
                  <a:lnTo>
                    <a:pt x="42" y="253"/>
                  </a:lnTo>
                  <a:lnTo>
                    <a:pt x="27" y="268"/>
                  </a:lnTo>
                  <a:lnTo>
                    <a:pt x="12" y="253"/>
                  </a:lnTo>
                  <a:lnTo>
                    <a:pt x="8" y="227"/>
                  </a:lnTo>
                  <a:lnTo>
                    <a:pt x="10" y="101"/>
                  </a:lnTo>
                  <a:lnTo>
                    <a:pt x="0" y="17"/>
                  </a:lnTo>
                  <a:lnTo>
                    <a:pt x="10" y="0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4050" y="3400"/>
              <a:ext cx="93" cy="41"/>
            </a:xfrm>
            <a:custGeom>
              <a:avLst/>
              <a:gdLst>
                <a:gd name="T0" fmla="*/ 8 w 187"/>
                <a:gd name="T1" fmla="*/ 0 h 82"/>
                <a:gd name="T2" fmla="*/ 49 w 187"/>
                <a:gd name="T3" fmla="*/ 10 h 82"/>
                <a:gd name="T4" fmla="*/ 88 w 187"/>
                <a:gd name="T5" fmla="*/ 24 h 82"/>
                <a:gd name="T6" fmla="*/ 93 w 187"/>
                <a:gd name="T7" fmla="*/ 36 h 82"/>
                <a:gd name="T8" fmla="*/ 82 w 187"/>
                <a:gd name="T9" fmla="*/ 41 h 82"/>
                <a:gd name="T10" fmla="*/ 39 w 187"/>
                <a:gd name="T11" fmla="*/ 23 h 82"/>
                <a:gd name="T12" fmla="*/ 5 w 187"/>
                <a:gd name="T13" fmla="*/ 13 h 82"/>
                <a:gd name="T14" fmla="*/ 0 w 187"/>
                <a:gd name="T15" fmla="*/ 5 h 82"/>
                <a:gd name="T16" fmla="*/ 8 w 187"/>
                <a:gd name="T17" fmla="*/ 0 h 82"/>
                <a:gd name="T18" fmla="*/ 8 w 187"/>
                <a:gd name="T19" fmla="*/ 0 h 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7"/>
                <a:gd name="T31" fmla="*/ 0 h 82"/>
                <a:gd name="T32" fmla="*/ 187 w 187"/>
                <a:gd name="T33" fmla="*/ 82 h 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7" h="82">
                  <a:moveTo>
                    <a:pt x="16" y="0"/>
                  </a:moveTo>
                  <a:lnTo>
                    <a:pt x="99" y="21"/>
                  </a:lnTo>
                  <a:lnTo>
                    <a:pt x="177" y="49"/>
                  </a:lnTo>
                  <a:lnTo>
                    <a:pt x="187" y="72"/>
                  </a:lnTo>
                  <a:lnTo>
                    <a:pt x="164" y="82"/>
                  </a:lnTo>
                  <a:lnTo>
                    <a:pt x="78" y="47"/>
                  </a:lnTo>
                  <a:lnTo>
                    <a:pt x="10" y="26"/>
                  </a:lnTo>
                  <a:lnTo>
                    <a:pt x="0" y="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4211" y="3451"/>
              <a:ext cx="210" cy="65"/>
            </a:xfrm>
            <a:custGeom>
              <a:avLst/>
              <a:gdLst>
                <a:gd name="T0" fmla="*/ 9 w 420"/>
                <a:gd name="T1" fmla="*/ 0 h 129"/>
                <a:gd name="T2" fmla="*/ 62 w 420"/>
                <a:gd name="T3" fmla="*/ 12 h 129"/>
                <a:gd name="T4" fmla="*/ 118 w 420"/>
                <a:gd name="T5" fmla="*/ 29 h 129"/>
                <a:gd name="T6" fmla="*/ 157 w 420"/>
                <a:gd name="T7" fmla="*/ 45 h 129"/>
                <a:gd name="T8" fmla="*/ 198 w 420"/>
                <a:gd name="T9" fmla="*/ 43 h 129"/>
                <a:gd name="T10" fmla="*/ 210 w 420"/>
                <a:gd name="T11" fmla="*/ 46 h 129"/>
                <a:gd name="T12" fmla="*/ 206 w 420"/>
                <a:gd name="T13" fmla="*/ 58 h 129"/>
                <a:gd name="T14" fmla="*/ 184 w 420"/>
                <a:gd name="T15" fmla="*/ 65 h 129"/>
                <a:gd name="T16" fmla="*/ 160 w 420"/>
                <a:gd name="T17" fmla="*/ 61 h 129"/>
                <a:gd name="T18" fmla="*/ 114 w 420"/>
                <a:gd name="T19" fmla="*/ 44 h 129"/>
                <a:gd name="T20" fmla="*/ 56 w 420"/>
                <a:gd name="T21" fmla="*/ 28 h 129"/>
                <a:gd name="T22" fmla="*/ 6 w 420"/>
                <a:gd name="T23" fmla="*/ 13 h 129"/>
                <a:gd name="T24" fmla="*/ 0 w 420"/>
                <a:gd name="T25" fmla="*/ 5 h 129"/>
                <a:gd name="T26" fmla="*/ 9 w 420"/>
                <a:gd name="T27" fmla="*/ 0 h 129"/>
                <a:gd name="T28" fmla="*/ 9 w 420"/>
                <a:gd name="T29" fmla="*/ 0 h 1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0"/>
                <a:gd name="T46" fmla="*/ 0 h 129"/>
                <a:gd name="T47" fmla="*/ 420 w 420"/>
                <a:gd name="T48" fmla="*/ 129 h 12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0" h="129">
                  <a:moveTo>
                    <a:pt x="17" y="0"/>
                  </a:moveTo>
                  <a:lnTo>
                    <a:pt x="125" y="24"/>
                  </a:lnTo>
                  <a:lnTo>
                    <a:pt x="237" y="58"/>
                  </a:lnTo>
                  <a:lnTo>
                    <a:pt x="313" y="89"/>
                  </a:lnTo>
                  <a:lnTo>
                    <a:pt x="395" y="85"/>
                  </a:lnTo>
                  <a:lnTo>
                    <a:pt x="420" y="91"/>
                  </a:lnTo>
                  <a:lnTo>
                    <a:pt x="412" y="115"/>
                  </a:lnTo>
                  <a:lnTo>
                    <a:pt x="368" y="129"/>
                  </a:lnTo>
                  <a:lnTo>
                    <a:pt x="319" y="121"/>
                  </a:lnTo>
                  <a:lnTo>
                    <a:pt x="228" y="87"/>
                  </a:lnTo>
                  <a:lnTo>
                    <a:pt x="112" y="55"/>
                  </a:lnTo>
                  <a:lnTo>
                    <a:pt x="11" y="26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4402" y="3379"/>
              <a:ext cx="25" cy="138"/>
            </a:xfrm>
            <a:custGeom>
              <a:avLst/>
              <a:gdLst>
                <a:gd name="T0" fmla="*/ 18 w 49"/>
                <a:gd name="T1" fmla="*/ 5 h 276"/>
                <a:gd name="T2" fmla="*/ 25 w 49"/>
                <a:gd name="T3" fmla="*/ 63 h 276"/>
                <a:gd name="T4" fmla="*/ 23 w 49"/>
                <a:gd name="T5" fmla="*/ 125 h 276"/>
                <a:gd name="T6" fmla="*/ 12 w 49"/>
                <a:gd name="T7" fmla="*/ 138 h 276"/>
                <a:gd name="T8" fmla="*/ 0 w 49"/>
                <a:gd name="T9" fmla="*/ 127 h 276"/>
                <a:gd name="T10" fmla="*/ 2 w 49"/>
                <a:gd name="T11" fmla="*/ 89 h 276"/>
                <a:gd name="T12" fmla="*/ 9 w 49"/>
                <a:gd name="T13" fmla="*/ 52 h 276"/>
                <a:gd name="T14" fmla="*/ 5 w 49"/>
                <a:gd name="T15" fmla="*/ 9 h 276"/>
                <a:gd name="T16" fmla="*/ 10 w 49"/>
                <a:gd name="T17" fmla="*/ 0 h 276"/>
                <a:gd name="T18" fmla="*/ 18 w 49"/>
                <a:gd name="T19" fmla="*/ 5 h 276"/>
                <a:gd name="T20" fmla="*/ 18 w 49"/>
                <a:gd name="T21" fmla="*/ 5 h 2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9"/>
                <a:gd name="T34" fmla="*/ 0 h 276"/>
                <a:gd name="T35" fmla="*/ 49 w 49"/>
                <a:gd name="T36" fmla="*/ 276 h 2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9" h="276">
                  <a:moveTo>
                    <a:pt x="36" y="10"/>
                  </a:moveTo>
                  <a:lnTo>
                    <a:pt x="49" y="127"/>
                  </a:lnTo>
                  <a:lnTo>
                    <a:pt x="45" y="251"/>
                  </a:lnTo>
                  <a:lnTo>
                    <a:pt x="23" y="276"/>
                  </a:lnTo>
                  <a:lnTo>
                    <a:pt x="0" y="255"/>
                  </a:lnTo>
                  <a:lnTo>
                    <a:pt x="4" y="179"/>
                  </a:lnTo>
                  <a:lnTo>
                    <a:pt x="17" y="105"/>
                  </a:lnTo>
                  <a:lnTo>
                    <a:pt x="9" y="17"/>
                  </a:lnTo>
                  <a:lnTo>
                    <a:pt x="19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4427" y="3485"/>
              <a:ext cx="117" cy="58"/>
            </a:xfrm>
            <a:custGeom>
              <a:avLst/>
              <a:gdLst>
                <a:gd name="T0" fmla="*/ 14 w 236"/>
                <a:gd name="T1" fmla="*/ 0 h 118"/>
                <a:gd name="T2" fmla="*/ 29 w 236"/>
                <a:gd name="T3" fmla="*/ 10 h 118"/>
                <a:gd name="T4" fmla="*/ 68 w 236"/>
                <a:gd name="T5" fmla="*/ 23 h 118"/>
                <a:gd name="T6" fmla="*/ 111 w 236"/>
                <a:gd name="T7" fmla="*/ 35 h 118"/>
                <a:gd name="T8" fmla="*/ 117 w 236"/>
                <a:gd name="T9" fmla="*/ 52 h 118"/>
                <a:gd name="T10" fmla="*/ 100 w 236"/>
                <a:gd name="T11" fmla="*/ 58 h 118"/>
                <a:gd name="T12" fmla="*/ 62 w 236"/>
                <a:gd name="T13" fmla="*/ 39 h 118"/>
                <a:gd name="T14" fmla="*/ 43 w 236"/>
                <a:gd name="T15" fmla="*/ 29 h 118"/>
                <a:gd name="T16" fmla="*/ 25 w 236"/>
                <a:gd name="T17" fmla="*/ 24 h 118"/>
                <a:gd name="T18" fmla="*/ 6 w 236"/>
                <a:gd name="T19" fmla="*/ 22 h 118"/>
                <a:gd name="T20" fmla="*/ 0 w 236"/>
                <a:gd name="T21" fmla="*/ 7 h 118"/>
                <a:gd name="T22" fmla="*/ 6 w 236"/>
                <a:gd name="T23" fmla="*/ 0 h 118"/>
                <a:gd name="T24" fmla="*/ 14 w 236"/>
                <a:gd name="T25" fmla="*/ 0 h 118"/>
                <a:gd name="T26" fmla="*/ 14 w 236"/>
                <a:gd name="T27" fmla="*/ 0 h 1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36"/>
                <a:gd name="T43" fmla="*/ 0 h 118"/>
                <a:gd name="T44" fmla="*/ 236 w 236"/>
                <a:gd name="T45" fmla="*/ 118 h 1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36" h="118">
                  <a:moveTo>
                    <a:pt x="29" y="0"/>
                  </a:moveTo>
                  <a:lnTo>
                    <a:pt x="59" y="21"/>
                  </a:lnTo>
                  <a:lnTo>
                    <a:pt x="137" y="46"/>
                  </a:lnTo>
                  <a:lnTo>
                    <a:pt x="223" y="72"/>
                  </a:lnTo>
                  <a:lnTo>
                    <a:pt x="236" y="105"/>
                  </a:lnTo>
                  <a:lnTo>
                    <a:pt x="202" y="118"/>
                  </a:lnTo>
                  <a:lnTo>
                    <a:pt x="126" y="80"/>
                  </a:lnTo>
                  <a:lnTo>
                    <a:pt x="86" y="59"/>
                  </a:lnTo>
                  <a:lnTo>
                    <a:pt x="51" y="48"/>
                  </a:lnTo>
                  <a:lnTo>
                    <a:pt x="13" y="44"/>
                  </a:lnTo>
                  <a:lnTo>
                    <a:pt x="0" y="15"/>
                  </a:lnTo>
                  <a:lnTo>
                    <a:pt x="12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4538" y="3405"/>
              <a:ext cx="63" cy="182"/>
            </a:xfrm>
            <a:custGeom>
              <a:avLst/>
              <a:gdLst>
                <a:gd name="T0" fmla="*/ 25 w 127"/>
                <a:gd name="T1" fmla="*/ 157 h 365"/>
                <a:gd name="T2" fmla="*/ 57 w 127"/>
                <a:gd name="T3" fmla="*/ 172 h 365"/>
                <a:gd name="T4" fmla="*/ 63 w 127"/>
                <a:gd name="T5" fmla="*/ 182 h 365"/>
                <a:gd name="T6" fmla="*/ 12 w 127"/>
                <a:gd name="T7" fmla="*/ 175 h 365"/>
                <a:gd name="T8" fmla="*/ 1 w 127"/>
                <a:gd name="T9" fmla="*/ 141 h 365"/>
                <a:gd name="T10" fmla="*/ 2 w 127"/>
                <a:gd name="T11" fmla="*/ 104 h 365"/>
                <a:gd name="T12" fmla="*/ 0 w 127"/>
                <a:gd name="T13" fmla="*/ 12 h 365"/>
                <a:gd name="T14" fmla="*/ 3 w 127"/>
                <a:gd name="T15" fmla="*/ 3 h 365"/>
                <a:gd name="T16" fmla="*/ 12 w 127"/>
                <a:gd name="T17" fmla="*/ 0 h 365"/>
                <a:gd name="T18" fmla="*/ 24 w 127"/>
                <a:gd name="T19" fmla="*/ 12 h 365"/>
                <a:gd name="T20" fmla="*/ 17 w 127"/>
                <a:gd name="T21" fmla="*/ 87 h 365"/>
                <a:gd name="T22" fmla="*/ 16 w 127"/>
                <a:gd name="T23" fmla="*/ 127 h 365"/>
                <a:gd name="T24" fmla="*/ 25 w 127"/>
                <a:gd name="T25" fmla="*/ 157 h 365"/>
                <a:gd name="T26" fmla="*/ 25 w 127"/>
                <a:gd name="T27" fmla="*/ 157 h 3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7"/>
                <a:gd name="T43" fmla="*/ 0 h 365"/>
                <a:gd name="T44" fmla="*/ 127 w 127"/>
                <a:gd name="T45" fmla="*/ 365 h 3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7" h="365">
                  <a:moveTo>
                    <a:pt x="51" y="314"/>
                  </a:moveTo>
                  <a:lnTo>
                    <a:pt x="115" y="344"/>
                  </a:lnTo>
                  <a:lnTo>
                    <a:pt x="127" y="365"/>
                  </a:lnTo>
                  <a:lnTo>
                    <a:pt x="24" y="350"/>
                  </a:lnTo>
                  <a:lnTo>
                    <a:pt x="3" y="282"/>
                  </a:lnTo>
                  <a:lnTo>
                    <a:pt x="5" y="209"/>
                  </a:lnTo>
                  <a:lnTo>
                    <a:pt x="0" y="25"/>
                  </a:lnTo>
                  <a:lnTo>
                    <a:pt x="7" y="6"/>
                  </a:lnTo>
                  <a:lnTo>
                    <a:pt x="24" y="0"/>
                  </a:lnTo>
                  <a:lnTo>
                    <a:pt x="49" y="25"/>
                  </a:lnTo>
                  <a:lnTo>
                    <a:pt x="34" y="175"/>
                  </a:lnTo>
                  <a:lnTo>
                    <a:pt x="32" y="255"/>
                  </a:lnTo>
                  <a:lnTo>
                    <a:pt x="51" y="3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4441" y="3386"/>
              <a:ext cx="85" cy="100"/>
            </a:xfrm>
            <a:custGeom>
              <a:avLst/>
              <a:gdLst>
                <a:gd name="T0" fmla="*/ 20 w 171"/>
                <a:gd name="T1" fmla="*/ 74 h 202"/>
                <a:gd name="T2" fmla="*/ 35 w 171"/>
                <a:gd name="T3" fmla="*/ 78 h 202"/>
                <a:gd name="T4" fmla="*/ 50 w 171"/>
                <a:gd name="T5" fmla="*/ 77 h 202"/>
                <a:gd name="T6" fmla="*/ 60 w 171"/>
                <a:gd name="T7" fmla="*/ 51 h 202"/>
                <a:gd name="T8" fmla="*/ 58 w 171"/>
                <a:gd name="T9" fmla="*/ 20 h 202"/>
                <a:gd name="T10" fmla="*/ 61 w 171"/>
                <a:gd name="T11" fmla="*/ 9 h 202"/>
                <a:gd name="T12" fmla="*/ 71 w 171"/>
                <a:gd name="T13" fmla="*/ 7 h 202"/>
                <a:gd name="T14" fmla="*/ 84 w 171"/>
                <a:gd name="T15" fmla="*/ 20 h 202"/>
                <a:gd name="T16" fmla="*/ 85 w 171"/>
                <a:gd name="T17" fmla="*/ 42 h 202"/>
                <a:gd name="T18" fmla="*/ 84 w 171"/>
                <a:gd name="T19" fmla="*/ 63 h 202"/>
                <a:gd name="T20" fmla="*/ 79 w 171"/>
                <a:gd name="T21" fmla="*/ 84 h 202"/>
                <a:gd name="T22" fmla="*/ 64 w 171"/>
                <a:gd name="T23" fmla="*/ 100 h 202"/>
                <a:gd name="T24" fmla="*/ 38 w 171"/>
                <a:gd name="T25" fmla="*/ 100 h 202"/>
                <a:gd name="T26" fmla="*/ 10 w 171"/>
                <a:gd name="T27" fmla="*/ 92 h 202"/>
                <a:gd name="T28" fmla="*/ 0 w 171"/>
                <a:gd name="T29" fmla="*/ 82 h 202"/>
                <a:gd name="T30" fmla="*/ 9 w 171"/>
                <a:gd name="T31" fmla="*/ 7 h 202"/>
                <a:gd name="T32" fmla="*/ 17 w 171"/>
                <a:gd name="T33" fmla="*/ 0 h 202"/>
                <a:gd name="T34" fmla="*/ 23 w 171"/>
                <a:gd name="T35" fmla="*/ 8 h 202"/>
                <a:gd name="T36" fmla="*/ 20 w 171"/>
                <a:gd name="T37" fmla="*/ 74 h 202"/>
                <a:gd name="T38" fmla="*/ 20 w 171"/>
                <a:gd name="T39" fmla="*/ 74 h 20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71"/>
                <a:gd name="T61" fmla="*/ 0 h 202"/>
                <a:gd name="T62" fmla="*/ 171 w 171"/>
                <a:gd name="T63" fmla="*/ 202 h 20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71" h="202">
                  <a:moveTo>
                    <a:pt x="41" y="149"/>
                  </a:moveTo>
                  <a:lnTo>
                    <a:pt x="70" y="158"/>
                  </a:lnTo>
                  <a:lnTo>
                    <a:pt x="100" y="156"/>
                  </a:lnTo>
                  <a:lnTo>
                    <a:pt x="121" y="103"/>
                  </a:lnTo>
                  <a:lnTo>
                    <a:pt x="116" y="40"/>
                  </a:lnTo>
                  <a:lnTo>
                    <a:pt x="123" y="19"/>
                  </a:lnTo>
                  <a:lnTo>
                    <a:pt x="142" y="14"/>
                  </a:lnTo>
                  <a:lnTo>
                    <a:pt x="169" y="40"/>
                  </a:lnTo>
                  <a:lnTo>
                    <a:pt x="171" y="84"/>
                  </a:lnTo>
                  <a:lnTo>
                    <a:pt x="169" y="128"/>
                  </a:lnTo>
                  <a:lnTo>
                    <a:pt x="159" y="170"/>
                  </a:lnTo>
                  <a:lnTo>
                    <a:pt x="129" y="202"/>
                  </a:lnTo>
                  <a:lnTo>
                    <a:pt x="76" y="202"/>
                  </a:lnTo>
                  <a:lnTo>
                    <a:pt x="21" y="185"/>
                  </a:lnTo>
                  <a:lnTo>
                    <a:pt x="0" y="166"/>
                  </a:lnTo>
                  <a:lnTo>
                    <a:pt x="19" y="14"/>
                  </a:lnTo>
                  <a:lnTo>
                    <a:pt x="34" y="0"/>
                  </a:lnTo>
                  <a:lnTo>
                    <a:pt x="47" y="16"/>
                  </a:lnTo>
                  <a:lnTo>
                    <a:pt x="41" y="1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4"/>
            <p:cNvSpPr>
              <a:spLocks/>
            </p:cNvSpPr>
            <p:nvPr/>
          </p:nvSpPr>
          <p:spPr bwMode="auto">
            <a:xfrm>
              <a:off x="4796" y="2682"/>
              <a:ext cx="104" cy="102"/>
            </a:xfrm>
            <a:custGeom>
              <a:avLst/>
              <a:gdLst>
                <a:gd name="T0" fmla="*/ 14 w 207"/>
                <a:gd name="T1" fmla="*/ 10 h 203"/>
                <a:gd name="T2" fmla="*/ 21 w 207"/>
                <a:gd name="T3" fmla="*/ 22 h 203"/>
                <a:gd name="T4" fmla="*/ 36 w 207"/>
                <a:gd name="T5" fmla="*/ 27 h 203"/>
                <a:gd name="T6" fmla="*/ 78 w 207"/>
                <a:gd name="T7" fmla="*/ 23 h 203"/>
                <a:gd name="T8" fmla="*/ 91 w 207"/>
                <a:gd name="T9" fmla="*/ 28 h 203"/>
                <a:gd name="T10" fmla="*/ 99 w 207"/>
                <a:gd name="T11" fmla="*/ 41 h 203"/>
                <a:gd name="T12" fmla="*/ 104 w 207"/>
                <a:gd name="T13" fmla="*/ 72 h 203"/>
                <a:gd name="T14" fmla="*/ 86 w 207"/>
                <a:gd name="T15" fmla="*/ 91 h 203"/>
                <a:gd name="T16" fmla="*/ 61 w 207"/>
                <a:gd name="T17" fmla="*/ 102 h 203"/>
                <a:gd name="T18" fmla="*/ 50 w 207"/>
                <a:gd name="T19" fmla="*/ 98 h 203"/>
                <a:gd name="T20" fmla="*/ 55 w 207"/>
                <a:gd name="T21" fmla="*/ 87 h 203"/>
                <a:gd name="T22" fmla="*/ 73 w 207"/>
                <a:gd name="T23" fmla="*/ 68 h 203"/>
                <a:gd name="T24" fmla="*/ 80 w 207"/>
                <a:gd name="T25" fmla="*/ 37 h 203"/>
                <a:gd name="T26" fmla="*/ 68 w 207"/>
                <a:gd name="T27" fmla="*/ 43 h 203"/>
                <a:gd name="T28" fmla="*/ 34 w 207"/>
                <a:gd name="T29" fmla="*/ 43 h 203"/>
                <a:gd name="T30" fmla="*/ 8 w 207"/>
                <a:gd name="T31" fmla="*/ 30 h 203"/>
                <a:gd name="T32" fmla="*/ 0 w 207"/>
                <a:gd name="T33" fmla="*/ 4 h 203"/>
                <a:gd name="T34" fmla="*/ 10 w 207"/>
                <a:gd name="T35" fmla="*/ 0 h 203"/>
                <a:gd name="T36" fmla="*/ 14 w 207"/>
                <a:gd name="T37" fmla="*/ 10 h 203"/>
                <a:gd name="T38" fmla="*/ 14 w 207"/>
                <a:gd name="T39" fmla="*/ 10 h 20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07"/>
                <a:gd name="T61" fmla="*/ 0 h 203"/>
                <a:gd name="T62" fmla="*/ 207 w 207"/>
                <a:gd name="T63" fmla="*/ 203 h 20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07" h="203">
                  <a:moveTo>
                    <a:pt x="28" y="20"/>
                  </a:moveTo>
                  <a:lnTo>
                    <a:pt x="41" y="43"/>
                  </a:lnTo>
                  <a:lnTo>
                    <a:pt x="72" y="53"/>
                  </a:lnTo>
                  <a:lnTo>
                    <a:pt x="155" y="45"/>
                  </a:lnTo>
                  <a:lnTo>
                    <a:pt x="182" y="55"/>
                  </a:lnTo>
                  <a:lnTo>
                    <a:pt x="197" y="81"/>
                  </a:lnTo>
                  <a:lnTo>
                    <a:pt x="207" y="144"/>
                  </a:lnTo>
                  <a:lnTo>
                    <a:pt x="172" y="182"/>
                  </a:lnTo>
                  <a:lnTo>
                    <a:pt x="121" y="203"/>
                  </a:lnTo>
                  <a:lnTo>
                    <a:pt x="100" y="195"/>
                  </a:lnTo>
                  <a:lnTo>
                    <a:pt x="110" y="174"/>
                  </a:lnTo>
                  <a:lnTo>
                    <a:pt x="146" y="136"/>
                  </a:lnTo>
                  <a:lnTo>
                    <a:pt x="159" y="74"/>
                  </a:lnTo>
                  <a:lnTo>
                    <a:pt x="136" y="85"/>
                  </a:lnTo>
                  <a:lnTo>
                    <a:pt x="68" y="85"/>
                  </a:lnTo>
                  <a:lnTo>
                    <a:pt x="15" y="60"/>
                  </a:lnTo>
                  <a:lnTo>
                    <a:pt x="0" y="7"/>
                  </a:lnTo>
                  <a:lnTo>
                    <a:pt x="20" y="0"/>
                  </a:lnTo>
                  <a:lnTo>
                    <a:pt x="2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4715" y="2725"/>
              <a:ext cx="249" cy="147"/>
            </a:xfrm>
            <a:custGeom>
              <a:avLst/>
              <a:gdLst>
                <a:gd name="T0" fmla="*/ 50 w 498"/>
                <a:gd name="T1" fmla="*/ 15 h 295"/>
                <a:gd name="T2" fmla="*/ 17 w 498"/>
                <a:gd name="T3" fmla="*/ 21 h 295"/>
                <a:gd name="T4" fmla="*/ 15 w 498"/>
                <a:gd name="T5" fmla="*/ 28 h 295"/>
                <a:gd name="T6" fmla="*/ 17 w 498"/>
                <a:gd name="T7" fmla="*/ 52 h 295"/>
                <a:gd name="T8" fmla="*/ 20 w 498"/>
                <a:gd name="T9" fmla="*/ 104 h 295"/>
                <a:gd name="T10" fmla="*/ 33 w 498"/>
                <a:gd name="T11" fmla="*/ 106 h 295"/>
                <a:gd name="T12" fmla="*/ 49 w 498"/>
                <a:gd name="T13" fmla="*/ 103 h 295"/>
                <a:gd name="T14" fmla="*/ 171 w 498"/>
                <a:gd name="T15" fmla="*/ 118 h 295"/>
                <a:gd name="T16" fmla="*/ 213 w 498"/>
                <a:gd name="T17" fmla="*/ 116 h 295"/>
                <a:gd name="T18" fmla="*/ 228 w 498"/>
                <a:gd name="T19" fmla="*/ 68 h 295"/>
                <a:gd name="T20" fmla="*/ 221 w 498"/>
                <a:gd name="T21" fmla="*/ 35 h 295"/>
                <a:gd name="T22" fmla="*/ 210 w 498"/>
                <a:gd name="T23" fmla="*/ 23 h 295"/>
                <a:gd name="T24" fmla="*/ 194 w 498"/>
                <a:gd name="T25" fmla="*/ 15 h 295"/>
                <a:gd name="T26" fmla="*/ 188 w 498"/>
                <a:gd name="T27" fmla="*/ 6 h 295"/>
                <a:gd name="T28" fmla="*/ 197 w 498"/>
                <a:gd name="T29" fmla="*/ 0 h 295"/>
                <a:gd name="T30" fmla="*/ 246 w 498"/>
                <a:gd name="T31" fmla="*/ 27 h 295"/>
                <a:gd name="T32" fmla="*/ 249 w 498"/>
                <a:gd name="T33" fmla="*/ 54 h 295"/>
                <a:gd name="T34" fmla="*/ 246 w 498"/>
                <a:gd name="T35" fmla="*/ 90 h 295"/>
                <a:gd name="T36" fmla="*/ 237 w 498"/>
                <a:gd name="T37" fmla="*/ 123 h 295"/>
                <a:gd name="T38" fmla="*/ 221 w 498"/>
                <a:gd name="T39" fmla="*/ 141 h 295"/>
                <a:gd name="T40" fmla="*/ 143 w 498"/>
                <a:gd name="T41" fmla="*/ 147 h 295"/>
                <a:gd name="T42" fmla="*/ 66 w 498"/>
                <a:gd name="T43" fmla="*/ 137 h 295"/>
                <a:gd name="T44" fmla="*/ 54 w 498"/>
                <a:gd name="T45" fmla="*/ 132 h 295"/>
                <a:gd name="T46" fmla="*/ 6 w 498"/>
                <a:gd name="T47" fmla="*/ 110 h 295"/>
                <a:gd name="T48" fmla="*/ 0 w 498"/>
                <a:gd name="T49" fmla="*/ 19 h 295"/>
                <a:gd name="T50" fmla="*/ 8 w 498"/>
                <a:gd name="T51" fmla="*/ 9 h 295"/>
                <a:gd name="T52" fmla="*/ 18 w 498"/>
                <a:gd name="T53" fmla="*/ 4 h 295"/>
                <a:gd name="T54" fmla="*/ 43 w 498"/>
                <a:gd name="T55" fmla="*/ 2 h 295"/>
                <a:gd name="T56" fmla="*/ 58 w 498"/>
                <a:gd name="T57" fmla="*/ 6 h 295"/>
                <a:gd name="T58" fmla="*/ 50 w 498"/>
                <a:gd name="T59" fmla="*/ 15 h 295"/>
                <a:gd name="T60" fmla="*/ 50 w 498"/>
                <a:gd name="T61" fmla="*/ 15 h 29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498"/>
                <a:gd name="T94" fmla="*/ 0 h 295"/>
                <a:gd name="T95" fmla="*/ 498 w 498"/>
                <a:gd name="T96" fmla="*/ 295 h 29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498" h="295">
                  <a:moveTo>
                    <a:pt x="99" y="31"/>
                  </a:moveTo>
                  <a:lnTo>
                    <a:pt x="34" y="42"/>
                  </a:lnTo>
                  <a:lnTo>
                    <a:pt x="29" y="57"/>
                  </a:lnTo>
                  <a:lnTo>
                    <a:pt x="34" y="105"/>
                  </a:lnTo>
                  <a:lnTo>
                    <a:pt x="40" y="209"/>
                  </a:lnTo>
                  <a:lnTo>
                    <a:pt x="65" y="213"/>
                  </a:lnTo>
                  <a:lnTo>
                    <a:pt x="97" y="207"/>
                  </a:lnTo>
                  <a:lnTo>
                    <a:pt x="342" y="236"/>
                  </a:lnTo>
                  <a:lnTo>
                    <a:pt x="426" y="232"/>
                  </a:lnTo>
                  <a:lnTo>
                    <a:pt x="456" y="137"/>
                  </a:lnTo>
                  <a:lnTo>
                    <a:pt x="441" y="70"/>
                  </a:lnTo>
                  <a:lnTo>
                    <a:pt x="420" y="46"/>
                  </a:lnTo>
                  <a:lnTo>
                    <a:pt x="388" y="31"/>
                  </a:lnTo>
                  <a:lnTo>
                    <a:pt x="376" y="13"/>
                  </a:lnTo>
                  <a:lnTo>
                    <a:pt x="394" y="0"/>
                  </a:lnTo>
                  <a:lnTo>
                    <a:pt x="492" y="55"/>
                  </a:lnTo>
                  <a:lnTo>
                    <a:pt x="498" y="108"/>
                  </a:lnTo>
                  <a:lnTo>
                    <a:pt x="492" y="181"/>
                  </a:lnTo>
                  <a:lnTo>
                    <a:pt x="473" y="247"/>
                  </a:lnTo>
                  <a:lnTo>
                    <a:pt x="441" y="283"/>
                  </a:lnTo>
                  <a:lnTo>
                    <a:pt x="285" y="295"/>
                  </a:lnTo>
                  <a:lnTo>
                    <a:pt x="131" y="274"/>
                  </a:lnTo>
                  <a:lnTo>
                    <a:pt x="108" y="264"/>
                  </a:lnTo>
                  <a:lnTo>
                    <a:pt x="11" y="221"/>
                  </a:lnTo>
                  <a:lnTo>
                    <a:pt x="0" y="38"/>
                  </a:lnTo>
                  <a:lnTo>
                    <a:pt x="15" y="19"/>
                  </a:lnTo>
                  <a:lnTo>
                    <a:pt x="36" y="8"/>
                  </a:lnTo>
                  <a:lnTo>
                    <a:pt x="86" y="4"/>
                  </a:lnTo>
                  <a:lnTo>
                    <a:pt x="116" y="13"/>
                  </a:lnTo>
                  <a:lnTo>
                    <a:pt x="99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4333" y="2544"/>
              <a:ext cx="236" cy="313"/>
            </a:xfrm>
            <a:custGeom>
              <a:avLst/>
              <a:gdLst>
                <a:gd name="T0" fmla="*/ 42 w 471"/>
                <a:gd name="T1" fmla="*/ 198 h 625"/>
                <a:gd name="T2" fmla="*/ 3 w 471"/>
                <a:gd name="T3" fmla="*/ 189 h 625"/>
                <a:gd name="T4" fmla="*/ 0 w 471"/>
                <a:gd name="T5" fmla="*/ 177 h 625"/>
                <a:gd name="T6" fmla="*/ 29 w 471"/>
                <a:gd name="T7" fmla="*/ 133 h 625"/>
                <a:gd name="T8" fmla="*/ 52 w 471"/>
                <a:gd name="T9" fmla="*/ 95 h 625"/>
                <a:gd name="T10" fmla="*/ 73 w 471"/>
                <a:gd name="T11" fmla="*/ 56 h 625"/>
                <a:gd name="T12" fmla="*/ 96 w 471"/>
                <a:gd name="T13" fmla="*/ 10 h 625"/>
                <a:gd name="T14" fmla="*/ 108 w 471"/>
                <a:gd name="T15" fmla="*/ 0 h 625"/>
                <a:gd name="T16" fmla="*/ 118 w 471"/>
                <a:gd name="T17" fmla="*/ 11 h 625"/>
                <a:gd name="T18" fmla="*/ 121 w 471"/>
                <a:gd name="T19" fmla="*/ 48 h 625"/>
                <a:gd name="T20" fmla="*/ 122 w 471"/>
                <a:gd name="T21" fmla="*/ 84 h 625"/>
                <a:gd name="T22" fmla="*/ 129 w 471"/>
                <a:gd name="T23" fmla="*/ 101 h 625"/>
                <a:gd name="T24" fmla="*/ 144 w 471"/>
                <a:gd name="T25" fmla="*/ 121 h 625"/>
                <a:gd name="T26" fmla="*/ 153 w 471"/>
                <a:gd name="T27" fmla="*/ 132 h 625"/>
                <a:gd name="T28" fmla="*/ 166 w 471"/>
                <a:gd name="T29" fmla="*/ 143 h 625"/>
                <a:gd name="T30" fmla="*/ 180 w 471"/>
                <a:gd name="T31" fmla="*/ 154 h 625"/>
                <a:gd name="T32" fmla="*/ 197 w 471"/>
                <a:gd name="T33" fmla="*/ 167 h 625"/>
                <a:gd name="T34" fmla="*/ 202 w 471"/>
                <a:gd name="T35" fmla="*/ 183 h 625"/>
                <a:gd name="T36" fmla="*/ 185 w 471"/>
                <a:gd name="T37" fmla="*/ 188 h 625"/>
                <a:gd name="T38" fmla="*/ 168 w 471"/>
                <a:gd name="T39" fmla="*/ 181 h 625"/>
                <a:gd name="T40" fmla="*/ 154 w 471"/>
                <a:gd name="T41" fmla="*/ 181 h 625"/>
                <a:gd name="T42" fmla="*/ 178 w 471"/>
                <a:gd name="T43" fmla="*/ 210 h 625"/>
                <a:gd name="T44" fmla="*/ 178 w 471"/>
                <a:gd name="T45" fmla="*/ 225 h 625"/>
                <a:gd name="T46" fmla="*/ 159 w 471"/>
                <a:gd name="T47" fmla="*/ 232 h 625"/>
                <a:gd name="T48" fmla="*/ 170 w 471"/>
                <a:gd name="T49" fmla="*/ 252 h 625"/>
                <a:gd name="T50" fmla="*/ 192 w 471"/>
                <a:gd name="T51" fmla="*/ 266 h 625"/>
                <a:gd name="T52" fmla="*/ 234 w 471"/>
                <a:gd name="T53" fmla="*/ 298 h 625"/>
                <a:gd name="T54" fmla="*/ 236 w 471"/>
                <a:gd name="T55" fmla="*/ 308 h 625"/>
                <a:gd name="T56" fmla="*/ 224 w 471"/>
                <a:gd name="T57" fmla="*/ 313 h 625"/>
                <a:gd name="T58" fmla="*/ 192 w 471"/>
                <a:gd name="T59" fmla="*/ 299 h 625"/>
                <a:gd name="T60" fmla="*/ 132 w 471"/>
                <a:gd name="T61" fmla="*/ 221 h 625"/>
                <a:gd name="T62" fmla="*/ 140 w 471"/>
                <a:gd name="T63" fmla="*/ 209 h 625"/>
                <a:gd name="T64" fmla="*/ 155 w 471"/>
                <a:gd name="T65" fmla="*/ 209 h 625"/>
                <a:gd name="T66" fmla="*/ 142 w 471"/>
                <a:gd name="T67" fmla="*/ 183 h 625"/>
                <a:gd name="T68" fmla="*/ 146 w 471"/>
                <a:gd name="T69" fmla="*/ 171 h 625"/>
                <a:gd name="T70" fmla="*/ 170 w 471"/>
                <a:gd name="T71" fmla="*/ 166 h 625"/>
                <a:gd name="T72" fmla="*/ 134 w 471"/>
                <a:gd name="T73" fmla="*/ 142 h 625"/>
                <a:gd name="T74" fmla="*/ 117 w 471"/>
                <a:gd name="T75" fmla="*/ 110 h 625"/>
                <a:gd name="T76" fmla="*/ 99 w 471"/>
                <a:gd name="T77" fmla="*/ 41 h 625"/>
                <a:gd name="T78" fmla="*/ 81 w 471"/>
                <a:gd name="T79" fmla="*/ 78 h 625"/>
                <a:gd name="T80" fmla="*/ 63 w 471"/>
                <a:gd name="T81" fmla="*/ 112 h 625"/>
                <a:gd name="T82" fmla="*/ 43 w 471"/>
                <a:gd name="T83" fmla="*/ 147 h 625"/>
                <a:gd name="T84" fmla="*/ 18 w 471"/>
                <a:gd name="T85" fmla="*/ 179 h 625"/>
                <a:gd name="T86" fmla="*/ 59 w 471"/>
                <a:gd name="T87" fmla="*/ 192 h 625"/>
                <a:gd name="T88" fmla="*/ 51 w 471"/>
                <a:gd name="T89" fmla="*/ 214 h 625"/>
                <a:gd name="T90" fmla="*/ 33 w 471"/>
                <a:gd name="T91" fmla="*/ 258 h 625"/>
                <a:gd name="T92" fmla="*/ 16 w 471"/>
                <a:gd name="T93" fmla="*/ 291 h 625"/>
                <a:gd name="T94" fmla="*/ 9 w 471"/>
                <a:gd name="T95" fmla="*/ 283 h 625"/>
                <a:gd name="T96" fmla="*/ 13 w 471"/>
                <a:gd name="T97" fmla="*/ 263 h 625"/>
                <a:gd name="T98" fmla="*/ 23 w 471"/>
                <a:gd name="T99" fmla="*/ 241 h 625"/>
                <a:gd name="T100" fmla="*/ 42 w 471"/>
                <a:gd name="T101" fmla="*/ 198 h 625"/>
                <a:gd name="T102" fmla="*/ 42 w 471"/>
                <a:gd name="T103" fmla="*/ 198 h 6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71"/>
                <a:gd name="T157" fmla="*/ 0 h 625"/>
                <a:gd name="T158" fmla="*/ 471 w 471"/>
                <a:gd name="T159" fmla="*/ 625 h 62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71" h="625">
                  <a:moveTo>
                    <a:pt x="83" y="395"/>
                  </a:moveTo>
                  <a:lnTo>
                    <a:pt x="6" y="378"/>
                  </a:lnTo>
                  <a:lnTo>
                    <a:pt x="0" y="353"/>
                  </a:lnTo>
                  <a:lnTo>
                    <a:pt x="57" y="266"/>
                  </a:lnTo>
                  <a:lnTo>
                    <a:pt x="104" y="190"/>
                  </a:lnTo>
                  <a:lnTo>
                    <a:pt x="146" y="112"/>
                  </a:lnTo>
                  <a:lnTo>
                    <a:pt x="192" y="19"/>
                  </a:lnTo>
                  <a:lnTo>
                    <a:pt x="215" y="0"/>
                  </a:lnTo>
                  <a:lnTo>
                    <a:pt x="236" y="21"/>
                  </a:lnTo>
                  <a:lnTo>
                    <a:pt x="241" y="95"/>
                  </a:lnTo>
                  <a:lnTo>
                    <a:pt x="243" y="167"/>
                  </a:lnTo>
                  <a:lnTo>
                    <a:pt x="258" y="201"/>
                  </a:lnTo>
                  <a:lnTo>
                    <a:pt x="287" y="241"/>
                  </a:lnTo>
                  <a:lnTo>
                    <a:pt x="306" y="264"/>
                  </a:lnTo>
                  <a:lnTo>
                    <a:pt x="331" y="285"/>
                  </a:lnTo>
                  <a:lnTo>
                    <a:pt x="359" y="308"/>
                  </a:lnTo>
                  <a:lnTo>
                    <a:pt x="393" y="333"/>
                  </a:lnTo>
                  <a:lnTo>
                    <a:pt x="403" y="365"/>
                  </a:lnTo>
                  <a:lnTo>
                    <a:pt x="369" y="376"/>
                  </a:lnTo>
                  <a:lnTo>
                    <a:pt x="336" y="361"/>
                  </a:lnTo>
                  <a:lnTo>
                    <a:pt x="308" y="361"/>
                  </a:lnTo>
                  <a:lnTo>
                    <a:pt x="355" y="420"/>
                  </a:lnTo>
                  <a:lnTo>
                    <a:pt x="355" y="449"/>
                  </a:lnTo>
                  <a:lnTo>
                    <a:pt x="317" y="464"/>
                  </a:lnTo>
                  <a:lnTo>
                    <a:pt x="340" y="504"/>
                  </a:lnTo>
                  <a:lnTo>
                    <a:pt x="384" y="532"/>
                  </a:lnTo>
                  <a:lnTo>
                    <a:pt x="467" y="595"/>
                  </a:lnTo>
                  <a:lnTo>
                    <a:pt x="471" y="616"/>
                  </a:lnTo>
                  <a:lnTo>
                    <a:pt x="448" y="625"/>
                  </a:lnTo>
                  <a:lnTo>
                    <a:pt x="384" y="597"/>
                  </a:lnTo>
                  <a:lnTo>
                    <a:pt x="264" y="441"/>
                  </a:lnTo>
                  <a:lnTo>
                    <a:pt x="279" y="418"/>
                  </a:lnTo>
                  <a:lnTo>
                    <a:pt x="310" y="418"/>
                  </a:lnTo>
                  <a:lnTo>
                    <a:pt x="283" y="365"/>
                  </a:lnTo>
                  <a:lnTo>
                    <a:pt x="291" y="342"/>
                  </a:lnTo>
                  <a:lnTo>
                    <a:pt x="340" y="331"/>
                  </a:lnTo>
                  <a:lnTo>
                    <a:pt x="268" y="283"/>
                  </a:lnTo>
                  <a:lnTo>
                    <a:pt x="234" y="219"/>
                  </a:lnTo>
                  <a:lnTo>
                    <a:pt x="198" y="82"/>
                  </a:lnTo>
                  <a:lnTo>
                    <a:pt x="161" y="156"/>
                  </a:lnTo>
                  <a:lnTo>
                    <a:pt x="125" y="224"/>
                  </a:lnTo>
                  <a:lnTo>
                    <a:pt x="85" y="293"/>
                  </a:lnTo>
                  <a:lnTo>
                    <a:pt x="36" y="357"/>
                  </a:lnTo>
                  <a:lnTo>
                    <a:pt x="118" y="384"/>
                  </a:lnTo>
                  <a:lnTo>
                    <a:pt x="101" y="428"/>
                  </a:lnTo>
                  <a:lnTo>
                    <a:pt x="66" y="515"/>
                  </a:lnTo>
                  <a:lnTo>
                    <a:pt x="32" y="582"/>
                  </a:lnTo>
                  <a:lnTo>
                    <a:pt x="17" y="566"/>
                  </a:lnTo>
                  <a:lnTo>
                    <a:pt x="26" y="525"/>
                  </a:lnTo>
                  <a:lnTo>
                    <a:pt x="45" y="481"/>
                  </a:lnTo>
                  <a:lnTo>
                    <a:pt x="83" y="3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4654" y="3354"/>
              <a:ext cx="64" cy="165"/>
            </a:xfrm>
            <a:custGeom>
              <a:avLst/>
              <a:gdLst>
                <a:gd name="T0" fmla="*/ 38 w 130"/>
                <a:gd name="T1" fmla="*/ 21 h 328"/>
                <a:gd name="T2" fmla="*/ 53 w 130"/>
                <a:gd name="T3" fmla="*/ 0 h 328"/>
                <a:gd name="T4" fmla="*/ 64 w 130"/>
                <a:gd name="T5" fmla="*/ 3 h 328"/>
                <a:gd name="T6" fmla="*/ 53 w 130"/>
                <a:gd name="T7" fmla="*/ 57 h 328"/>
                <a:gd name="T8" fmla="*/ 44 w 130"/>
                <a:gd name="T9" fmla="*/ 89 h 328"/>
                <a:gd name="T10" fmla="*/ 36 w 130"/>
                <a:gd name="T11" fmla="*/ 111 h 328"/>
                <a:gd name="T12" fmla="*/ 24 w 130"/>
                <a:gd name="T13" fmla="*/ 138 h 328"/>
                <a:gd name="T14" fmla="*/ 9 w 130"/>
                <a:gd name="T15" fmla="*/ 165 h 328"/>
                <a:gd name="T16" fmla="*/ 1 w 130"/>
                <a:gd name="T17" fmla="*/ 158 h 328"/>
                <a:gd name="T18" fmla="*/ 0 w 130"/>
                <a:gd name="T19" fmla="*/ 135 h 328"/>
                <a:gd name="T20" fmla="*/ 21 w 130"/>
                <a:gd name="T21" fmla="*/ 78 h 328"/>
                <a:gd name="T22" fmla="*/ 38 w 130"/>
                <a:gd name="T23" fmla="*/ 21 h 328"/>
                <a:gd name="T24" fmla="*/ 38 w 130"/>
                <a:gd name="T25" fmla="*/ 21 h 3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0"/>
                <a:gd name="T40" fmla="*/ 0 h 328"/>
                <a:gd name="T41" fmla="*/ 130 w 130"/>
                <a:gd name="T42" fmla="*/ 328 h 3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0" h="328">
                  <a:moveTo>
                    <a:pt x="78" y="41"/>
                  </a:moveTo>
                  <a:lnTo>
                    <a:pt x="107" y="0"/>
                  </a:lnTo>
                  <a:lnTo>
                    <a:pt x="130" y="5"/>
                  </a:lnTo>
                  <a:lnTo>
                    <a:pt x="107" y="114"/>
                  </a:lnTo>
                  <a:lnTo>
                    <a:pt x="90" y="176"/>
                  </a:lnTo>
                  <a:lnTo>
                    <a:pt x="73" y="220"/>
                  </a:lnTo>
                  <a:lnTo>
                    <a:pt x="48" y="275"/>
                  </a:lnTo>
                  <a:lnTo>
                    <a:pt x="19" y="328"/>
                  </a:lnTo>
                  <a:lnTo>
                    <a:pt x="2" y="315"/>
                  </a:lnTo>
                  <a:lnTo>
                    <a:pt x="0" y="268"/>
                  </a:lnTo>
                  <a:lnTo>
                    <a:pt x="42" y="155"/>
                  </a:lnTo>
                  <a:lnTo>
                    <a:pt x="78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4237" y="3638"/>
              <a:ext cx="353" cy="122"/>
            </a:xfrm>
            <a:custGeom>
              <a:avLst/>
              <a:gdLst>
                <a:gd name="T0" fmla="*/ 317 w 705"/>
                <a:gd name="T1" fmla="*/ 106 h 245"/>
                <a:gd name="T2" fmla="*/ 353 w 705"/>
                <a:gd name="T3" fmla="*/ 101 h 245"/>
                <a:gd name="T4" fmla="*/ 339 w 705"/>
                <a:gd name="T5" fmla="*/ 111 h 245"/>
                <a:gd name="T6" fmla="*/ 312 w 705"/>
                <a:gd name="T7" fmla="*/ 122 h 245"/>
                <a:gd name="T8" fmla="*/ 301 w 705"/>
                <a:gd name="T9" fmla="*/ 121 h 245"/>
                <a:gd name="T10" fmla="*/ 262 w 705"/>
                <a:gd name="T11" fmla="*/ 108 h 245"/>
                <a:gd name="T12" fmla="*/ 225 w 705"/>
                <a:gd name="T13" fmla="*/ 95 h 245"/>
                <a:gd name="T14" fmla="*/ 185 w 705"/>
                <a:gd name="T15" fmla="*/ 80 h 245"/>
                <a:gd name="T16" fmla="*/ 143 w 705"/>
                <a:gd name="T17" fmla="*/ 64 h 245"/>
                <a:gd name="T18" fmla="*/ 105 w 705"/>
                <a:gd name="T19" fmla="*/ 50 h 245"/>
                <a:gd name="T20" fmla="*/ 56 w 705"/>
                <a:gd name="T21" fmla="*/ 32 h 245"/>
                <a:gd name="T22" fmla="*/ 30 w 705"/>
                <a:gd name="T23" fmla="*/ 23 h 245"/>
                <a:gd name="T24" fmla="*/ 4 w 705"/>
                <a:gd name="T25" fmla="*/ 13 h 245"/>
                <a:gd name="T26" fmla="*/ 0 w 705"/>
                <a:gd name="T27" fmla="*/ 4 h 245"/>
                <a:gd name="T28" fmla="*/ 10 w 705"/>
                <a:gd name="T29" fmla="*/ 0 h 245"/>
                <a:gd name="T30" fmla="*/ 62 w 705"/>
                <a:gd name="T31" fmla="*/ 14 h 245"/>
                <a:gd name="T32" fmla="*/ 110 w 705"/>
                <a:gd name="T33" fmla="*/ 30 h 245"/>
                <a:gd name="T34" fmla="*/ 166 w 705"/>
                <a:gd name="T35" fmla="*/ 48 h 245"/>
                <a:gd name="T36" fmla="*/ 220 w 705"/>
                <a:gd name="T37" fmla="*/ 67 h 245"/>
                <a:gd name="T38" fmla="*/ 268 w 705"/>
                <a:gd name="T39" fmla="*/ 84 h 245"/>
                <a:gd name="T40" fmla="*/ 317 w 705"/>
                <a:gd name="T41" fmla="*/ 106 h 245"/>
                <a:gd name="T42" fmla="*/ 317 w 705"/>
                <a:gd name="T43" fmla="*/ 106 h 24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05"/>
                <a:gd name="T67" fmla="*/ 0 h 245"/>
                <a:gd name="T68" fmla="*/ 705 w 705"/>
                <a:gd name="T69" fmla="*/ 245 h 24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05" h="245">
                  <a:moveTo>
                    <a:pt x="633" y="213"/>
                  </a:moveTo>
                  <a:lnTo>
                    <a:pt x="705" y="202"/>
                  </a:lnTo>
                  <a:lnTo>
                    <a:pt x="678" y="223"/>
                  </a:lnTo>
                  <a:lnTo>
                    <a:pt x="623" y="245"/>
                  </a:lnTo>
                  <a:lnTo>
                    <a:pt x="601" y="242"/>
                  </a:lnTo>
                  <a:lnTo>
                    <a:pt x="523" y="217"/>
                  </a:lnTo>
                  <a:lnTo>
                    <a:pt x="450" y="190"/>
                  </a:lnTo>
                  <a:lnTo>
                    <a:pt x="369" y="160"/>
                  </a:lnTo>
                  <a:lnTo>
                    <a:pt x="285" y="129"/>
                  </a:lnTo>
                  <a:lnTo>
                    <a:pt x="209" y="101"/>
                  </a:lnTo>
                  <a:lnTo>
                    <a:pt x="112" y="65"/>
                  </a:lnTo>
                  <a:lnTo>
                    <a:pt x="59" y="46"/>
                  </a:lnTo>
                  <a:lnTo>
                    <a:pt x="7" y="27"/>
                  </a:lnTo>
                  <a:lnTo>
                    <a:pt x="0" y="8"/>
                  </a:lnTo>
                  <a:lnTo>
                    <a:pt x="19" y="0"/>
                  </a:lnTo>
                  <a:lnTo>
                    <a:pt x="123" y="29"/>
                  </a:lnTo>
                  <a:lnTo>
                    <a:pt x="220" y="61"/>
                  </a:lnTo>
                  <a:lnTo>
                    <a:pt x="331" y="97"/>
                  </a:lnTo>
                  <a:lnTo>
                    <a:pt x="439" y="135"/>
                  </a:lnTo>
                  <a:lnTo>
                    <a:pt x="536" y="169"/>
                  </a:lnTo>
                  <a:lnTo>
                    <a:pt x="633" y="2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4175" y="3759"/>
              <a:ext cx="329" cy="139"/>
            </a:xfrm>
            <a:custGeom>
              <a:avLst/>
              <a:gdLst>
                <a:gd name="T0" fmla="*/ 259 w 658"/>
                <a:gd name="T1" fmla="*/ 109 h 278"/>
                <a:gd name="T2" fmla="*/ 289 w 658"/>
                <a:gd name="T3" fmla="*/ 92 h 278"/>
                <a:gd name="T4" fmla="*/ 321 w 658"/>
                <a:gd name="T5" fmla="*/ 81 h 278"/>
                <a:gd name="T6" fmla="*/ 329 w 658"/>
                <a:gd name="T7" fmla="*/ 86 h 278"/>
                <a:gd name="T8" fmla="*/ 325 w 658"/>
                <a:gd name="T9" fmla="*/ 94 h 278"/>
                <a:gd name="T10" fmla="*/ 306 w 658"/>
                <a:gd name="T11" fmla="*/ 103 h 278"/>
                <a:gd name="T12" fmla="*/ 282 w 658"/>
                <a:gd name="T13" fmla="*/ 130 h 278"/>
                <a:gd name="T14" fmla="*/ 267 w 658"/>
                <a:gd name="T15" fmla="*/ 139 h 278"/>
                <a:gd name="T16" fmla="*/ 248 w 658"/>
                <a:gd name="T17" fmla="*/ 135 h 278"/>
                <a:gd name="T18" fmla="*/ 214 w 658"/>
                <a:gd name="T19" fmla="*/ 117 h 278"/>
                <a:gd name="T20" fmla="*/ 178 w 658"/>
                <a:gd name="T21" fmla="*/ 101 h 278"/>
                <a:gd name="T22" fmla="*/ 143 w 658"/>
                <a:gd name="T23" fmla="*/ 85 h 278"/>
                <a:gd name="T24" fmla="*/ 107 w 658"/>
                <a:gd name="T25" fmla="*/ 69 h 278"/>
                <a:gd name="T26" fmla="*/ 75 w 658"/>
                <a:gd name="T27" fmla="*/ 48 h 278"/>
                <a:gd name="T28" fmla="*/ 42 w 658"/>
                <a:gd name="T29" fmla="*/ 26 h 278"/>
                <a:gd name="T30" fmla="*/ 6 w 658"/>
                <a:gd name="T31" fmla="*/ 13 h 278"/>
                <a:gd name="T32" fmla="*/ 0 w 658"/>
                <a:gd name="T33" fmla="*/ 6 h 278"/>
                <a:gd name="T34" fmla="*/ 9 w 658"/>
                <a:gd name="T35" fmla="*/ 0 h 278"/>
                <a:gd name="T36" fmla="*/ 48 w 658"/>
                <a:gd name="T37" fmla="*/ 13 h 278"/>
                <a:gd name="T38" fmla="*/ 86 w 658"/>
                <a:gd name="T39" fmla="*/ 29 h 278"/>
                <a:gd name="T40" fmla="*/ 131 w 658"/>
                <a:gd name="T41" fmla="*/ 48 h 278"/>
                <a:gd name="T42" fmla="*/ 174 w 658"/>
                <a:gd name="T43" fmla="*/ 68 h 278"/>
                <a:gd name="T44" fmla="*/ 214 w 658"/>
                <a:gd name="T45" fmla="*/ 85 h 278"/>
                <a:gd name="T46" fmla="*/ 259 w 658"/>
                <a:gd name="T47" fmla="*/ 109 h 278"/>
                <a:gd name="T48" fmla="*/ 259 w 658"/>
                <a:gd name="T49" fmla="*/ 109 h 2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58"/>
                <a:gd name="T76" fmla="*/ 0 h 278"/>
                <a:gd name="T77" fmla="*/ 658 w 658"/>
                <a:gd name="T78" fmla="*/ 278 h 2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58" h="278">
                  <a:moveTo>
                    <a:pt x="517" y="219"/>
                  </a:moveTo>
                  <a:lnTo>
                    <a:pt x="578" y="185"/>
                  </a:lnTo>
                  <a:lnTo>
                    <a:pt x="641" y="162"/>
                  </a:lnTo>
                  <a:lnTo>
                    <a:pt x="658" y="172"/>
                  </a:lnTo>
                  <a:lnTo>
                    <a:pt x="649" y="189"/>
                  </a:lnTo>
                  <a:lnTo>
                    <a:pt x="611" y="206"/>
                  </a:lnTo>
                  <a:lnTo>
                    <a:pt x="563" y="259"/>
                  </a:lnTo>
                  <a:lnTo>
                    <a:pt x="533" y="278"/>
                  </a:lnTo>
                  <a:lnTo>
                    <a:pt x="497" y="269"/>
                  </a:lnTo>
                  <a:lnTo>
                    <a:pt x="428" y="234"/>
                  </a:lnTo>
                  <a:lnTo>
                    <a:pt x="356" y="202"/>
                  </a:lnTo>
                  <a:lnTo>
                    <a:pt x="286" y="170"/>
                  </a:lnTo>
                  <a:lnTo>
                    <a:pt x="215" y="137"/>
                  </a:lnTo>
                  <a:lnTo>
                    <a:pt x="149" y="96"/>
                  </a:lnTo>
                  <a:lnTo>
                    <a:pt x="84" y="52"/>
                  </a:lnTo>
                  <a:lnTo>
                    <a:pt x="12" y="27"/>
                  </a:lnTo>
                  <a:lnTo>
                    <a:pt x="0" y="12"/>
                  </a:lnTo>
                  <a:lnTo>
                    <a:pt x="18" y="0"/>
                  </a:lnTo>
                  <a:lnTo>
                    <a:pt x="97" y="27"/>
                  </a:lnTo>
                  <a:lnTo>
                    <a:pt x="173" y="59"/>
                  </a:lnTo>
                  <a:lnTo>
                    <a:pt x="261" y="96"/>
                  </a:lnTo>
                  <a:lnTo>
                    <a:pt x="348" y="135"/>
                  </a:lnTo>
                  <a:lnTo>
                    <a:pt x="428" y="170"/>
                  </a:lnTo>
                  <a:lnTo>
                    <a:pt x="517" y="2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4203" y="3686"/>
              <a:ext cx="335" cy="142"/>
            </a:xfrm>
            <a:custGeom>
              <a:avLst/>
              <a:gdLst>
                <a:gd name="T0" fmla="*/ 295 w 670"/>
                <a:gd name="T1" fmla="*/ 122 h 283"/>
                <a:gd name="T2" fmla="*/ 310 w 670"/>
                <a:gd name="T3" fmla="*/ 113 h 283"/>
                <a:gd name="T4" fmla="*/ 326 w 670"/>
                <a:gd name="T5" fmla="*/ 106 h 283"/>
                <a:gd name="T6" fmla="*/ 335 w 670"/>
                <a:gd name="T7" fmla="*/ 110 h 283"/>
                <a:gd name="T8" fmla="*/ 331 w 670"/>
                <a:gd name="T9" fmla="*/ 118 h 283"/>
                <a:gd name="T10" fmla="*/ 312 w 670"/>
                <a:gd name="T11" fmla="*/ 133 h 283"/>
                <a:gd name="T12" fmla="*/ 292 w 670"/>
                <a:gd name="T13" fmla="*/ 142 h 283"/>
                <a:gd name="T14" fmla="*/ 234 w 670"/>
                <a:gd name="T15" fmla="*/ 122 h 283"/>
                <a:gd name="T16" fmla="*/ 189 w 670"/>
                <a:gd name="T17" fmla="*/ 103 h 283"/>
                <a:gd name="T18" fmla="*/ 142 w 670"/>
                <a:gd name="T19" fmla="*/ 82 h 283"/>
                <a:gd name="T20" fmla="*/ 94 w 670"/>
                <a:gd name="T21" fmla="*/ 61 h 283"/>
                <a:gd name="T22" fmla="*/ 52 w 670"/>
                <a:gd name="T23" fmla="*/ 40 h 283"/>
                <a:gd name="T24" fmla="*/ 20 w 670"/>
                <a:gd name="T25" fmla="*/ 24 h 283"/>
                <a:gd name="T26" fmla="*/ 3 w 670"/>
                <a:gd name="T27" fmla="*/ 12 h 283"/>
                <a:gd name="T28" fmla="*/ 0 w 670"/>
                <a:gd name="T29" fmla="*/ 3 h 283"/>
                <a:gd name="T30" fmla="*/ 10 w 670"/>
                <a:gd name="T31" fmla="*/ 0 h 283"/>
                <a:gd name="T32" fmla="*/ 31 w 670"/>
                <a:gd name="T33" fmla="*/ 8 h 283"/>
                <a:gd name="T34" fmla="*/ 55 w 670"/>
                <a:gd name="T35" fmla="*/ 18 h 283"/>
                <a:gd name="T36" fmla="*/ 112 w 670"/>
                <a:gd name="T37" fmla="*/ 37 h 283"/>
                <a:gd name="T38" fmla="*/ 180 w 670"/>
                <a:gd name="T39" fmla="*/ 63 h 283"/>
                <a:gd name="T40" fmla="*/ 214 w 670"/>
                <a:gd name="T41" fmla="*/ 77 h 283"/>
                <a:gd name="T42" fmla="*/ 244 w 670"/>
                <a:gd name="T43" fmla="*/ 92 h 283"/>
                <a:gd name="T44" fmla="*/ 295 w 670"/>
                <a:gd name="T45" fmla="*/ 122 h 283"/>
                <a:gd name="T46" fmla="*/ 295 w 670"/>
                <a:gd name="T47" fmla="*/ 122 h 28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70"/>
                <a:gd name="T73" fmla="*/ 0 h 283"/>
                <a:gd name="T74" fmla="*/ 670 w 670"/>
                <a:gd name="T75" fmla="*/ 283 h 28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70" h="283">
                  <a:moveTo>
                    <a:pt x="590" y="243"/>
                  </a:moveTo>
                  <a:lnTo>
                    <a:pt x="620" y="226"/>
                  </a:lnTo>
                  <a:lnTo>
                    <a:pt x="651" y="211"/>
                  </a:lnTo>
                  <a:lnTo>
                    <a:pt x="670" y="219"/>
                  </a:lnTo>
                  <a:lnTo>
                    <a:pt x="662" y="236"/>
                  </a:lnTo>
                  <a:lnTo>
                    <a:pt x="624" y="266"/>
                  </a:lnTo>
                  <a:lnTo>
                    <a:pt x="584" y="283"/>
                  </a:lnTo>
                  <a:lnTo>
                    <a:pt x="468" y="243"/>
                  </a:lnTo>
                  <a:lnTo>
                    <a:pt x="379" y="205"/>
                  </a:lnTo>
                  <a:lnTo>
                    <a:pt x="284" y="164"/>
                  </a:lnTo>
                  <a:lnTo>
                    <a:pt x="189" y="122"/>
                  </a:lnTo>
                  <a:lnTo>
                    <a:pt x="105" y="80"/>
                  </a:lnTo>
                  <a:lnTo>
                    <a:pt x="40" y="48"/>
                  </a:lnTo>
                  <a:lnTo>
                    <a:pt x="6" y="23"/>
                  </a:lnTo>
                  <a:lnTo>
                    <a:pt x="0" y="6"/>
                  </a:lnTo>
                  <a:lnTo>
                    <a:pt x="19" y="0"/>
                  </a:lnTo>
                  <a:lnTo>
                    <a:pt x="63" y="15"/>
                  </a:lnTo>
                  <a:lnTo>
                    <a:pt x="111" y="36"/>
                  </a:lnTo>
                  <a:lnTo>
                    <a:pt x="225" y="74"/>
                  </a:lnTo>
                  <a:lnTo>
                    <a:pt x="360" y="126"/>
                  </a:lnTo>
                  <a:lnTo>
                    <a:pt x="428" y="154"/>
                  </a:lnTo>
                  <a:lnTo>
                    <a:pt x="489" y="184"/>
                  </a:lnTo>
                  <a:lnTo>
                    <a:pt x="590" y="2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4159" y="3963"/>
              <a:ext cx="2" cy="2"/>
            </a:xfrm>
            <a:custGeom>
              <a:avLst/>
              <a:gdLst>
                <a:gd name="T0" fmla="*/ 0 w 6"/>
                <a:gd name="T1" fmla="*/ 0 h 4"/>
                <a:gd name="T2" fmla="*/ 2 w 6"/>
                <a:gd name="T3" fmla="*/ 2 h 4"/>
                <a:gd name="T4" fmla="*/ 0 w 6"/>
                <a:gd name="T5" fmla="*/ 0 h 4"/>
                <a:gd name="T6" fmla="*/ 0 w 6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4"/>
                <a:gd name="T14" fmla="*/ 6 w 6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4">
                  <a:moveTo>
                    <a:pt x="0" y="0"/>
                  </a:moveTo>
                  <a:lnTo>
                    <a:pt x="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Body of Knowledge</a:t>
            </a:r>
          </a:p>
          <a:p>
            <a:r>
              <a:rPr lang="en-US" dirty="0" smtClean="0"/>
              <a:t>Quantitative Analysis and Decision Making</a:t>
            </a:r>
          </a:p>
          <a:p>
            <a:r>
              <a:rPr lang="en-US" dirty="0" smtClean="0"/>
              <a:t>Mathematical Models</a:t>
            </a:r>
          </a:p>
          <a:p>
            <a:r>
              <a:rPr lang="en-US" dirty="0" smtClean="0"/>
              <a:t>Management Science Techniques</a:t>
            </a:r>
          </a:p>
          <a:p>
            <a:r>
              <a:rPr lang="en-US" dirty="0" smtClean="0"/>
              <a:t>Models of Cost, Revenue, and Profit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533400"/>
            <a:ext cx="4648200" cy="75895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Example:  Ponderosa </a:t>
            </a:r>
            <a:br>
              <a:rPr lang="en-US" sz="3600" dirty="0" smtClean="0"/>
            </a:br>
            <a:r>
              <a:rPr lang="en-US" sz="3600" dirty="0" smtClean="0"/>
              <a:t>Development Corp.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0" y="0"/>
            <a:ext cx="1544637" cy="1484313"/>
            <a:chOff x="3701" y="2524"/>
            <a:chExt cx="1291" cy="1441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701" y="3513"/>
              <a:ext cx="511" cy="216"/>
            </a:xfrm>
            <a:custGeom>
              <a:avLst/>
              <a:gdLst>
                <a:gd name="T0" fmla="*/ 60 w 1021"/>
                <a:gd name="T1" fmla="*/ 0 h 432"/>
                <a:gd name="T2" fmla="*/ 0 w 1021"/>
                <a:gd name="T3" fmla="*/ 21 h 432"/>
                <a:gd name="T4" fmla="*/ 67 w 1021"/>
                <a:gd name="T5" fmla="*/ 42 h 432"/>
                <a:gd name="T6" fmla="*/ 132 w 1021"/>
                <a:gd name="T7" fmla="*/ 72 h 432"/>
                <a:gd name="T8" fmla="*/ 225 w 1021"/>
                <a:gd name="T9" fmla="*/ 102 h 432"/>
                <a:gd name="T10" fmla="*/ 205 w 1021"/>
                <a:gd name="T11" fmla="*/ 114 h 432"/>
                <a:gd name="T12" fmla="*/ 319 w 1021"/>
                <a:gd name="T13" fmla="*/ 144 h 432"/>
                <a:gd name="T14" fmla="*/ 412 w 1021"/>
                <a:gd name="T15" fmla="*/ 165 h 432"/>
                <a:gd name="T16" fmla="*/ 468 w 1021"/>
                <a:gd name="T17" fmla="*/ 186 h 432"/>
                <a:gd name="T18" fmla="*/ 507 w 1021"/>
                <a:gd name="T19" fmla="*/ 216 h 432"/>
                <a:gd name="T20" fmla="*/ 511 w 1021"/>
                <a:gd name="T21" fmla="*/ 177 h 432"/>
                <a:gd name="T22" fmla="*/ 447 w 1021"/>
                <a:gd name="T23" fmla="*/ 141 h 432"/>
                <a:gd name="T24" fmla="*/ 246 w 1021"/>
                <a:gd name="T25" fmla="*/ 81 h 432"/>
                <a:gd name="T26" fmla="*/ 60 w 1021"/>
                <a:gd name="T27" fmla="*/ 0 h 432"/>
                <a:gd name="T28" fmla="*/ 60 w 1021"/>
                <a:gd name="T29" fmla="*/ 0 h 4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21"/>
                <a:gd name="T46" fmla="*/ 0 h 432"/>
                <a:gd name="T47" fmla="*/ 1021 w 1021"/>
                <a:gd name="T48" fmla="*/ 432 h 4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21" h="432">
                  <a:moveTo>
                    <a:pt x="120" y="0"/>
                  </a:moveTo>
                  <a:lnTo>
                    <a:pt x="0" y="42"/>
                  </a:lnTo>
                  <a:lnTo>
                    <a:pt x="133" y="84"/>
                  </a:lnTo>
                  <a:lnTo>
                    <a:pt x="264" y="143"/>
                  </a:lnTo>
                  <a:lnTo>
                    <a:pt x="450" y="203"/>
                  </a:lnTo>
                  <a:lnTo>
                    <a:pt x="409" y="228"/>
                  </a:lnTo>
                  <a:lnTo>
                    <a:pt x="637" y="287"/>
                  </a:lnTo>
                  <a:lnTo>
                    <a:pt x="823" y="329"/>
                  </a:lnTo>
                  <a:lnTo>
                    <a:pt x="935" y="371"/>
                  </a:lnTo>
                  <a:lnTo>
                    <a:pt x="1013" y="432"/>
                  </a:lnTo>
                  <a:lnTo>
                    <a:pt x="1021" y="354"/>
                  </a:lnTo>
                  <a:lnTo>
                    <a:pt x="893" y="281"/>
                  </a:lnTo>
                  <a:lnTo>
                    <a:pt x="492" y="16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66A3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691" y="2852"/>
              <a:ext cx="249" cy="777"/>
            </a:xfrm>
            <a:custGeom>
              <a:avLst/>
              <a:gdLst>
                <a:gd name="T0" fmla="*/ 90 w 498"/>
                <a:gd name="T1" fmla="*/ 51 h 1553"/>
                <a:gd name="T2" fmla="*/ 216 w 498"/>
                <a:gd name="T3" fmla="*/ 0 h 1553"/>
                <a:gd name="T4" fmla="*/ 183 w 498"/>
                <a:gd name="T5" fmla="*/ 135 h 1553"/>
                <a:gd name="T6" fmla="*/ 213 w 498"/>
                <a:gd name="T7" fmla="*/ 255 h 1553"/>
                <a:gd name="T8" fmla="*/ 228 w 498"/>
                <a:gd name="T9" fmla="*/ 318 h 1553"/>
                <a:gd name="T10" fmla="*/ 249 w 498"/>
                <a:gd name="T11" fmla="*/ 354 h 1553"/>
                <a:gd name="T12" fmla="*/ 240 w 498"/>
                <a:gd name="T13" fmla="*/ 411 h 1553"/>
                <a:gd name="T14" fmla="*/ 238 w 498"/>
                <a:gd name="T15" fmla="*/ 534 h 1553"/>
                <a:gd name="T16" fmla="*/ 249 w 498"/>
                <a:gd name="T17" fmla="*/ 591 h 1553"/>
                <a:gd name="T18" fmla="*/ 240 w 498"/>
                <a:gd name="T19" fmla="*/ 657 h 1553"/>
                <a:gd name="T20" fmla="*/ 210 w 498"/>
                <a:gd name="T21" fmla="*/ 675 h 1553"/>
                <a:gd name="T22" fmla="*/ 174 w 498"/>
                <a:gd name="T23" fmla="*/ 693 h 1553"/>
                <a:gd name="T24" fmla="*/ 174 w 498"/>
                <a:gd name="T25" fmla="*/ 739 h 1553"/>
                <a:gd name="T26" fmla="*/ 124 w 498"/>
                <a:gd name="T27" fmla="*/ 750 h 1553"/>
                <a:gd name="T28" fmla="*/ 83 w 498"/>
                <a:gd name="T29" fmla="*/ 765 h 1553"/>
                <a:gd name="T30" fmla="*/ 51 w 498"/>
                <a:gd name="T31" fmla="*/ 775 h 1553"/>
                <a:gd name="T32" fmla="*/ 27 w 498"/>
                <a:gd name="T33" fmla="*/ 777 h 1553"/>
                <a:gd name="T34" fmla="*/ 0 w 498"/>
                <a:gd name="T35" fmla="*/ 768 h 1553"/>
                <a:gd name="T36" fmla="*/ 6 w 498"/>
                <a:gd name="T37" fmla="*/ 728 h 1553"/>
                <a:gd name="T38" fmla="*/ 19 w 498"/>
                <a:gd name="T39" fmla="*/ 653 h 1553"/>
                <a:gd name="T40" fmla="*/ 32 w 498"/>
                <a:gd name="T41" fmla="*/ 582 h 1553"/>
                <a:gd name="T42" fmla="*/ 39 w 498"/>
                <a:gd name="T43" fmla="*/ 550 h 1553"/>
                <a:gd name="T44" fmla="*/ 78 w 498"/>
                <a:gd name="T45" fmla="*/ 441 h 1553"/>
                <a:gd name="T46" fmla="*/ 83 w 498"/>
                <a:gd name="T47" fmla="*/ 359 h 1553"/>
                <a:gd name="T48" fmla="*/ 87 w 498"/>
                <a:gd name="T49" fmla="*/ 267 h 1553"/>
                <a:gd name="T50" fmla="*/ 90 w 498"/>
                <a:gd name="T51" fmla="*/ 51 h 1553"/>
                <a:gd name="T52" fmla="*/ 90 w 498"/>
                <a:gd name="T53" fmla="*/ 51 h 155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98"/>
                <a:gd name="T82" fmla="*/ 0 h 1553"/>
                <a:gd name="T83" fmla="*/ 498 w 498"/>
                <a:gd name="T84" fmla="*/ 1553 h 155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98" h="1553">
                  <a:moveTo>
                    <a:pt x="180" y="101"/>
                  </a:moveTo>
                  <a:lnTo>
                    <a:pt x="431" y="0"/>
                  </a:lnTo>
                  <a:lnTo>
                    <a:pt x="366" y="270"/>
                  </a:lnTo>
                  <a:lnTo>
                    <a:pt x="425" y="509"/>
                  </a:lnTo>
                  <a:lnTo>
                    <a:pt x="456" y="635"/>
                  </a:lnTo>
                  <a:lnTo>
                    <a:pt x="498" y="707"/>
                  </a:lnTo>
                  <a:lnTo>
                    <a:pt x="480" y="821"/>
                  </a:lnTo>
                  <a:lnTo>
                    <a:pt x="475" y="1068"/>
                  </a:lnTo>
                  <a:lnTo>
                    <a:pt x="498" y="1182"/>
                  </a:lnTo>
                  <a:lnTo>
                    <a:pt x="480" y="1313"/>
                  </a:lnTo>
                  <a:lnTo>
                    <a:pt x="420" y="1350"/>
                  </a:lnTo>
                  <a:lnTo>
                    <a:pt x="347" y="1386"/>
                  </a:lnTo>
                  <a:lnTo>
                    <a:pt x="347" y="1477"/>
                  </a:lnTo>
                  <a:lnTo>
                    <a:pt x="247" y="1500"/>
                  </a:lnTo>
                  <a:lnTo>
                    <a:pt x="165" y="1530"/>
                  </a:lnTo>
                  <a:lnTo>
                    <a:pt x="102" y="1549"/>
                  </a:lnTo>
                  <a:lnTo>
                    <a:pt x="53" y="1553"/>
                  </a:lnTo>
                  <a:lnTo>
                    <a:pt x="0" y="1536"/>
                  </a:lnTo>
                  <a:lnTo>
                    <a:pt x="11" y="1456"/>
                  </a:lnTo>
                  <a:lnTo>
                    <a:pt x="38" y="1306"/>
                  </a:lnTo>
                  <a:lnTo>
                    <a:pt x="64" y="1163"/>
                  </a:lnTo>
                  <a:lnTo>
                    <a:pt x="77" y="1099"/>
                  </a:lnTo>
                  <a:lnTo>
                    <a:pt x="155" y="882"/>
                  </a:lnTo>
                  <a:lnTo>
                    <a:pt x="165" y="717"/>
                  </a:lnTo>
                  <a:lnTo>
                    <a:pt x="174" y="534"/>
                  </a:lnTo>
                  <a:lnTo>
                    <a:pt x="180" y="101"/>
                  </a:lnTo>
                  <a:close/>
                </a:path>
              </a:pathLst>
            </a:custGeom>
            <a:solidFill>
              <a:srgbClr val="FFE5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4808" y="3402"/>
              <a:ext cx="93" cy="99"/>
            </a:xfrm>
            <a:custGeom>
              <a:avLst/>
              <a:gdLst>
                <a:gd name="T0" fmla="*/ 18 w 187"/>
                <a:gd name="T1" fmla="*/ 0 h 197"/>
                <a:gd name="T2" fmla="*/ 0 w 187"/>
                <a:gd name="T3" fmla="*/ 21 h 197"/>
                <a:gd name="T4" fmla="*/ 15 w 187"/>
                <a:gd name="T5" fmla="*/ 99 h 197"/>
                <a:gd name="T6" fmla="*/ 69 w 187"/>
                <a:gd name="T7" fmla="*/ 96 h 197"/>
                <a:gd name="T8" fmla="*/ 93 w 187"/>
                <a:gd name="T9" fmla="*/ 54 h 197"/>
                <a:gd name="T10" fmla="*/ 78 w 187"/>
                <a:gd name="T11" fmla="*/ 15 h 197"/>
                <a:gd name="T12" fmla="*/ 18 w 187"/>
                <a:gd name="T13" fmla="*/ 0 h 197"/>
                <a:gd name="T14" fmla="*/ 18 w 187"/>
                <a:gd name="T15" fmla="*/ 0 h 19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7"/>
                <a:gd name="T25" fmla="*/ 0 h 197"/>
                <a:gd name="T26" fmla="*/ 187 w 187"/>
                <a:gd name="T27" fmla="*/ 197 h 19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7" h="197">
                  <a:moveTo>
                    <a:pt x="36" y="0"/>
                  </a:moveTo>
                  <a:lnTo>
                    <a:pt x="0" y="41"/>
                  </a:lnTo>
                  <a:lnTo>
                    <a:pt x="31" y="197"/>
                  </a:lnTo>
                  <a:lnTo>
                    <a:pt x="139" y="192"/>
                  </a:lnTo>
                  <a:lnTo>
                    <a:pt x="187" y="108"/>
                  </a:lnTo>
                  <a:lnTo>
                    <a:pt x="156" y="3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727" y="2723"/>
              <a:ext cx="174" cy="132"/>
            </a:xfrm>
            <a:custGeom>
              <a:avLst/>
              <a:gdLst>
                <a:gd name="T0" fmla="*/ 0 w 348"/>
                <a:gd name="T1" fmla="*/ 29 h 265"/>
                <a:gd name="T2" fmla="*/ 60 w 348"/>
                <a:gd name="T3" fmla="*/ 50 h 265"/>
                <a:gd name="T4" fmla="*/ 54 w 348"/>
                <a:gd name="T5" fmla="*/ 18 h 265"/>
                <a:gd name="T6" fmla="*/ 72 w 348"/>
                <a:gd name="T7" fmla="*/ 0 h 265"/>
                <a:gd name="T8" fmla="*/ 117 w 348"/>
                <a:gd name="T9" fmla="*/ 12 h 265"/>
                <a:gd name="T10" fmla="*/ 111 w 348"/>
                <a:gd name="T11" fmla="*/ 50 h 265"/>
                <a:gd name="T12" fmla="*/ 135 w 348"/>
                <a:gd name="T13" fmla="*/ 72 h 265"/>
                <a:gd name="T14" fmla="*/ 171 w 348"/>
                <a:gd name="T15" fmla="*/ 75 h 265"/>
                <a:gd name="T16" fmla="*/ 174 w 348"/>
                <a:gd name="T17" fmla="*/ 99 h 265"/>
                <a:gd name="T18" fmla="*/ 123 w 348"/>
                <a:gd name="T19" fmla="*/ 132 h 265"/>
                <a:gd name="T20" fmla="*/ 15 w 348"/>
                <a:gd name="T21" fmla="*/ 132 h 265"/>
                <a:gd name="T22" fmla="*/ 0 w 348"/>
                <a:gd name="T23" fmla="*/ 90 h 265"/>
                <a:gd name="T24" fmla="*/ 0 w 348"/>
                <a:gd name="T25" fmla="*/ 29 h 265"/>
                <a:gd name="T26" fmla="*/ 0 w 348"/>
                <a:gd name="T27" fmla="*/ 29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48"/>
                <a:gd name="T43" fmla="*/ 0 h 265"/>
                <a:gd name="T44" fmla="*/ 348 w 348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48" h="265">
                  <a:moveTo>
                    <a:pt x="0" y="59"/>
                  </a:moveTo>
                  <a:lnTo>
                    <a:pt x="120" y="101"/>
                  </a:lnTo>
                  <a:lnTo>
                    <a:pt x="108" y="36"/>
                  </a:lnTo>
                  <a:lnTo>
                    <a:pt x="144" y="0"/>
                  </a:lnTo>
                  <a:lnTo>
                    <a:pt x="234" y="25"/>
                  </a:lnTo>
                  <a:lnTo>
                    <a:pt x="222" y="101"/>
                  </a:lnTo>
                  <a:lnTo>
                    <a:pt x="270" y="145"/>
                  </a:lnTo>
                  <a:lnTo>
                    <a:pt x="342" y="150"/>
                  </a:lnTo>
                  <a:lnTo>
                    <a:pt x="348" y="198"/>
                  </a:lnTo>
                  <a:lnTo>
                    <a:pt x="247" y="265"/>
                  </a:lnTo>
                  <a:lnTo>
                    <a:pt x="30" y="265"/>
                  </a:lnTo>
                  <a:lnTo>
                    <a:pt x="0" y="181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832" y="2930"/>
              <a:ext cx="60" cy="57"/>
            </a:xfrm>
            <a:custGeom>
              <a:avLst/>
              <a:gdLst>
                <a:gd name="T0" fmla="*/ 0 w 119"/>
                <a:gd name="T1" fmla="*/ 0 h 114"/>
                <a:gd name="T2" fmla="*/ 42 w 119"/>
                <a:gd name="T3" fmla="*/ 3 h 114"/>
                <a:gd name="T4" fmla="*/ 60 w 119"/>
                <a:gd name="T5" fmla="*/ 29 h 114"/>
                <a:gd name="T6" fmla="*/ 42 w 119"/>
                <a:gd name="T7" fmla="*/ 57 h 114"/>
                <a:gd name="T8" fmla="*/ 9 w 119"/>
                <a:gd name="T9" fmla="*/ 57 h 114"/>
                <a:gd name="T10" fmla="*/ 0 w 119"/>
                <a:gd name="T11" fmla="*/ 0 h 114"/>
                <a:gd name="T12" fmla="*/ 0 w 119"/>
                <a:gd name="T13" fmla="*/ 0 h 1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14"/>
                <a:gd name="T23" fmla="*/ 119 w 119"/>
                <a:gd name="T24" fmla="*/ 114 h 1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14">
                  <a:moveTo>
                    <a:pt x="0" y="0"/>
                  </a:moveTo>
                  <a:lnTo>
                    <a:pt x="83" y="5"/>
                  </a:lnTo>
                  <a:lnTo>
                    <a:pt x="119" y="59"/>
                  </a:lnTo>
                  <a:lnTo>
                    <a:pt x="83" y="114"/>
                  </a:lnTo>
                  <a:lnTo>
                    <a:pt x="17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835" y="3044"/>
              <a:ext cx="69" cy="87"/>
            </a:xfrm>
            <a:custGeom>
              <a:avLst/>
              <a:gdLst>
                <a:gd name="T0" fmla="*/ 21 w 137"/>
                <a:gd name="T1" fmla="*/ 0 h 173"/>
                <a:gd name="T2" fmla="*/ 0 w 137"/>
                <a:gd name="T3" fmla="*/ 21 h 173"/>
                <a:gd name="T4" fmla="*/ 6 w 137"/>
                <a:gd name="T5" fmla="*/ 72 h 173"/>
                <a:gd name="T6" fmla="*/ 45 w 137"/>
                <a:gd name="T7" fmla="*/ 87 h 173"/>
                <a:gd name="T8" fmla="*/ 69 w 137"/>
                <a:gd name="T9" fmla="*/ 63 h 173"/>
                <a:gd name="T10" fmla="*/ 21 w 137"/>
                <a:gd name="T11" fmla="*/ 0 h 173"/>
                <a:gd name="T12" fmla="*/ 21 w 137"/>
                <a:gd name="T13" fmla="*/ 0 h 1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7"/>
                <a:gd name="T22" fmla="*/ 0 h 173"/>
                <a:gd name="T23" fmla="*/ 137 w 137"/>
                <a:gd name="T24" fmla="*/ 173 h 1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7" h="173">
                  <a:moveTo>
                    <a:pt x="42" y="0"/>
                  </a:moveTo>
                  <a:lnTo>
                    <a:pt x="0" y="42"/>
                  </a:lnTo>
                  <a:lnTo>
                    <a:pt x="12" y="144"/>
                  </a:lnTo>
                  <a:lnTo>
                    <a:pt x="90" y="173"/>
                  </a:lnTo>
                  <a:lnTo>
                    <a:pt x="137" y="12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4856" y="3236"/>
              <a:ext cx="87" cy="114"/>
            </a:xfrm>
            <a:custGeom>
              <a:avLst/>
              <a:gdLst>
                <a:gd name="T0" fmla="*/ 63 w 173"/>
                <a:gd name="T1" fmla="*/ 0 h 228"/>
                <a:gd name="T2" fmla="*/ 12 w 173"/>
                <a:gd name="T3" fmla="*/ 15 h 228"/>
                <a:gd name="T4" fmla="*/ 5 w 173"/>
                <a:gd name="T5" fmla="*/ 36 h 228"/>
                <a:gd name="T6" fmla="*/ 0 w 173"/>
                <a:gd name="T7" fmla="*/ 70 h 228"/>
                <a:gd name="T8" fmla="*/ 7 w 173"/>
                <a:gd name="T9" fmla="*/ 83 h 228"/>
                <a:gd name="T10" fmla="*/ 17 w 173"/>
                <a:gd name="T11" fmla="*/ 97 h 228"/>
                <a:gd name="T12" fmla="*/ 34 w 173"/>
                <a:gd name="T13" fmla="*/ 114 h 228"/>
                <a:gd name="T14" fmla="*/ 75 w 173"/>
                <a:gd name="T15" fmla="*/ 114 h 228"/>
                <a:gd name="T16" fmla="*/ 87 w 173"/>
                <a:gd name="T17" fmla="*/ 78 h 228"/>
                <a:gd name="T18" fmla="*/ 75 w 173"/>
                <a:gd name="T19" fmla="*/ 27 h 228"/>
                <a:gd name="T20" fmla="*/ 63 w 173"/>
                <a:gd name="T21" fmla="*/ 0 h 228"/>
                <a:gd name="T22" fmla="*/ 63 w 173"/>
                <a:gd name="T23" fmla="*/ 0 h 2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73"/>
                <a:gd name="T37" fmla="*/ 0 h 228"/>
                <a:gd name="T38" fmla="*/ 173 w 173"/>
                <a:gd name="T39" fmla="*/ 228 h 2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73" h="228">
                  <a:moveTo>
                    <a:pt x="126" y="0"/>
                  </a:moveTo>
                  <a:lnTo>
                    <a:pt x="23" y="30"/>
                  </a:lnTo>
                  <a:lnTo>
                    <a:pt x="10" y="72"/>
                  </a:lnTo>
                  <a:lnTo>
                    <a:pt x="0" y="139"/>
                  </a:lnTo>
                  <a:lnTo>
                    <a:pt x="14" y="165"/>
                  </a:lnTo>
                  <a:lnTo>
                    <a:pt x="34" y="194"/>
                  </a:lnTo>
                  <a:lnTo>
                    <a:pt x="67" y="228"/>
                  </a:lnTo>
                  <a:lnTo>
                    <a:pt x="150" y="228"/>
                  </a:lnTo>
                  <a:lnTo>
                    <a:pt x="173" y="156"/>
                  </a:lnTo>
                  <a:lnTo>
                    <a:pt x="150" y="5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703" y="2852"/>
              <a:ext cx="216" cy="693"/>
            </a:xfrm>
            <a:custGeom>
              <a:avLst/>
              <a:gdLst>
                <a:gd name="T0" fmla="*/ 39 w 432"/>
                <a:gd name="T1" fmla="*/ 3 h 1386"/>
                <a:gd name="T2" fmla="*/ 105 w 432"/>
                <a:gd name="T3" fmla="*/ 11 h 1386"/>
                <a:gd name="T4" fmla="*/ 204 w 432"/>
                <a:gd name="T5" fmla="*/ 0 h 1386"/>
                <a:gd name="T6" fmla="*/ 216 w 432"/>
                <a:gd name="T7" fmla="*/ 50 h 1386"/>
                <a:gd name="T8" fmla="*/ 111 w 432"/>
                <a:gd name="T9" fmla="*/ 84 h 1386"/>
                <a:gd name="T10" fmla="*/ 114 w 432"/>
                <a:gd name="T11" fmla="*/ 291 h 1386"/>
                <a:gd name="T12" fmla="*/ 96 w 432"/>
                <a:gd name="T13" fmla="*/ 387 h 1386"/>
                <a:gd name="T14" fmla="*/ 45 w 432"/>
                <a:gd name="T15" fmla="*/ 522 h 1386"/>
                <a:gd name="T16" fmla="*/ 27 w 432"/>
                <a:gd name="T17" fmla="*/ 693 h 1386"/>
                <a:gd name="T18" fmla="*/ 0 w 432"/>
                <a:gd name="T19" fmla="*/ 503 h 1386"/>
                <a:gd name="T20" fmla="*/ 3 w 432"/>
                <a:gd name="T21" fmla="*/ 441 h 1386"/>
                <a:gd name="T22" fmla="*/ 34 w 432"/>
                <a:gd name="T23" fmla="*/ 330 h 1386"/>
                <a:gd name="T24" fmla="*/ 27 w 432"/>
                <a:gd name="T25" fmla="*/ 84 h 1386"/>
                <a:gd name="T26" fmla="*/ 39 w 432"/>
                <a:gd name="T27" fmla="*/ 3 h 1386"/>
                <a:gd name="T28" fmla="*/ 39 w 432"/>
                <a:gd name="T29" fmla="*/ 3 h 138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2"/>
                <a:gd name="T46" fmla="*/ 0 h 1386"/>
                <a:gd name="T47" fmla="*/ 432 w 432"/>
                <a:gd name="T48" fmla="*/ 1386 h 138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2" h="1386">
                  <a:moveTo>
                    <a:pt x="78" y="6"/>
                  </a:moveTo>
                  <a:lnTo>
                    <a:pt x="209" y="23"/>
                  </a:lnTo>
                  <a:lnTo>
                    <a:pt x="407" y="0"/>
                  </a:lnTo>
                  <a:lnTo>
                    <a:pt x="432" y="101"/>
                  </a:lnTo>
                  <a:lnTo>
                    <a:pt x="223" y="167"/>
                  </a:lnTo>
                  <a:lnTo>
                    <a:pt x="228" y="582"/>
                  </a:lnTo>
                  <a:lnTo>
                    <a:pt x="192" y="774"/>
                  </a:lnTo>
                  <a:lnTo>
                    <a:pt x="90" y="1044"/>
                  </a:lnTo>
                  <a:lnTo>
                    <a:pt x="53" y="1386"/>
                  </a:lnTo>
                  <a:lnTo>
                    <a:pt x="0" y="1007"/>
                  </a:lnTo>
                  <a:lnTo>
                    <a:pt x="6" y="882"/>
                  </a:lnTo>
                  <a:lnTo>
                    <a:pt x="67" y="660"/>
                  </a:lnTo>
                  <a:lnTo>
                    <a:pt x="53" y="167"/>
                  </a:lnTo>
                  <a:lnTo>
                    <a:pt x="78" y="6"/>
                  </a:lnTo>
                  <a:close/>
                </a:path>
              </a:pathLst>
            </a:custGeom>
            <a:solidFill>
              <a:srgbClr val="A38C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4109" y="2524"/>
              <a:ext cx="600" cy="328"/>
            </a:xfrm>
            <a:custGeom>
              <a:avLst/>
              <a:gdLst>
                <a:gd name="T0" fmla="*/ 327 w 1200"/>
                <a:gd name="T1" fmla="*/ 0 h 656"/>
                <a:gd name="T2" fmla="*/ 276 w 1200"/>
                <a:gd name="T3" fmla="*/ 100 h 656"/>
                <a:gd name="T4" fmla="*/ 213 w 1200"/>
                <a:gd name="T5" fmla="*/ 165 h 656"/>
                <a:gd name="T6" fmla="*/ 249 w 1200"/>
                <a:gd name="T7" fmla="*/ 174 h 656"/>
                <a:gd name="T8" fmla="*/ 162 w 1200"/>
                <a:gd name="T9" fmla="*/ 228 h 656"/>
                <a:gd name="T10" fmla="*/ 130 w 1200"/>
                <a:gd name="T11" fmla="*/ 174 h 656"/>
                <a:gd name="T12" fmla="*/ 171 w 1200"/>
                <a:gd name="T13" fmla="*/ 180 h 656"/>
                <a:gd name="T14" fmla="*/ 126 w 1200"/>
                <a:gd name="T15" fmla="*/ 123 h 656"/>
                <a:gd name="T16" fmla="*/ 90 w 1200"/>
                <a:gd name="T17" fmla="*/ 36 h 656"/>
                <a:gd name="T18" fmla="*/ 87 w 1200"/>
                <a:gd name="T19" fmla="*/ 108 h 656"/>
                <a:gd name="T20" fmla="*/ 0 w 1200"/>
                <a:gd name="T21" fmla="*/ 177 h 656"/>
                <a:gd name="T22" fmla="*/ 67 w 1200"/>
                <a:gd name="T23" fmla="*/ 189 h 656"/>
                <a:gd name="T24" fmla="*/ 12 w 1200"/>
                <a:gd name="T25" fmla="*/ 295 h 656"/>
                <a:gd name="T26" fmla="*/ 96 w 1200"/>
                <a:gd name="T27" fmla="*/ 303 h 656"/>
                <a:gd name="T28" fmla="*/ 295 w 1200"/>
                <a:gd name="T29" fmla="*/ 310 h 656"/>
                <a:gd name="T30" fmla="*/ 426 w 1200"/>
                <a:gd name="T31" fmla="*/ 319 h 656"/>
                <a:gd name="T32" fmla="*/ 600 w 1200"/>
                <a:gd name="T33" fmla="*/ 328 h 656"/>
                <a:gd name="T34" fmla="*/ 547 w 1200"/>
                <a:gd name="T35" fmla="*/ 280 h 656"/>
                <a:gd name="T36" fmla="*/ 586 w 1200"/>
                <a:gd name="T37" fmla="*/ 277 h 656"/>
                <a:gd name="T38" fmla="*/ 543 w 1200"/>
                <a:gd name="T39" fmla="*/ 228 h 656"/>
                <a:gd name="T40" fmla="*/ 519 w 1200"/>
                <a:gd name="T41" fmla="*/ 142 h 656"/>
                <a:gd name="T42" fmla="*/ 498 w 1200"/>
                <a:gd name="T43" fmla="*/ 67 h 656"/>
                <a:gd name="T44" fmla="*/ 486 w 1200"/>
                <a:gd name="T45" fmla="*/ 126 h 656"/>
                <a:gd name="T46" fmla="*/ 449 w 1200"/>
                <a:gd name="T47" fmla="*/ 189 h 656"/>
                <a:gd name="T48" fmla="*/ 486 w 1200"/>
                <a:gd name="T49" fmla="*/ 177 h 656"/>
                <a:gd name="T50" fmla="*/ 462 w 1200"/>
                <a:gd name="T51" fmla="*/ 240 h 656"/>
                <a:gd name="T52" fmla="*/ 426 w 1200"/>
                <a:gd name="T53" fmla="*/ 274 h 656"/>
                <a:gd name="T54" fmla="*/ 390 w 1200"/>
                <a:gd name="T55" fmla="*/ 286 h 656"/>
                <a:gd name="T56" fmla="*/ 348 w 1200"/>
                <a:gd name="T57" fmla="*/ 232 h 656"/>
                <a:gd name="T58" fmla="*/ 402 w 1200"/>
                <a:gd name="T59" fmla="*/ 240 h 656"/>
                <a:gd name="T60" fmla="*/ 375 w 1200"/>
                <a:gd name="T61" fmla="*/ 198 h 656"/>
                <a:gd name="T62" fmla="*/ 431 w 1200"/>
                <a:gd name="T63" fmla="*/ 211 h 656"/>
                <a:gd name="T64" fmla="*/ 384 w 1200"/>
                <a:gd name="T65" fmla="*/ 150 h 656"/>
                <a:gd name="T66" fmla="*/ 351 w 1200"/>
                <a:gd name="T67" fmla="*/ 84 h 656"/>
                <a:gd name="T68" fmla="*/ 327 w 1200"/>
                <a:gd name="T69" fmla="*/ 0 h 656"/>
                <a:gd name="T70" fmla="*/ 327 w 1200"/>
                <a:gd name="T71" fmla="*/ 0 h 65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00"/>
                <a:gd name="T109" fmla="*/ 0 h 656"/>
                <a:gd name="T110" fmla="*/ 1200 w 1200"/>
                <a:gd name="T111" fmla="*/ 656 h 65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00" h="656">
                  <a:moveTo>
                    <a:pt x="654" y="0"/>
                  </a:moveTo>
                  <a:lnTo>
                    <a:pt x="552" y="200"/>
                  </a:lnTo>
                  <a:lnTo>
                    <a:pt x="426" y="331"/>
                  </a:lnTo>
                  <a:lnTo>
                    <a:pt x="498" y="348"/>
                  </a:lnTo>
                  <a:lnTo>
                    <a:pt x="325" y="456"/>
                  </a:lnTo>
                  <a:lnTo>
                    <a:pt x="259" y="348"/>
                  </a:lnTo>
                  <a:lnTo>
                    <a:pt x="342" y="361"/>
                  </a:lnTo>
                  <a:lnTo>
                    <a:pt x="253" y="247"/>
                  </a:lnTo>
                  <a:lnTo>
                    <a:pt x="181" y="72"/>
                  </a:lnTo>
                  <a:lnTo>
                    <a:pt x="175" y="217"/>
                  </a:lnTo>
                  <a:lnTo>
                    <a:pt x="0" y="355"/>
                  </a:lnTo>
                  <a:lnTo>
                    <a:pt x="133" y="378"/>
                  </a:lnTo>
                  <a:lnTo>
                    <a:pt x="25" y="589"/>
                  </a:lnTo>
                  <a:lnTo>
                    <a:pt x="192" y="606"/>
                  </a:lnTo>
                  <a:lnTo>
                    <a:pt x="590" y="620"/>
                  </a:lnTo>
                  <a:lnTo>
                    <a:pt x="852" y="637"/>
                  </a:lnTo>
                  <a:lnTo>
                    <a:pt x="1200" y="656"/>
                  </a:lnTo>
                  <a:lnTo>
                    <a:pt x="1093" y="559"/>
                  </a:lnTo>
                  <a:lnTo>
                    <a:pt x="1171" y="553"/>
                  </a:lnTo>
                  <a:lnTo>
                    <a:pt x="1086" y="456"/>
                  </a:lnTo>
                  <a:lnTo>
                    <a:pt x="1038" y="283"/>
                  </a:lnTo>
                  <a:lnTo>
                    <a:pt x="996" y="133"/>
                  </a:lnTo>
                  <a:lnTo>
                    <a:pt x="972" y="253"/>
                  </a:lnTo>
                  <a:lnTo>
                    <a:pt x="899" y="378"/>
                  </a:lnTo>
                  <a:lnTo>
                    <a:pt x="972" y="355"/>
                  </a:lnTo>
                  <a:lnTo>
                    <a:pt x="924" y="481"/>
                  </a:lnTo>
                  <a:lnTo>
                    <a:pt x="852" y="547"/>
                  </a:lnTo>
                  <a:lnTo>
                    <a:pt x="780" y="572"/>
                  </a:lnTo>
                  <a:lnTo>
                    <a:pt x="696" y="464"/>
                  </a:lnTo>
                  <a:lnTo>
                    <a:pt x="804" y="481"/>
                  </a:lnTo>
                  <a:lnTo>
                    <a:pt x="751" y="397"/>
                  </a:lnTo>
                  <a:lnTo>
                    <a:pt x="863" y="422"/>
                  </a:lnTo>
                  <a:lnTo>
                    <a:pt x="768" y="300"/>
                  </a:lnTo>
                  <a:lnTo>
                    <a:pt x="702" y="169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rgbClr val="66C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738" y="3254"/>
              <a:ext cx="992" cy="631"/>
            </a:xfrm>
            <a:custGeom>
              <a:avLst/>
              <a:gdLst>
                <a:gd name="T0" fmla="*/ 52 w 1984"/>
                <a:gd name="T1" fmla="*/ 0 h 1260"/>
                <a:gd name="T2" fmla="*/ 57 w 1984"/>
                <a:gd name="T3" fmla="*/ 148 h 1260"/>
                <a:gd name="T4" fmla="*/ 0 w 1984"/>
                <a:gd name="T5" fmla="*/ 195 h 1260"/>
                <a:gd name="T6" fmla="*/ 24 w 1984"/>
                <a:gd name="T7" fmla="*/ 259 h 1260"/>
                <a:gd name="T8" fmla="*/ 432 w 1984"/>
                <a:gd name="T9" fmla="*/ 418 h 1260"/>
                <a:gd name="T10" fmla="*/ 475 w 1984"/>
                <a:gd name="T11" fmla="*/ 436 h 1260"/>
                <a:gd name="T12" fmla="*/ 471 w 1984"/>
                <a:gd name="T13" fmla="*/ 475 h 1260"/>
                <a:gd name="T14" fmla="*/ 432 w 1984"/>
                <a:gd name="T15" fmla="*/ 493 h 1260"/>
                <a:gd name="T16" fmla="*/ 438 w 1984"/>
                <a:gd name="T17" fmla="*/ 520 h 1260"/>
                <a:gd name="T18" fmla="*/ 681 w 1984"/>
                <a:gd name="T19" fmla="*/ 631 h 1260"/>
                <a:gd name="T20" fmla="*/ 792 w 1984"/>
                <a:gd name="T21" fmla="*/ 553 h 1260"/>
                <a:gd name="T22" fmla="*/ 846 w 1984"/>
                <a:gd name="T23" fmla="*/ 496 h 1260"/>
                <a:gd name="T24" fmla="*/ 906 w 1984"/>
                <a:gd name="T25" fmla="*/ 428 h 1260"/>
                <a:gd name="T26" fmla="*/ 978 w 1984"/>
                <a:gd name="T27" fmla="*/ 376 h 1260"/>
                <a:gd name="T28" fmla="*/ 992 w 1984"/>
                <a:gd name="T29" fmla="*/ 262 h 1260"/>
                <a:gd name="T30" fmla="*/ 945 w 1984"/>
                <a:gd name="T31" fmla="*/ 168 h 1260"/>
                <a:gd name="T32" fmla="*/ 456 w 1984"/>
                <a:gd name="T33" fmla="*/ 109 h 1260"/>
                <a:gd name="T34" fmla="*/ 333 w 1984"/>
                <a:gd name="T35" fmla="*/ 78 h 1260"/>
                <a:gd name="T36" fmla="*/ 109 w 1984"/>
                <a:gd name="T37" fmla="*/ 141 h 1260"/>
                <a:gd name="T38" fmla="*/ 88 w 1984"/>
                <a:gd name="T39" fmla="*/ 0 h 1260"/>
                <a:gd name="T40" fmla="*/ 52 w 1984"/>
                <a:gd name="T41" fmla="*/ 0 h 1260"/>
                <a:gd name="T42" fmla="*/ 52 w 1984"/>
                <a:gd name="T43" fmla="*/ 0 h 12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984"/>
                <a:gd name="T67" fmla="*/ 0 h 1260"/>
                <a:gd name="T68" fmla="*/ 1984 w 1984"/>
                <a:gd name="T69" fmla="*/ 1260 h 126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984" h="1260">
                  <a:moveTo>
                    <a:pt x="103" y="0"/>
                  </a:moveTo>
                  <a:lnTo>
                    <a:pt x="114" y="295"/>
                  </a:lnTo>
                  <a:lnTo>
                    <a:pt x="0" y="390"/>
                  </a:lnTo>
                  <a:lnTo>
                    <a:pt x="48" y="517"/>
                  </a:lnTo>
                  <a:lnTo>
                    <a:pt x="863" y="835"/>
                  </a:lnTo>
                  <a:lnTo>
                    <a:pt x="949" y="871"/>
                  </a:lnTo>
                  <a:lnTo>
                    <a:pt x="941" y="949"/>
                  </a:lnTo>
                  <a:lnTo>
                    <a:pt x="863" y="985"/>
                  </a:lnTo>
                  <a:lnTo>
                    <a:pt x="876" y="1038"/>
                  </a:lnTo>
                  <a:lnTo>
                    <a:pt x="1361" y="1260"/>
                  </a:lnTo>
                  <a:lnTo>
                    <a:pt x="1583" y="1105"/>
                  </a:lnTo>
                  <a:lnTo>
                    <a:pt x="1692" y="990"/>
                  </a:lnTo>
                  <a:lnTo>
                    <a:pt x="1812" y="854"/>
                  </a:lnTo>
                  <a:lnTo>
                    <a:pt x="1956" y="751"/>
                  </a:lnTo>
                  <a:lnTo>
                    <a:pt x="1984" y="523"/>
                  </a:lnTo>
                  <a:lnTo>
                    <a:pt x="1889" y="336"/>
                  </a:lnTo>
                  <a:lnTo>
                    <a:pt x="912" y="217"/>
                  </a:lnTo>
                  <a:lnTo>
                    <a:pt x="665" y="156"/>
                  </a:lnTo>
                  <a:lnTo>
                    <a:pt x="217" y="281"/>
                  </a:lnTo>
                  <a:lnTo>
                    <a:pt x="1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FFDB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834" y="2858"/>
              <a:ext cx="893" cy="540"/>
            </a:xfrm>
            <a:custGeom>
              <a:avLst/>
              <a:gdLst>
                <a:gd name="T0" fmla="*/ 885 w 1787"/>
                <a:gd name="T1" fmla="*/ 26 h 1080"/>
                <a:gd name="T2" fmla="*/ 677 w 1787"/>
                <a:gd name="T3" fmla="*/ 30 h 1080"/>
                <a:gd name="T4" fmla="*/ 275 w 1787"/>
                <a:gd name="T5" fmla="*/ 0 h 1080"/>
                <a:gd name="T6" fmla="*/ 216 w 1787"/>
                <a:gd name="T7" fmla="*/ 246 h 1080"/>
                <a:gd name="T8" fmla="*/ 93 w 1787"/>
                <a:gd name="T9" fmla="*/ 327 h 1080"/>
                <a:gd name="T10" fmla="*/ 0 w 1787"/>
                <a:gd name="T11" fmla="*/ 366 h 1080"/>
                <a:gd name="T12" fmla="*/ 114 w 1787"/>
                <a:gd name="T13" fmla="*/ 384 h 1080"/>
                <a:gd name="T14" fmla="*/ 339 w 1787"/>
                <a:gd name="T15" fmla="*/ 288 h 1080"/>
                <a:gd name="T16" fmla="*/ 177 w 1787"/>
                <a:gd name="T17" fmla="*/ 396 h 1080"/>
                <a:gd name="T18" fmla="*/ 350 w 1787"/>
                <a:gd name="T19" fmla="*/ 420 h 1080"/>
                <a:gd name="T20" fmla="*/ 524 w 1787"/>
                <a:gd name="T21" fmla="*/ 330 h 1080"/>
                <a:gd name="T22" fmla="*/ 392 w 1787"/>
                <a:gd name="T23" fmla="*/ 432 h 1080"/>
                <a:gd name="T24" fmla="*/ 527 w 1787"/>
                <a:gd name="T25" fmla="*/ 453 h 1080"/>
                <a:gd name="T26" fmla="*/ 701 w 1787"/>
                <a:gd name="T27" fmla="*/ 378 h 1080"/>
                <a:gd name="T28" fmla="*/ 566 w 1787"/>
                <a:gd name="T29" fmla="*/ 471 h 1080"/>
                <a:gd name="T30" fmla="*/ 776 w 1787"/>
                <a:gd name="T31" fmla="*/ 502 h 1080"/>
                <a:gd name="T32" fmla="*/ 807 w 1787"/>
                <a:gd name="T33" fmla="*/ 540 h 1080"/>
                <a:gd name="T34" fmla="*/ 869 w 1787"/>
                <a:gd name="T35" fmla="*/ 498 h 1080"/>
                <a:gd name="T36" fmla="*/ 872 w 1787"/>
                <a:gd name="T37" fmla="*/ 435 h 1080"/>
                <a:gd name="T38" fmla="*/ 893 w 1787"/>
                <a:gd name="T39" fmla="*/ 354 h 1080"/>
                <a:gd name="T40" fmla="*/ 885 w 1787"/>
                <a:gd name="T41" fmla="*/ 26 h 1080"/>
                <a:gd name="T42" fmla="*/ 885 w 1787"/>
                <a:gd name="T43" fmla="*/ 26 h 10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87"/>
                <a:gd name="T67" fmla="*/ 0 h 1080"/>
                <a:gd name="T68" fmla="*/ 1787 w 1787"/>
                <a:gd name="T69" fmla="*/ 1080 h 10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87" h="1080">
                  <a:moveTo>
                    <a:pt x="1770" y="53"/>
                  </a:moveTo>
                  <a:lnTo>
                    <a:pt x="1355" y="61"/>
                  </a:lnTo>
                  <a:lnTo>
                    <a:pt x="551" y="0"/>
                  </a:lnTo>
                  <a:lnTo>
                    <a:pt x="432" y="493"/>
                  </a:lnTo>
                  <a:lnTo>
                    <a:pt x="186" y="654"/>
                  </a:lnTo>
                  <a:lnTo>
                    <a:pt x="0" y="732"/>
                  </a:lnTo>
                  <a:lnTo>
                    <a:pt x="228" y="768"/>
                  </a:lnTo>
                  <a:lnTo>
                    <a:pt x="679" y="576"/>
                  </a:lnTo>
                  <a:lnTo>
                    <a:pt x="354" y="793"/>
                  </a:lnTo>
                  <a:lnTo>
                    <a:pt x="701" y="841"/>
                  </a:lnTo>
                  <a:lnTo>
                    <a:pt x="1049" y="660"/>
                  </a:lnTo>
                  <a:lnTo>
                    <a:pt x="785" y="865"/>
                  </a:lnTo>
                  <a:lnTo>
                    <a:pt x="1055" y="907"/>
                  </a:lnTo>
                  <a:lnTo>
                    <a:pt x="1403" y="757"/>
                  </a:lnTo>
                  <a:lnTo>
                    <a:pt x="1133" y="943"/>
                  </a:lnTo>
                  <a:lnTo>
                    <a:pt x="1553" y="1004"/>
                  </a:lnTo>
                  <a:lnTo>
                    <a:pt x="1614" y="1080"/>
                  </a:lnTo>
                  <a:lnTo>
                    <a:pt x="1739" y="996"/>
                  </a:lnTo>
                  <a:lnTo>
                    <a:pt x="1745" y="871"/>
                  </a:lnTo>
                  <a:lnTo>
                    <a:pt x="1787" y="709"/>
                  </a:lnTo>
                  <a:lnTo>
                    <a:pt x="1770" y="53"/>
                  </a:lnTo>
                  <a:close/>
                </a:path>
              </a:pathLst>
            </a:custGeom>
            <a:solidFill>
              <a:srgbClr val="FF737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3846" y="3309"/>
              <a:ext cx="884" cy="309"/>
            </a:xfrm>
            <a:custGeom>
              <a:avLst/>
              <a:gdLst>
                <a:gd name="T0" fmla="*/ 192 w 1767"/>
                <a:gd name="T1" fmla="*/ 0 h 618"/>
                <a:gd name="T2" fmla="*/ 195 w 1767"/>
                <a:gd name="T3" fmla="*/ 34 h 618"/>
                <a:gd name="T4" fmla="*/ 45 w 1767"/>
                <a:gd name="T5" fmla="*/ 81 h 618"/>
                <a:gd name="T6" fmla="*/ 117 w 1767"/>
                <a:gd name="T7" fmla="*/ 102 h 618"/>
                <a:gd name="T8" fmla="*/ 0 w 1767"/>
                <a:gd name="T9" fmla="*/ 123 h 618"/>
                <a:gd name="T10" fmla="*/ 0 w 1767"/>
                <a:gd name="T11" fmla="*/ 164 h 618"/>
                <a:gd name="T12" fmla="*/ 156 w 1767"/>
                <a:gd name="T13" fmla="*/ 138 h 618"/>
                <a:gd name="T14" fmla="*/ 318 w 1767"/>
                <a:gd name="T15" fmla="*/ 174 h 618"/>
                <a:gd name="T16" fmla="*/ 315 w 1767"/>
                <a:gd name="T17" fmla="*/ 73 h 618"/>
                <a:gd name="T18" fmla="*/ 366 w 1767"/>
                <a:gd name="T19" fmla="*/ 89 h 618"/>
                <a:gd name="T20" fmla="*/ 377 w 1767"/>
                <a:gd name="T21" fmla="*/ 186 h 618"/>
                <a:gd name="T22" fmla="*/ 450 w 1767"/>
                <a:gd name="T23" fmla="*/ 204 h 618"/>
                <a:gd name="T24" fmla="*/ 377 w 1767"/>
                <a:gd name="T25" fmla="*/ 216 h 618"/>
                <a:gd name="T26" fmla="*/ 384 w 1767"/>
                <a:gd name="T27" fmla="*/ 273 h 618"/>
                <a:gd name="T28" fmla="*/ 510 w 1767"/>
                <a:gd name="T29" fmla="*/ 225 h 618"/>
                <a:gd name="T30" fmla="*/ 759 w 1767"/>
                <a:gd name="T31" fmla="*/ 309 h 618"/>
                <a:gd name="T32" fmla="*/ 756 w 1767"/>
                <a:gd name="T33" fmla="*/ 141 h 618"/>
                <a:gd name="T34" fmla="*/ 810 w 1767"/>
                <a:gd name="T35" fmla="*/ 148 h 618"/>
                <a:gd name="T36" fmla="*/ 803 w 1767"/>
                <a:gd name="T37" fmla="*/ 286 h 618"/>
                <a:gd name="T38" fmla="*/ 884 w 1767"/>
                <a:gd name="T39" fmla="*/ 237 h 618"/>
                <a:gd name="T40" fmla="*/ 873 w 1767"/>
                <a:gd name="T41" fmla="*/ 39 h 618"/>
                <a:gd name="T42" fmla="*/ 795 w 1767"/>
                <a:gd name="T43" fmla="*/ 89 h 618"/>
                <a:gd name="T44" fmla="*/ 333 w 1767"/>
                <a:gd name="T45" fmla="*/ 3 h 618"/>
                <a:gd name="T46" fmla="*/ 192 w 1767"/>
                <a:gd name="T47" fmla="*/ 0 h 618"/>
                <a:gd name="T48" fmla="*/ 192 w 1767"/>
                <a:gd name="T49" fmla="*/ 0 h 61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767"/>
                <a:gd name="T76" fmla="*/ 0 h 618"/>
                <a:gd name="T77" fmla="*/ 1767 w 1767"/>
                <a:gd name="T78" fmla="*/ 618 h 61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767" h="618">
                  <a:moveTo>
                    <a:pt x="384" y="0"/>
                  </a:moveTo>
                  <a:lnTo>
                    <a:pt x="389" y="67"/>
                  </a:lnTo>
                  <a:lnTo>
                    <a:pt x="89" y="162"/>
                  </a:lnTo>
                  <a:lnTo>
                    <a:pt x="234" y="204"/>
                  </a:lnTo>
                  <a:lnTo>
                    <a:pt x="0" y="246"/>
                  </a:lnTo>
                  <a:lnTo>
                    <a:pt x="0" y="329"/>
                  </a:lnTo>
                  <a:lnTo>
                    <a:pt x="312" y="276"/>
                  </a:lnTo>
                  <a:lnTo>
                    <a:pt x="635" y="348"/>
                  </a:lnTo>
                  <a:lnTo>
                    <a:pt x="629" y="145"/>
                  </a:lnTo>
                  <a:lnTo>
                    <a:pt x="732" y="179"/>
                  </a:lnTo>
                  <a:lnTo>
                    <a:pt x="754" y="373"/>
                  </a:lnTo>
                  <a:lnTo>
                    <a:pt x="899" y="409"/>
                  </a:lnTo>
                  <a:lnTo>
                    <a:pt x="754" y="432"/>
                  </a:lnTo>
                  <a:lnTo>
                    <a:pt x="768" y="546"/>
                  </a:lnTo>
                  <a:lnTo>
                    <a:pt x="1019" y="451"/>
                  </a:lnTo>
                  <a:lnTo>
                    <a:pt x="1517" y="618"/>
                  </a:lnTo>
                  <a:lnTo>
                    <a:pt x="1511" y="282"/>
                  </a:lnTo>
                  <a:lnTo>
                    <a:pt x="1619" y="295"/>
                  </a:lnTo>
                  <a:lnTo>
                    <a:pt x="1606" y="571"/>
                  </a:lnTo>
                  <a:lnTo>
                    <a:pt x="1767" y="474"/>
                  </a:lnTo>
                  <a:lnTo>
                    <a:pt x="1745" y="78"/>
                  </a:lnTo>
                  <a:lnTo>
                    <a:pt x="1589" y="179"/>
                  </a:lnTo>
                  <a:lnTo>
                    <a:pt x="665" y="6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448" y="3627"/>
              <a:ext cx="294" cy="255"/>
            </a:xfrm>
            <a:custGeom>
              <a:avLst/>
              <a:gdLst>
                <a:gd name="T0" fmla="*/ 162 w 587"/>
                <a:gd name="T1" fmla="*/ 84 h 510"/>
                <a:gd name="T2" fmla="*/ 120 w 587"/>
                <a:gd name="T3" fmla="*/ 94 h 510"/>
                <a:gd name="T4" fmla="*/ 120 w 587"/>
                <a:gd name="T5" fmla="*/ 147 h 510"/>
                <a:gd name="T6" fmla="*/ 69 w 587"/>
                <a:gd name="T7" fmla="*/ 156 h 510"/>
                <a:gd name="T8" fmla="*/ 57 w 587"/>
                <a:gd name="T9" fmla="*/ 195 h 510"/>
                <a:gd name="T10" fmla="*/ 0 w 587"/>
                <a:gd name="T11" fmla="*/ 210 h 510"/>
                <a:gd name="T12" fmla="*/ 3 w 587"/>
                <a:gd name="T13" fmla="*/ 255 h 510"/>
                <a:gd name="T14" fmla="*/ 87 w 587"/>
                <a:gd name="T15" fmla="*/ 222 h 510"/>
                <a:gd name="T16" fmla="*/ 108 w 587"/>
                <a:gd name="T17" fmla="*/ 177 h 510"/>
                <a:gd name="T18" fmla="*/ 141 w 587"/>
                <a:gd name="T19" fmla="*/ 180 h 510"/>
                <a:gd name="T20" fmla="*/ 150 w 587"/>
                <a:gd name="T21" fmla="*/ 130 h 510"/>
                <a:gd name="T22" fmla="*/ 207 w 587"/>
                <a:gd name="T23" fmla="*/ 105 h 510"/>
                <a:gd name="T24" fmla="*/ 231 w 587"/>
                <a:gd name="T25" fmla="*/ 63 h 510"/>
                <a:gd name="T26" fmla="*/ 294 w 587"/>
                <a:gd name="T27" fmla="*/ 0 h 510"/>
                <a:gd name="T28" fmla="*/ 198 w 587"/>
                <a:gd name="T29" fmla="*/ 9 h 510"/>
                <a:gd name="T30" fmla="*/ 195 w 587"/>
                <a:gd name="T31" fmla="*/ 55 h 510"/>
                <a:gd name="T32" fmla="*/ 192 w 587"/>
                <a:gd name="T33" fmla="*/ 72 h 510"/>
                <a:gd name="T34" fmla="*/ 162 w 587"/>
                <a:gd name="T35" fmla="*/ 84 h 510"/>
                <a:gd name="T36" fmla="*/ 162 w 587"/>
                <a:gd name="T37" fmla="*/ 84 h 5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87"/>
                <a:gd name="T58" fmla="*/ 0 h 510"/>
                <a:gd name="T59" fmla="*/ 587 w 587"/>
                <a:gd name="T60" fmla="*/ 510 h 5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87" h="510">
                  <a:moveTo>
                    <a:pt x="323" y="168"/>
                  </a:moveTo>
                  <a:lnTo>
                    <a:pt x="239" y="187"/>
                  </a:lnTo>
                  <a:lnTo>
                    <a:pt x="239" y="293"/>
                  </a:lnTo>
                  <a:lnTo>
                    <a:pt x="137" y="312"/>
                  </a:lnTo>
                  <a:lnTo>
                    <a:pt x="114" y="390"/>
                  </a:lnTo>
                  <a:lnTo>
                    <a:pt x="0" y="420"/>
                  </a:lnTo>
                  <a:lnTo>
                    <a:pt x="6" y="510"/>
                  </a:lnTo>
                  <a:lnTo>
                    <a:pt x="173" y="443"/>
                  </a:lnTo>
                  <a:lnTo>
                    <a:pt x="215" y="354"/>
                  </a:lnTo>
                  <a:lnTo>
                    <a:pt x="281" y="360"/>
                  </a:lnTo>
                  <a:lnTo>
                    <a:pt x="300" y="259"/>
                  </a:lnTo>
                  <a:lnTo>
                    <a:pt x="414" y="209"/>
                  </a:lnTo>
                  <a:lnTo>
                    <a:pt x="462" y="126"/>
                  </a:lnTo>
                  <a:lnTo>
                    <a:pt x="587" y="0"/>
                  </a:lnTo>
                  <a:lnTo>
                    <a:pt x="395" y="17"/>
                  </a:lnTo>
                  <a:lnTo>
                    <a:pt x="390" y="109"/>
                  </a:lnTo>
                  <a:lnTo>
                    <a:pt x="384" y="143"/>
                  </a:lnTo>
                  <a:lnTo>
                    <a:pt x="323" y="168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4454" y="3381"/>
              <a:ext cx="63" cy="86"/>
            </a:xfrm>
            <a:custGeom>
              <a:avLst/>
              <a:gdLst>
                <a:gd name="T0" fmla="*/ 0 w 126"/>
                <a:gd name="T1" fmla="*/ 5 h 173"/>
                <a:gd name="T2" fmla="*/ 3 w 126"/>
                <a:gd name="T3" fmla="*/ 86 h 173"/>
                <a:gd name="T4" fmla="*/ 55 w 126"/>
                <a:gd name="T5" fmla="*/ 86 h 173"/>
                <a:gd name="T6" fmla="*/ 63 w 126"/>
                <a:gd name="T7" fmla="*/ 0 h 173"/>
                <a:gd name="T8" fmla="*/ 0 w 126"/>
                <a:gd name="T9" fmla="*/ 5 h 173"/>
                <a:gd name="T10" fmla="*/ 0 w 126"/>
                <a:gd name="T11" fmla="*/ 5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"/>
                <a:gd name="T19" fmla="*/ 0 h 173"/>
                <a:gd name="T20" fmla="*/ 126 w 126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" h="173">
                  <a:moveTo>
                    <a:pt x="0" y="11"/>
                  </a:moveTo>
                  <a:lnTo>
                    <a:pt x="6" y="173"/>
                  </a:lnTo>
                  <a:lnTo>
                    <a:pt x="109" y="173"/>
                  </a:lnTo>
                  <a:lnTo>
                    <a:pt x="126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3A3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4361" y="2550"/>
              <a:ext cx="198" cy="293"/>
            </a:xfrm>
            <a:custGeom>
              <a:avLst/>
              <a:gdLst>
                <a:gd name="T0" fmla="*/ 84 w 395"/>
                <a:gd name="T1" fmla="*/ 0 h 586"/>
                <a:gd name="T2" fmla="*/ 58 w 395"/>
                <a:gd name="T3" fmla="*/ 93 h 586"/>
                <a:gd name="T4" fmla="*/ 0 w 395"/>
                <a:gd name="T5" fmla="*/ 173 h 586"/>
                <a:gd name="T6" fmla="*/ 33 w 395"/>
                <a:gd name="T7" fmla="*/ 181 h 586"/>
                <a:gd name="T8" fmla="*/ 0 w 395"/>
                <a:gd name="T9" fmla="*/ 264 h 586"/>
                <a:gd name="T10" fmla="*/ 174 w 395"/>
                <a:gd name="T11" fmla="*/ 293 h 586"/>
                <a:gd name="T12" fmla="*/ 96 w 395"/>
                <a:gd name="T13" fmla="*/ 206 h 586"/>
                <a:gd name="T14" fmla="*/ 150 w 395"/>
                <a:gd name="T15" fmla="*/ 215 h 586"/>
                <a:gd name="T16" fmla="*/ 124 w 395"/>
                <a:gd name="T17" fmla="*/ 173 h 586"/>
                <a:gd name="T18" fmla="*/ 198 w 395"/>
                <a:gd name="T19" fmla="*/ 163 h 586"/>
                <a:gd name="T20" fmla="*/ 98 w 395"/>
                <a:gd name="T21" fmla="*/ 111 h 586"/>
                <a:gd name="T22" fmla="*/ 84 w 395"/>
                <a:gd name="T23" fmla="*/ 0 h 586"/>
                <a:gd name="T24" fmla="*/ 84 w 395"/>
                <a:gd name="T25" fmla="*/ 0 h 58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5"/>
                <a:gd name="T40" fmla="*/ 0 h 586"/>
                <a:gd name="T41" fmla="*/ 395 w 395"/>
                <a:gd name="T42" fmla="*/ 586 h 58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5" h="586">
                  <a:moveTo>
                    <a:pt x="167" y="0"/>
                  </a:moveTo>
                  <a:lnTo>
                    <a:pt x="116" y="187"/>
                  </a:lnTo>
                  <a:lnTo>
                    <a:pt x="0" y="346"/>
                  </a:lnTo>
                  <a:lnTo>
                    <a:pt x="65" y="362"/>
                  </a:lnTo>
                  <a:lnTo>
                    <a:pt x="0" y="527"/>
                  </a:lnTo>
                  <a:lnTo>
                    <a:pt x="348" y="586"/>
                  </a:lnTo>
                  <a:lnTo>
                    <a:pt x="192" y="413"/>
                  </a:lnTo>
                  <a:lnTo>
                    <a:pt x="300" y="430"/>
                  </a:lnTo>
                  <a:lnTo>
                    <a:pt x="247" y="346"/>
                  </a:lnTo>
                  <a:lnTo>
                    <a:pt x="395" y="327"/>
                  </a:lnTo>
                  <a:lnTo>
                    <a:pt x="196" y="22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099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789" y="3244"/>
              <a:ext cx="46" cy="63"/>
            </a:xfrm>
            <a:custGeom>
              <a:avLst/>
              <a:gdLst>
                <a:gd name="T0" fmla="*/ 0 w 93"/>
                <a:gd name="T1" fmla="*/ 0 h 126"/>
                <a:gd name="T2" fmla="*/ 2 w 93"/>
                <a:gd name="T3" fmla="*/ 46 h 126"/>
                <a:gd name="T4" fmla="*/ 46 w 93"/>
                <a:gd name="T5" fmla="*/ 63 h 126"/>
                <a:gd name="T6" fmla="*/ 36 w 93"/>
                <a:gd name="T7" fmla="*/ 11 h 126"/>
                <a:gd name="T8" fmla="*/ 0 w 93"/>
                <a:gd name="T9" fmla="*/ 0 h 126"/>
                <a:gd name="T10" fmla="*/ 0 w 93"/>
                <a:gd name="T11" fmla="*/ 0 h 1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26"/>
                <a:gd name="T20" fmla="*/ 93 w 93"/>
                <a:gd name="T21" fmla="*/ 126 h 1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26">
                  <a:moveTo>
                    <a:pt x="0" y="0"/>
                  </a:moveTo>
                  <a:lnTo>
                    <a:pt x="4" y="91"/>
                  </a:lnTo>
                  <a:lnTo>
                    <a:pt x="93" y="126"/>
                  </a:lnTo>
                  <a:lnTo>
                    <a:pt x="7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3758" y="3474"/>
              <a:ext cx="485" cy="223"/>
            </a:xfrm>
            <a:custGeom>
              <a:avLst/>
              <a:gdLst>
                <a:gd name="T0" fmla="*/ 0 w 971"/>
                <a:gd name="T1" fmla="*/ 0 h 447"/>
                <a:gd name="T2" fmla="*/ 480 w 971"/>
                <a:gd name="T3" fmla="*/ 160 h 447"/>
                <a:gd name="T4" fmla="*/ 485 w 971"/>
                <a:gd name="T5" fmla="*/ 198 h 447"/>
                <a:gd name="T6" fmla="*/ 457 w 971"/>
                <a:gd name="T7" fmla="*/ 196 h 447"/>
                <a:gd name="T8" fmla="*/ 448 w 971"/>
                <a:gd name="T9" fmla="*/ 223 h 447"/>
                <a:gd name="T10" fmla="*/ 127 w 971"/>
                <a:gd name="T11" fmla="*/ 94 h 447"/>
                <a:gd name="T12" fmla="*/ 4 w 971"/>
                <a:gd name="T13" fmla="*/ 39 h 447"/>
                <a:gd name="T14" fmla="*/ 0 w 971"/>
                <a:gd name="T15" fmla="*/ 0 h 447"/>
                <a:gd name="T16" fmla="*/ 0 w 971"/>
                <a:gd name="T17" fmla="*/ 0 h 4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1"/>
                <a:gd name="T28" fmla="*/ 0 h 447"/>
                <a:gd name="T29" fmla="*/ 971 w 971"/>
                <a:gd name="T30" fmla="*/ 447 h 4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1" h="447">
                  <a:moveTo>
                    <a:pt x="0" y="0"/>
                  </a:moveTo>
                  <a:lnTo>
                    <a:pt x="960" y="321"/>
                  </a:lnTo>
                  <a:lnTo>
                    <a:pt x="971" y="397"/>
                  </a:lnTo>
                  <a:lnTo>
                    <a:pt x="914" y="392"/>
                  </a:lnTo>
                  <a:lnTo>
                    <a:pt x="897" y="447"/>
                  </a:lnTo>
                  <a:lnTo>
                    <a:pt x="255" y="188"/>
                  </a:lnTo>
                  <a:lnTo>
                    <a:pt x="8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4695" y="2840"/>
              <a:ext cx="54" cy="480"/>
            </a:xfrm>
            <a:custGeom>
              <a:avLst/>
              <a:gdLst>
                <a:gd name="T0" fmla="*/ 48 w 108"/>
                <a:gd name="T1" fmla="*/ 8 h 960"/>
                <a:gd name="T2" fmla="*/ 41 w 108"/>
                <a:gd name="T3" fmla="*/ 108 h 960"/>
                <a:gd name="T4" fmla="*/ 54 w 108"/>
                <a:gd name="T5" fmla="*/ 305 h 960"/>
                <a:gd name="T6" fmla="*/ 54 w 108"/>
                <a:gd name="T7" fmla="*/ 341 h 960"/>
                <a:gd name="T8" fmla="*/ 54 w 108"/>
                <a:gd name="T9" fmla="*/ 381 h 960"/>
                <a:gd name="T10" fmla="*/ 48 w 108"/>
                <a:gd name="T11" fmla="*/ 396 h 960"/>
                <a:gd name="T12" fmla="*/ 35 w 108"/>
                <a:gd name="T13" fmla="*/ 428 h 960"/>
                <a:gd name="T14" fmla="*/ 21 w 108"/>
                <a:gd name="T15" fmla="*/ 459 h 960"/>
                <a:gd name="T16" fmla="*/ 14 w 108"/>
                <a:gd name="T17" fmla="*/ 476 h 960"/>
                <a:gd name="T18" fmla="*/ 5 w 108"/>
                <a:gd name="T19" fmla="*/ 480 h 960"/>
                <a:gd name="T20" fmla="*/ 0 w 108"/>
                <a:gd name="T21" fmla="*/ 472 h 960"/>
                <a:gd name="T22" fmla="*/ 7 w 108"/>
                <a:gd name="T23" fmla="*/ 425 h 960"/>
                <a:gd name="T24" fmla="*/ 16 w 108"/>
                <a:gd name="T25" fmla="*/ 380 h 960"/>
                <a:gd name="T26" fmla="*/ 15 w 108"/>
                <a:gd name="T27" fmla="*/ 295 h 960"/>
                <a:gd name="T28" fmla="*/ 15 w 108"/>
                <a:gd name="T29" fmla="*/ 188 h 960"/>
                <a:gd name="T30" fmla="*/ 20 w 108"/>
                <a:gd name="T31" fmla="*/ 83 h 960"/>
                <a:gd name="T32" fmla="*/ 26 w 108"/>
                <a:gd name="T33" fmla="*/ 39 h 960"/>
                <a:gd name="T34" fmla="*/ 35 w 108"/>
                <a:gd name="T35" fmla="*/ 6 h 960"/>
                <a:gd name="T36" fmla="*/ 42 w 108"/>
                <a:gd name="T37" fmla="*/ 0 h 960"/>
                <a:gd name="T38" fmla="*/ 48 w 108"/>
                <a:gd name="T39" fmla="*/ 8 h 960"/>
                <a:gd name="T40" fmla="*/ 48 w 108"/>
                <a:gd name="T41" fmla="*/ 8 h 9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8"/>
                <a:gd name="T64" fmla="*/ 0 h 960"/>
                <a:gd name="T65" fmla="*/ 108 w 108"/>
                <a:gd name="T66" fmla="*/ 960 h 96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8" h="960">
                  <a:moveTo>
                    <a:pt x="95" y="15"/>
                  </a:moveTo>
                  <a:lnTo>
                    <a:pt x="82" y="215"/>
                  </a:lnTo>
                  <a:lnTo>
                    <a:pt x="108" y="610"/>
                  </a:lnTo>
                  <a:lnTo>
                    <a:pt x="107" y="681"/>
                  </a:lnTo>
                  <a:lnTo>
                    <a:pt x="108" y="761"/>
                  </a:lnTo>
                  <a:lnTo>
                    <a:pt x="95" y="791"/>
                  </a:lnTo>
                  <a:lnTo>
                    <a:pt x="69" y="856"/>
                  </a:lnTo>
                  <a:lnTo>
                    <a:pt x="42" y="918"/>
                  </a:lnTo>
                  <a:lnTo>
                    <a:pt x="27" y="951"/>
                  </a:lnTo>
                  <a:lnTo>
                    <a:pt x="10" y="960"/>
                  </a:lnTo>
                  <a:lnTo>
                    <a:pt x="0" y="943"/>
                  </a:lnTo>
                  <a:lnTo>
                    <a:pt x="15" y="850"/>
                  </a:lnTo>
                  <a:lnTo>
                    <a:pt x="32" y="759"/>
                  </a:lnTo>
                  <a:lnTo>
                    <a:pt x="31" y="589"/>
                  </a:lnTo>
                  <a:lnTo>
                    <a:pt x="31" y="375"/>
                  </a:lnTo>
                  <a:lnTo>
                    <a:pt x="40" y="166"/>
                  </a:lnTo>
                  <a:lnTo>
                    <a:pt x="51" y="78"/>
                  </a:lnTo>
                  <a:lnTo>
                    <a:pt x="69" y="12"/>
                  </a:lnTo>
                  <a:lnTo>
                    <a:pt x="84" y="0"/>
                  </a:lnTo>
                  <a:lnTo>
                    <a:pt x="95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4894" y="2847"/>
              <a:ext cx="98" cy="631"/>
            </a:xfrm>
            <a:custGeom>
              <a:avLst/>
              <a:gdLst>
                <a:gd name="T0" fmla="*/ 23 w 196"/>
                <a:gd name="T1" fmla="*/ 7 h 1263"/>
                <a:gd name="T2" fmla="*/ 27 w 196"/>
                <a:gd name="T3" fmla="*/ 193 h 1263"/>
                <a:gd name="T4" fmla="*/ 39 w 196"/>
                <a:gd name="T5" fmla="*/ 237 h 1263"/>
                <a:gd name="T6" fmla="*/ 59 w 196"/>
                <a:gd name="T7" fmla="*/ 279 h 1263"/>
                <a:gd name="T8" fmla="*/ 81 w 196"/>
                <a:gd name="T9" fmla="*/ 323 h 1263"/>
                <a:gd name="T10" fmla="*/ 96 w 196"/>
                <a:gd name="T11" fmla="*/ 370 h 1263"/>
                <a:gd name="T12" fmla="*/ 98 w 196"/>
                <a:gd name="T13" fmla="*/ 549 h 1263"/>
                <a:gd name="T14" fmla="*/ 93 w 196"/>
                <a:gd name="T15" fmla="*/ 568 h 1263"/>
                <a:gd name="T16" fmla="*/ 78 w 196"/>
                <a:gd name="T17" fmla="*/ 605 h 1263"/>
                <a:gd name="T18" fmla="*/ 65 w 196"/>
                <a:gd name="T19" fmla="*/ 631 h 1263"/>
                <a:gd name="T20" fmla="*/ 57 w 196"/>
                <a:gd name="T21" fmla="*/ 622 h 1263"/>
                <a:gd name="T22" fmla="*/ 60 w 196"/>
                <a:gd name="T23" fmla="*/ 375 h 1263"/>
                <a:gd name="T24" fmla="*/ 47 w 196"/>
                <a:gd name="T25" fmla="*/ 329 h 1263"/>
                <a:gd name="T26" fmla="*/ 28 w 196"/>
                <a:gd name="T27" fmla="*/ 286 h 1263"/>
                <a:gd name="T28" fmla="*/ 0 w 196"/>
                <a:gd name="T29" fmla="*/ 195 h 1263"/>
                <a:gd name="T30" fmla="*/ 2 w 196"/>
                <a:gd name="T31" fmla="*/ 98 h 1263"/>
                <a:gd name="T32" fmla="*/ 10 w 196"/>
                <a:gd name="T33" fmla="*/ 6 h 1263"/>
                <a:gd name="T34" fmla="*/ 17 w 196"/>
                <a:gd name="T35" fmla="*/ 0 h 1263"/>
                <a:gd name="T36" fmla="*/ 23 w 196"/>
                <a:gd name="T37" fmla="*/ 7 h 1263"/>
                <a:gd name="T38" fmla="*/ 23 w 196"/>
                <a:gd name="T39" fmla="*/ 7 h 126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96"/>
                <a:gd name="T61" fmla="*/ 0 h 1263"/>
                <a:gd name="T62" fmla="*/ 196 w 196"/>
                <a:gd name="T63" fmla="*/ 1263 h 126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96" h="1263">
                  <a:moveTo>
                    <a:pt x="46" y="14"/>
                  </a:moveTo>
                  <a:lnTo>
                    <a:pt x="54" y="386"/>
                  </a:lnTo>
                  <a:lnTo>
                    <a:pt x="77" y="474"/>
                  </a:lnTo>
                  <a:lnTo>
                    <a:pt x="118" y="559"/>
                  </a:lnTo>
                  <a:lnTo>
                    <a:pt x="162" y="647"/>
                  </a:lnTo>
                  <a:lnTo>
                    <a:pt x="191" y="740"/>
                  </a:lnTo>
                  <a:lnTo>
                    <a:pt x="196" y="1099"/>
                  </a:lnTo>
                  <a:lnTo>
                    <a:pt x="185" y="1137"/>
                  </a:lnTo>
                  <a:lnTo>
                    <a:pt x="156" y="1210"/>
                  </a:lnTo>
                  <a:lnTo>
                    <a:pt x="130" y="1263"/>
                  </a:lnTo>
                  <a:lnTo>
                    <a:pt x="115" y="1244"/>
                  </a:lnTo>
                  <a:lnTo>
                    <a:pt x="120" y="751"/>
                  </a:lnTo>
                  <a:lnTo>
                    <a:pt x="94" y="658"/>
                  </a:lnTo>
                  <a:lnTo>
                    <a:pt x="56" y="573"/>
                  </a:lnTo>
                  <a:lnTo>
                    <a:pt x="0" y="390"/>
                  </a:lnTo>
                  <a:lnTo>
                    <a:pt x="4" y="196"/>
                  </a:lnTo>
                  <a:lnTo>
                    <a:pt x="20" y="12"/>
                  </a:lnTo>
                  <a:lnTo>
                    <a:pt x="33" y="0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4726" y="2881"/>
              <a:ext cx="101" cy="694"/>
            </a:xfrm>
            <a:custGeom>
              <a:avLst/>
              <a:gdLst>
                <a:gd name="T0" fmla="*/ 23 w 201"/>
                <a:gd name="T1" fmla="*/ 694 h 1388"/>
                <a:gd name="T2" fmla="*/ 10 w 201"/>
                <a:gd name="T3" fmla="*/ 692 h 1388"/>
                <a:gd name="T4" fmla="*/ 7 w 201"/>
                <a:gd name="T5" fmla="*/ 608 h 1388"/>
                <a:gd name="T6" fmla="*/ 0 w 201"/>
                <a:gd name="T7" fmla="*/ 521 h 1388"/>
                <a:gd name="T8" fmla="*/ 9 w 201"/>
                <a:gd name="T9" fmla="*/ 465 h 1388"/>
                <a:gd name="T10" fmla="*/ 30 w 201"/>
                <a:gd name="T11" fmla="*/ 426 h 1388"/>
                <a:gd name="T12" fmla="*/ 54 w 201"/>
                <a:gd name="T13" fmla="*/ 389 h 1388"/>
                <a:gd name="T14" fmla="*/ 75 w 201"/>
                <a:gd name="T15" fmla="*/ 345 h 1388"/>
                <a:gd name="T16" fmla="*/ 83 w 201"/>
                <a:gd name="T17" fmla="*/ 257 h 1388"/>
                <a:gd name="T18" fmla="*/ 72 w 201"/>
                <a:gd name="T19" fmla="*/ 168 h 1388"/>
                <a:gd name="T20" fmla="*/ 70 w 201"/>
                <a:gd name="T21" fmla="*/ 87 h 1388"/>
                <a:gd name="T22" fmla="*/ 71 w 201"/>
                <a:gd name="T23" fmla="*/ 9 h 1388"/>
                <a:gd name="T24" fmla="*/ 77 w 201"/>
                <a:gd name="T25" fmla="*/ 0 h 1388"/>
                <a:gd name="T26" fmla="*/ 85 w 201"/>
                <a:gd name="T27" fmla="*/ 6 h 1388"/>
                <a:gd name="T28" fmla="*/ 90 w 201"/>
                <a:gd name="T29" fmla="*/ 167 h 1388"/>
                <a:gd name="T30" fmla="*/ 101 w 201"/>
                <a:gd name="T31" fmla="*/ 353 h 1388"/>
                <a:gd name="T32" fmla="*/ 88 w 201"/>
                <a:gd name="T33" fmla="*/ 384 h 1388"/>
                <a:gd name="T34" fmla="*/ 71 w 201"/>
                <a:gd name="T35" fmla="*/ 413 h 1388"/>
                <a:gd name="T36" fmla="*/ 45 w 201"/>
                <a:gd name="T37" fmla="*/ 474 h 1388"/>
                <a:gd name="T38" fmla="*/ 39 w 201"/>
                <a:gd name="T39" fmla="*/ 596 h 1388"/>
                <a:gd name="T40" fmla="*/ 32 w 201"/>
                <a:gd name="T41" fmla="*/ 646 h 1388"/>
                <a:gd name="T42" fmla="*/ 23 w 201"/>
                <a:gd name="T43" fmla="*/ 694 h 1388"/>
                <a:gd name="T44" fmla="*/ 23 w 201"/>
                <a:gd name="T45" fmla="*/ 694 h 138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1"/>
                <a:gd name="T70" fmla="*/ 0 h 1388"/>
                <a:gd name="T71" fmla="*/ 201 w 201"/>
                <a:gd name="T72" fmla="*/ 1388 h 138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1" h="1388">
                  <a:moveTo>
                    <a:pt x="45" y="1388"/>
                  </a:moveTo>
                  <a:lnTo>
                    <a:pt x="19" y="1384"/>
                  </a:lnTo>
                  <a:lnTo>
                    <a:pt x="13" y="1215"/>
                  </a:lnTo>
                  <a:lnTo>
                    <a:pt x="0" y="1042"/>
                  </a:lnTo>
                  <a:lnTo>
                    <a:pt x="17" y="931"/>
                  </a:lnTo>
                  <a:lnTo>
                    <a:pt x="59" y="852"/>
                  </a:lnTo>
                  <a:lnTo>
                    <a:pt x="108" y="779"/>
                  </a:lnTo>
                  <a:lnTo>
                    <a:pt x="150" y="690"/>
                  </a:lnTo>
                  <a:lnTo>
                    <a:pt x="165" y="513"/>
                  </a:lnTo>
                  <a:lnTo>
                    <a:pt x="144" y="336"/>
                  </a:lnTo>
                  <a:lnTo>
                    <a:pt x="139" y="175"/>
                  </a:lnTo>
                  <a:lnTo>
                    <a:pt x="142" y="17"/>
                  </a:lnTo>
                  <a:lnTo>
                    <a:pt x="154" y="0"/>
                  </a:lnTo>
                  <a:lnTo>
                    <a:pt x="169" y="13"/>
                  </a:lnTo>
                  <a:lnTo>
                    <a:pt x="180" y="334"/>
                  </a:lnTo>
                  <a:lnTo>
                    <a:pt x="201" y="707"/>
                  </a:lnTo>
                  <a:lnTo>
                    <a:pt x="175" y="768"/>
                  </a:lnTo>
                  <a:lnTo>
                    <a:pt x="142" y="827"/>
                  </a:lnTo>
                  <a:lnTo>
                    <a:pt x="89" y="949"/>
                  </a:lnTo>
                  <a:lnTo>
                    <a:pt x="78" y="1192"/>
                  </a:lnTo>
                  <a:lnTo>
                    <a:pt x="64" y="1291"/>
                  </a:lnTo>
                  <a:lnTo>
                    <a:pt x="45" y="13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4795" y="3399"/>
              <a:ext cx="108" cy="121"/>
            </a:xfrm>
            <a:custGeom>
              <a:avLst/>
              <a:gdLst>
                <a:gd name="T0" fmla="*/ 74 w 214"/>
                <a:gd name="T1" fmla="*/ 59 h 241"/>
                <a:gd name="T2" fmla="*/ 57 w 214"/>
                <a:gd name="T3" fmla="*/ 33 h 241"/>
                <a:gd name="T4" fmla="*/ 52 w 214"/>
                <a:gd name="T5" fmla="*/ 22 h 241"/>
                <a:gd name="T6" fmla="*/ 63 w 214"/>
                <a:gd name="T7" fmla="*/ 13 h 241"/>
                <a:gd name="T8" fmla="*/ 85 w 214"/>
                <a:gd name="T9" fmla="*/ 22 h 241"/>
                <a:gd name="T10" fmla="*/ 103 w 214"/>
                <a:gd name="T11" fmla="*/ 40 h 241"/>
                <a:gd name="T12" fmla="*/ 108 w 214"/>
                <a:gd name="T13" fmla="*/ 67 h 241"/>
                <a:gd name="T14" fmla="*/ 99 w 214"/>
                <a:gd name="T15" fmla="*/ 84 h 241"/>
                <a:gd name="T16" fmla="*/ 87 w 214"/>
                <a:gd name="T17" fmla="*/ 100 h 241"/>
                <a:gd name="T18" fmla="*/ 72 w 214"/>
                <a:gd name="T19" fmla="*/ 113 h 241"/>
                <a:gd name="T20" fmla="*/ 55 w 214"/>
                <a:gd name="T21" fmla="*/ 121 h 241"/>
                <a:gd name="T22" fmla="*/ 22 w 214"/>
                <a:gd name="T23" fmla="*/ 114 h 241"/>
                <a:gd name="T24" fmla="*/ 6 w 214"/>
                <a:gd name="T25" fmla="*/ 90 h 241"/>
                <a:gd name="T26" fmla="*/ 0 w 214"/>
                <a:gd name="T27" fmla="*/ 60 h 241"/>
                <a:gd name="T28" fmla="*/ 5 w 214"/>
                <a:gd name="T29" fmla="*/ 30 h 241"/>
                <a:gd name="T30" fmla="*/ 18 w 214"/>
                <a:gd name="T31" fmla="*/ 3 h 241"/>
                <a:gd name="T32" fmla="*/ 27 w 214"/>
                <a:gd name="T33" fmla="*/ 0 h 241"/>
                <a:gd name="T34" fmla="*/ 30 w 214"/>
                <a:gd name="T35" fmla="*/ 10 h 241"/>
                <a:gd name="T36" fmla="*/ 19 w 214"/>
                <a:gd name="T37" fmla="*/ 55 h 241"/>
                <a:gd name="T38" fmla="*/ 24 w 214"/>
                <a:gd name="T39" fmla="*/ 76 h 241"/>
                <a:gd name="T40" fmla="*/ 39 w 214"/>
                <a:gd name="T41" fmla="*/ 96 h 241"/>
                <a:gd name="T42" fmla="*/ 51 w 214"/>
                <a:gd name="T43" fmla="*/ 99 h 241"/>
                <a:gd name="T44" fmla="*/ 62 w 214"/>
                <a:gd name="T45" fmla="*/ 88 h 241"/>
                <a:gd name="T46" fmla="*/ 74 w 214"/>
                <a:gd name="T47" fmla="*/ 59 h 241"/>
                <a:gd name="T48" fmla="*/ 74 w 214"/>
                <a:gd name="T49" fmla="*/ 59 h 2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14"/>
                <a:gd name="T76" fmla="*/ 0 h 241"/>
                <a:gd name="T77" fmla="*/ 214 w 214"/>
                <a:gd name="T78" fmla="*/ 241 h 2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14" h="241">
                  <a:moveTo>
                    <a:pt x="146" y="118"/>
                  </a:moveTo>
                  <a:lnTo>
                    <a:pt x="112" y="65"/>
                  </a:lnTo>
                  <a:lnTo>
                    <a:pt x="104" y="44"/>
                  </a:lnTo>
                  <a:lnTo>
                    <a:pt x="125" y="25"/>
                  </a:lnTo>
                  <a:lnTo>
                    <a:pt x="169" y="44"/>
                  </a:lnTo>
                  <a:lnTo>
                    <a:pt x="205" y="80"/>
                  </a:lnTo>
                  <a:lnTo>
                    <a:pt x="214" y="133"/>
                  </a:lnTo>
                  <a:lnTo>
                    <a:pt x="197" y="167"/>
                  </a:lnTo>
                  <a:lnTo>
                    <a:pt x="173" y="200"/>
                  </a:lnTo>
                  <a:lnTo>
                    <a:pt x="142" y="226"/>
                  </a:lnTo>
                  <a:lnTo>
                    <a:pt x="108" y="241"/>
                  </a:lnTo>
                  <a:lnTo>
                    <a:pt x="43" y="228"/>
                  </a:lnTo>
                  <a:lnTo>
                    <a:pt x="11" y="179"/>
                  </a:lnTo>
                  <a:lnTo>
                    <a:pt x="0" y="120"/>
                  </a:lnTo>
                  <a:lnTo>
                    <a:pt x="9" y="59"/>
                  </a:lnTo>
                  <a:lnTo>
                    <a:pt x="36" y="6"/>
                  </a:lnTo>
                  <a:lnTo>
                    <a:pt x="53" y="0"/>
                  </a:lnTo>
                  <a:lnTo>
                    <a:pt x="59" y="19"/>
                  </a:lnTo>
                  <a:lnTo>
                    <a:pt x="38" y="110"/>
                  </a:lnTo>
                  <a:lnTo>
                    <a:pt x="47" y="152"/>
                  </a:lnTo>
                  <a:lnTo>
                    <a:pt x="78" y="192"/>
                  </a:lnTo>
                  <a:lnTo>
                    <a:pt x="102" y="198"/>
                  </a:lnTo>
                  <a:lnTo>
                    <a:pt x="123" y="175"/>
                  </a:lnTo>
                  <a:lnTo>
                    <a:pt x="146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4841" y="3242"/>
              <a:ext cx="109" cy="132"/>
            </a:xfrm>
            <a:custGeom>
              <a:avLst/>
              <a:gdLst>
                <a:gd name="T0" fmla="*/ 71 w 218"/>
                <a:gd name="T1" fmla="*/ 132 h 265"/>
                <a:gd name="T2" fmla="*/ 38 w 218"/>
                <a:gd name="T3" fmla="*/ 125 h 265"/>
                <a:gd name="T4" fmla="*/ 13 w 218"/>
                <a:gd name="T5" fmla="*/ 94 h 265"/>
                <a:gd name="T6" fmla="*/ 0 w 218"/>
                <a:gd name="T7" fmla="*/ 54 h 265"/>
                <a:gd name="T8" fmla="*/ 2 w 218"/>
                <a:gd name="T9" fmla="*/ 36 h 265"/>
                <a:gd name="T10" fmla="*/ 11 w 218"/>
                <a:gd name="T11" fmla="*/ 22 h 265"/>
                <a:gd name="T12" fmla="*/ 26 w 218"/>
                <a:gd name="T13" fmla="*/ 9 h 265"/>
                <a:gd name="T14" fmla="*/ 46 w 218"/>
                <a:gd name="T15" fmla="*/ 0 h 265"/>
                <a:gd name="T16" fmla="*/ 86 w 218"/>
                <a:gd name="T17" fmla="*/ 2 h 265"/>
                <a:gd name="T18" fmla="*/ 105 w 218"/>
                <a:gd name="T19" fmla="*/ 29 h 265"/>
                <a:gd name="T20" fmla="*/ 109 w 218"/>
                <a:gd name="T21" fmla="*/ 64 h 265"/>
                <a:gd name="T22" fmla="*/ 103 w 218"/>
                <a:gd name="T23" fmla="*/ 79 h 265"/>
                <a:gd name="T24" fmla="*/ 90 w 218"/>
                <a:gd name="T25" fmla="*/ 84 h 265"/>
                <a:gd name="T26" fmla="*/ 77 w 218"/>
                <a:gd name="T27" fmla="*/ 80 h 265"/>
                <a:gd name="T28" fmla="*/ 70 w 218"/>
                <a:gd name="T29" fmla="*/ 65 h 265"/>
                <a:gd name="T30" fmla="*/ 66 w 218"/>
                <a:gd name="T31" fmla="*/ 30 h 265"/>
                <a:gd name="T32" fmla="*/ 48 w 218"/>
                <a:gd name="T33" fmla="*/ 32 h 265"/>
                <a:gd name="T34" fmla="*/ 32 w 218"/>
                <a:gd name="T35" fmla="*/ 45 h 265"/>
                <a:gd name="T36" fmla="*/ 25 w 218"/>
                <a:gd name="T37" fmla="*/ 64 h 265"/>
                <a:gd name="T38" fmla="*/ 28 w 218"/>
                <a:gd name="T39" fmla="*/ 87 h 265"/>
                <a:gd name="T40" fmla="*/ 43 w 218"/>
                <a:gd name="T41" fmla="*/ 108 h 265"/>
                <a:gd name="T42" fmla="*/ 68 w 218"/>
                <a:gd name="T43" fmla="*/ 119 h 265"/>
                <a:gd name="T44" fmla="*/ 76 w 218"/>
                <a:gd name="T45" fmla="*/ 124 h 265"/>
                <a:gd name="T46" fmla="*/ 71 w 218"/>
                <a:gd name="T47" fmla="*/ 132 h 265"/>
                <a:gd name="T48" fmla="*/ 71 w 218"/>
                <a:gd name="T49" fmla="*/ 132 h 2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18"/>
                <a:gd name="T76" fmla="*/ 0 h 265"/>
                <a:gd name="T77" fmla="*/ 218 w 218"/>
                <a:gd name="T78" fmla="*/ 265 h 2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18" h="265">
                  <a:moveTo>
                    <a:pt x="141" y="265"/>
                  </a:moveTo>
                  <a:lnTo>
                    <a:pt x="76" y="251"/>
                  </a:lnTo>
                  <a:lnTo>
                    <a:pt x="25" y="188"/>
                  </a:lnTo>
                  <a:lnTo>
                    <a:pt x="0" y="109"/>
                  </a:lnTo>
                  <a:lnTo>
                    <a:pt x="4" y="73"/>
                  </a:lnTo>
                  <a:lnTo>
                    <a:pt x="21" y="44"/>
                  </a:lnTo>
                  <a:lnTo>
                    <a:pt x="51" y="19"/>
                  </a:lnTo>
                  <a:lnTo>
                    <a:pt x="91" y="0"/>
                  </a:lnTo>
                  <a:lnTo>
                    <a:pt x="171" y="4"/>
                  </a:lnTo>
                  <a:lnTo>
                    <a:pt x="209" y="59"/>
                  </a:lnTo>
                  <a:lnTo>
                    <a:pt x="218" y="128"/>
                  </a:lnTo>
                  <a:lnTo>
                    <a:pt x="205" y="158"/>
                  </a:lnTo>
                  <a:lnTo>
                    <a:pt x="180" y="168"/>
                  </a:lnTo>
                  <a:lnTo>
                    <a:pt x="154" y="160"/>
                  </a:lnTo>
                  <a:lnTo>
                    <a:pt x="139" y="130"/>
                  </a:lnTo>
                  <a:lnTo>
                    <a:pt x="131" y="61"/>
                  </a:lnTo>
                  <a:lnTo>
                    <a:pt x="95" y="65"/>
                  </a:lnTo>
                  <a:lnTo>
                    <a:pt x="64" y="90"/>
                  </a:lnTo>
                  <a:lnTo>
                    <a:pt x="49" y="128"/>
                  </a:lnTo>
                  <a:lnTo>
                    <a:pt x="57" y="175"/>
                  </a:lnTo>
                  <a:lnTo>
                    <a:pt x="85" y="217"/>
                  </a:lnTo>
                  <a:lnTo>
                    <a:pt x="135" y="238"/>
                  </a:lnTo>
                  <a:lnTo>
                    <a:pt x="152" y="249"/>
                  </a:lnTo>
                  <a:lnTo>
                    <a:pt x="141" y="2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4830" y="3023"/>
              <a:ext cx="68" cy="113"/>
            </a:xfrm>
            <a:custGeom>
              <a:avLst/>
              <a:gdLst>
                <a:gd name="T0" fmla="*/ 13 w 137"/>
                <a:gd name="T1" fmla="*/ 100 h 226"/>
                <a:gd name="T2" fmla="*/ 34 w 137"/>
                <a:gd name="T3" fmla="*/ 99 h 226"/>
                <a:gd name="T4" fmla="*/ 47 w 137"/>
                <a:gd name="T5" fmla="*/ 84 h 226"/>
                <a:gd name="T6" fmla="*/ 47 w 137"/>
                <a:gd name="T7" fmla="*/ 64 h 226"/>
                <a:gd name="T8" fmla="*/ 37 w 137"/>
                <a:gd name="T9" fmla="*/ 50 h 226"/>
                <a:gd name="T10" fmla="*/ 22 w 137"/>
                <a:gd name="T11" fmla="*/ 37 h 226"/>
                <a:gd name="T12" fmla="*/ 6 w 137"/>
                <a:gd name="T13" fmla="*/ 27 h 226"/>
                <a:gd name="T14" fmla="*/ 0 w 137"/>
                <a:gd name="T15" fmla="*/ 7 h 226"/>
                <a:gd name="T16" fmla="*/ 8 w 137"/>
                <a:gd name="T17" fmla="*/ 0 h 226"/>
                <a:gd name="T18" fmla="*/ 21 w 137"/>
                <a:gd name="T19" fmla="*/ 1 h 226"/>
                <a:gd name="T20" fmla="*/ 59 w 137"/>
                <a:gd name="T21" fmla="*/ 36 h 226"/>
                <a:gd name="T22" fmla="*/ 68 w 137"/>
                <a:gd name="T23" fmla="*/ 88 h 226"/>
                <a:gd name="T24" fmla="*/ 59 w 137"/>
                <a:gd name="T25" fmla="*/ 103 h 226"/>
                <a:gd name="T26" fmla="*/ 43 w 137"/>
                <a:gd name="T27" fmla="*/ 113 h 226"/>
                <a:gd name="T28" fmla="*/ 7 w 137"/>
                <a:gd name="T29" fmla="*/ 112 h 226"/>
                <a:gd name="T30" fmla="*/ 4 w 137"/>
                <a:gd name="T31" fmla="*/ 103 h 226"/>
                <a:gd name="T32" fmla="*/ 13 w 137"/>
                <a:gd name="T33" fmla="*/ 100 h 226"/>
                <a:gd name="T34" fmla="*/ 13 w 137"/>
                <a:gd name="T35" fmla="*/ 100 h 2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7"/>
                <a:gd name="T55" fmla="*/ 0 h 226"/>
                <a:gd name="T56" fmla="*/ 137 w 137"/>
                <a:gd name="T57" fmla="*/ 226 h 2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7" h="226">
                  <a:moveTo>
                    <a:pt x="27" y="200"/>
                  </a:moveTo>
                  <a:lnTo>
                    <a:pt x="68" y="198"/>
                  </a:lnTo>
                  <a:lnTo>
                    <a:pt x="95" y="167"/>
                  </a:lnTo>
                  <a:lnTo>
                    <a:pt x="95" y="128"/>
                  </a:lnTo>
                  <a:lnTo>
                    <a:pt x="74" y="99"/>
                  </a:lnTo>
                  <a:lnTo>
                    <a:pt x="44" y="74"/>
                  </a:lnTo>
                  <a:lnTo>
                    <a:pt x="13" y="53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42" y="2"/>
                  </a:lnTo>
                  <a:lnTo>
                    <a:pt x="118" y="72"/>
                  </a:lnTo>
                  <a:lnTo>
                    <a:pt x="137" y="175"/>
                  </a:lnTo>
                  <a:lnTo>
                    <a:pt x="118" y="205"/>
                  </a:lnTo>
                  <a:lnTo>
                    <a:pt x="86" y="226"/>
                  </a:lnTo>
                  <a:lnTo>
                    <a:pt x="15" y="224"/>
                  </a:lnTo>
                  <a:lnTo>
                    <a:pt x="8" y="205"/>
                  </a:lnTo>
                  <a:lnTo>
                    <a:pt x="27" y="2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4819" y="2897"/>
              <a:ext cx="74" cy="100"/>
            </a:xfrm>
            <a:custGeom>
              <a:avLst/>
              <a:gdLst>
                <a:gd name="T0" fmla="*/ 65 w 148"/>
                <a:gd name="T1" fmla="*/ 22 h 200"/>
                <a:gd name="T2" fmla="*/ 48 w 148"/>
                <a:gd name="T3" fmla="*/ 14 h 200"/>
                <a:gd name="T4" fmla="*/ 31 w 148"/>
                <a:gd name="T5" fmla="*/ 17 h 200"/>
                <a:gd name="T6" fmla="*/ 22 w 148"/>
                <a:gd name="T7" fmla="*/ 30 h 200"/>
                <a:gd name="T8" fmla="*/ 23 w 148"/>
                <a:gd name="T9" fmla="*/ 48 h 200"/>
                <a:gd name="T10" fmla="*/ 30 w 148"/>
                <a:gd name="T11" fmla="*/ 64 h 200"/>
                <a:gd name="T12" fmla="*/ 40 w 148"/>
                <a:gd name="T13" fmla="*/ 77 h 200"/>
                <a:gd name="T14" fmla="*/ 42 w 148"/>
                <a:gd name="T15" fmla="*/ 99 h 200"/>
                <a:gd name="T16" fmla="*/ 21 w 148"/>
                <a:gd name="T17" fmla="*/ 100 h 200"/>
                <a:gd name="T18" fmla="*/ 6 w 148"/>
                <a:gd name="T19" fmla="*/ 78 h 200"/>
                <a:gd name="T20" fmla="*/ 0 w 148"/>
                <a:gd name="T21" fmla="*/ 50 h 200"/>
                <a:gd name="T22" fmla="*/ 6 w 148"/>
                <a:gd name="T23" fmla="*/ 24 h 200"/>
                <a:gd name="T24" fmla="*/ 23 w 148"/>
                <a:gd name="T25" fmla="*/ 4 h 200"/>
                <a:gd name="T26" fmla="*/ 48 w 148"/>
                <a:gd name="T27" fmla="*/ 0 h 200"/>
                <a:gd name="T28" fmla="*/ 72 w 148"/>
                <a:gd name="T29" fmla="*/ 12 h 200"/>
                <a:gd name="T30" fmla="*/ 74 w 148"/>
                <a:gd name="T31" fmla="*/ 21 h 200"/>
                <a:gd name="T32" fmla="*/ 65 w 148"/>
                <a:gd name="T33" fmla="*/ 22 h 200"/>
                <a:gd name="T34" fmla="*/ 65 w 148"/>
                <a:gd name="T35" fmla="*/ 22 h 2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"/>
                <a:gd name="T55" fmla="*/ 0 h 200"/>
                <a:gd name="T56" fmla="*/ 148 w 148"/>
                <a:gd name="T57" fmla="*/ 200 h 2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" h="200">
                  <a:moveTo>
                    <a:pt x="129" y="44"/>
                  </a:moveTo>
                  <a:lnTo>
                    <a:pt x="97" y="29"/>
                  </a:lnTo>
                  <a:lnTo>
                    <a:pt x="63" y="33"/>
                  </a:lnTo>
                  <a:lnTo>
                    <a:pt x="44" y="61"/>
                  </a:lnTo>
                  <a:lnTo>
                    <a:pt x="46" y="95"/>
                  </a:lnTo>
                  <a:lnTo>
                    <a:pt x="61" y="128"/>
                  </a:lnTo>
                  <a:lnTo>
                    <a:pt x="80" y="154"/>
                  </a:lnTo>
                  <a:lnTo>
                    <a:pt x="84" y="198"/>
                  </a:lnTo>
                  <a:lnTo>
                    <a:pt x="42" y="200"/>
                  </a:lnTo>
                  <a:lnTo>
                    <a:pt x="12" y="156"/>
                  </a:lnTo>
                  <a:lnTo>
                    <a:pt x="0" y="101"/>
                  </a:lnTo>
                  <a:lnTo>
                    <a:pt x="12" y="48"/>
                  </a:lnTo>
                  <a:lnTo>
                    <a:pt x="46" y="8"/>
                  </a:lnTo>
                  <a:lnTo>
                    <a:pt x="97" y="0"/>
                  </a:lnTo>
                  <a:lnTo>
                    <a:pt x="143" y="23"/>
                  </a:lnTo>
                  <a:lnTo>
                    <a:pt x="148" y="42"/>
                  </a:lnTo>
                  <a:lnTo>
                    <a:pt x="129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727" y="2926"/>
              <a:ext cx="60" cy="126"/>
            </a:xfrm>
            <a:custGeom>
              <a:avLst/>
              <a:gdLst>
                <a:gd name="T0" fmla="*/ 6 w 120"/>
                <a:gd name="T1" fmla="*/ 13 h 253"/>
                <a:gd name="T2" fmla="*/ 0 w 120"/>
                <a:gd name="T3" fmla="*/ 6 h 253"/>
                <a:gd name="T4" fmla="*/ 8 w 120"/>
                <a:gd name="T5" fmla="*/ 0 h 253"/>
                <a:gd name="T6" fmla="*/ 32 w 120"/>
                <a:gd name="T7" fmla="*/ 7 h 253"/>
                <a:gd name="T8" fmla="*/ 51 w 120"/>
                <a:gd name="T9" fmla="*/ 29 h 253"/>
                <a:gd name="T10" fmla="*/ 60 w 120"/>
                <a:gd name="T11" fmla="*/ 84 h 253"/>
                <a:gd name="T12" fmla="*/ 54 w 120"/>
                <a:gd name="T13" fmla="*/ 97 h 253"/>
                <a:gd name="T14" fmla="*/ 45 w 120"/>
                <a:gd name="T15" fmla="*/ 107 h 253"/>
                <a:gd name="T16" fmla="*/ 22 w 120"/>
                <a:gd name="T17" fmla="*/ 126 h 253"/>
                <a:gd name="T18" fmla="*/ 3 w 120"/>
                <a:gd name="T19" fmla="*/ 124 h 253"/>
                <a:gd name="T20" fmla="*/ 4 w 120"/>
                <a:gd name="T21" fmla="*/ 105 h 253"/>
                <a:gd name="T22" fmla="*/ 33 w 120"/>
                <a:gd name="T23" fmla="*/ 78 h 253"/>
                <a:gd name="T24" fmla="*/ 32 w 120"/>
                <a:gd name="T25" fmla="*/ 39 h 253"/>
                <a:gd name="T26" fmla="*/ 23 w 120"/>
                <a:gd name="T27" fmla="*/ 24 h 253"/>
                <a:gd name="T28" fmla="*/ 6 w 120"/>
                <a:gd name="T29" fmla="*/ 13 h 253"/>
                <a:gd name="T30" fmla="*/ 6 w 120"/>
                <a:gd name="T31" fmla="*/ 13 h 2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0"/>
                <a:gd name="T49" fmla="*/ 0 h 253"/>
                <a:gd name="T50" fmla="*/ 120 w 120"/>
                <a:gd name="T51" fmla="*/ 253 h 2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0" h="253">
                  <a:moveTo>
                    <a:pt x="11" y="27"/>
                  </a:moveTo>
                  <a:lnTo>
                    <a:pt x="0" y="12"/>
                  </a:lnTo>
                  <a:lnTo>
                    <a:pt x="15" y="0"/>
                  </a:lnTo>
                  <a:lnTo>
                    <a:pt x="64" y="15"/>
                  </a:lnTo>
                  <a:lnTo>
                    <a:pt x="101" y="59"/>
                  </a:lnTo>
                  <a:lnTo>
                    <a:pt x="120" y="168"/>
                  </a:lnTo>
                  <a:lnTo>
                    <a:pt x="108" y="194"/>
                  </a:lnTo>
                  <a:lnTo>
                    <a:pt x="89" y="215"/>
                  </a:lnTo>
                  <a:lnTo>
                    <a:pt x="43" y="253"/>
                  </a:lnTo>
                  <a:lnTo>
                    <a:pt x="5" y="249"/>
                  </a:lnTo>
                  <a:lnTo>
                    <a:pt x="7" y="211"/>
                  </a:lnTo>
                  <a:lnTo>
                    <a:pt x="66" y="156"/>
                  </a:lnTo>
                  <a:lnTo>
                    <a:pt x="64" y="78"/>
                  </a:lnTo>
                  <a:lnTo>
                    <a:pt x="45" y="48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758" y="3131"/>
              <a:ext cx="61" cy="120"/>
            </a:xfrm>
            <a:custGeom>
              <a:avLst/>
              <a:gdLst>
                <a:gd name="T0" fmla="*/ 29 w 122"/>
                <a:gd name="T1" fmla="*/ 20 h 239"/>
                <a:gd name="T2" fmla="*/ 20 w 122"/>
                <a:gd name="T3" fmla="*/ 36 h 239"/>
                <a:gd name="T4" fmla="*/ 13 w 122"/>
                <a:gd name="T5" fmla="*/ 53 h 239"/>
                <a:gd name="T6" fmla="*/ 22 w 122"/>
                <a:gd name="T7" fmla="*/ 90 h 239"/>
                <a:gd name="T8" fmla="*/ 47 w 122"/>
                <a:gd name="T9" fmla="*/ 110 h 239"/>
                <a:gd name="T10" fmla="*/ 45 w 122"/>
                <a:gd name="T11" fmla="*/ 120 h 239"/>
                <a:gd name="T12" fmla="*/ 36 w 122"/>
                <a:gd name="T13" fmla="*/ 119 h 239"/>
                <a:gd name="T14" fmla="*/ 20 w 122"/>
                <a:gd name="T15" fmla="*/ 105 h 239"/>
                <a:gd name="T16" fmla="*/ 1 w 122"/>
                <a:gd name="T17" fmla="*/ 92 h 239"/>
                <a:gd name="T18" fmla="*/ 0 w 122"/>
                <a:gd name="T19" fmla="*/ 32 h 239"/>
                <a:gd name="T20" fmla="*/ 8 w 122"/>
                <a:gd name="T21" fmla="*/ 3 h 239"/>
                <a:gd name="T22" fmla="*/ 27 w 122"/>
                <a:gd name="T23" fmla="*/ 0 h 239"/>
                <a:gd name="T24" fmla="*/ 58 w 122"/>
                <a:gd name="T25" fmla="*/ 20 h 239"/>
                <a:gd name="T26" fmla="*/ 61 w 122"/>
                <a:gd name="T27" fmla="*/ 30 h 239"/>
                <a:gd name="T28" fmla="*/ 52 w 122"/>
                <a:gd name="T29" fmla="*/ 32 h 239"/>
                <a:gd name="T30" fmla="*/ 29 w 122"/>
                <a:gd name="T31" fmla="*/ 20 h 239"/>
                <a:gd name="T32" fmla="*/ 29 w 122"/>
                <a:gd name="T33" fmla="*/ 20 h 2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"/>
                <a:gd name="T52" fmla="*/ 0 h 239"/>
                <a:gd name="T53" fmla="*/ 122 w 122"/>
                <a:gd name="T54" fmla="*/ 239 h 23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" h="239">
                  <a:moveTo>
                    <a:pt x="58" y="40"/>
                  </a:moveTo>
                  <a:lnTo>
                    <a:pt x="40" y="72"/>
                  </a:lnTo>
                  <a:lnTo>
                    <a:pt x="25" y="106"/>
                  </a:lnTo>
                  <a:lnTo>
                    <a:pt x="44" y="179"/>
                  </a:lnTo>
                  <a:lnTo>
                    <a:pt x="94" y="220"/>
                  </a:lnTo>
                  <a:lnTo>
                    <a:pt x="90" y="239"/>
                  </a:lnTo>
                  <a:lnTo>
                    <a:pt x="71" y="237"/>
                  </a:lnTo>
                  <a:lnTo>
                    <a:pt x="39" y="209"/>
                  </a:lnTo>
                  <a:lnTo>
                    <a:pt x="2" y="184"/>
                  </a:lnTo>
                  <a:lnTo>
                    <a:pt x="0" y="64"/>
                  </a:lnTo>
                  <a:lnTo>
                    <a:pt x="16" y="6"/>
                  </a:lnTo>
                  <a:lnTo>
                    <a:pt x="54" y="0"/>
                  </a:lnTo>
                  <a:lnTo>
                    <a:pt x="116" y="40"/>
                  </a:lnTo>
                  <a:lnTo>
                    <a:pt x="122" y="59"/>
                  </a:lnTo>
                  <a:lnTo>
                    <a:pt x="103" y="63"/>
                  </a:lnTo>
                  <a:lnTo>
                    <a:pt x="58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4081" y="2802"/>
              <a:ext cx="654" cy="58"/>
            </a:xfrm>
            <a:custGeom>
              <a:avLst/>
              <a:gdLst>
                <a:gd name="T0" fmla="*/ 648 w 1310"/>
                <a:gd name="T1" fmla="*/ 58 h 116"/>
                <a:gd name="T2" fmla="*/ 414 w 1310"/>
                <a:gd name="T3" fmla="*/ 56 h 116"/>
                <a:gd name="T4" fmla="*/ 154 w 1310"/>
                <a:gd name="T5" fmla="*/ 43 h 116"/>
                <a:gd name="T6" fmla="*/ 15 w 1310"/>
                <a:gd name="T7" fmla="*/ 28 h 116"/>
                <a:gd name="T8" fmla="*/ 0 w 1310"/>
                <a:gd name="T9" fmla="*/ 15 h 116"/>
                <a:gd name="T10" fmla="*/ 13 w 1310"/>
                <a:gd name="T11" fmla="*/ 0 h 116"/>
                <a:gd name="T12" fmla="*/ 82 w 1310"/>
                <a:gd name="T13" fmla="*/ 4 h 116"/>
                <a:gd name="T14" fmla="*/ 156 w 1310"/>
                <a:gd name="T15" fmla="*/ 13 h 116"/>
                <a:gd name="T16" fmla="*/ 412 w 1310"/>
                <a:gd name="T17" fmla="*/ 23 h 116"/>
                <a:gd name="T18" fmla="*/ 492 w 1310"/>
                <a:gd name="T19" fmla="*/ 35 h 116"/>
                <a:gd name="T20" fmla="*/ 572 w 1310"/>
                <a:gd name="T21" fmla="*/ 47 h 116"/>
                <a:gd name="T22" fmla="*/ 646 w 1310"/>
                <a:gd name="T23" fmla="*/ 45 h 116"/>
                <a:gd name="T24" fmla="*/ 654 w 1310"/>
                <a:gd name="T25" fmla="*/ 51 h 116"/>
                <a:gd name="T26" fmla="*/ 648 w 1310"/>
                <a:gd name="T27" fmla="*/ 58 h 116"/>
                <a:gd name="T28" fmla="*/ 648 w 1310"/>
                <a:gd name="T29" fmla="*/ 58 h 1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10"/>
                <a:gd name="T46" fmla="*/ 0 h 116"/>
                <a:gd name="T47" fmla="*/ 1310 w 1310"/>
                <a:gd name="T48" fmla="*/ 116 h 1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10" h="116">
                  <a:moveTo>
                    <a:pt x="1298" y="116"/>
                  </a:moveTo>
                  <a:lnTo>
                    <a:pt x="829" y="112"/>
                  </a:lnTo>
                  <a:lnTo>
                    <a:pt x="308" y="86"/>
                  </a:lnTo>
                  <a:lnTo>
                    <a:pt x="31" y="55"/>
                  </a:lnTo>
                  <a:lnTo>
                    <a:pt x="0" y="30"/>
                  </a:lnTo>
                  <a:lnTo>
                    <a:pt x="27" y="0"/>
                  </a:lnTo>
                  <a:lnTo>
                    <a:pt x="164" y="8"/>
                  </a:lnTo>
                  <a:lnTo>
                    <a:pt x="312" y="25"/>
                  </a:lnTo>
                  <a:lnTo>
                    <a:pt x="825" y="46"/>
                  </a:lnTo>
                  <a:lnTo>
                    <a:pt x="985" y="69"/>
                  </a:lnTo>
                  <a:lnTo>
                    <a:pt x="1145" y="93"/>
                  </a:lnTo>
                  <a:lnTo>
                    <a:pt x="1293" y="89"/>
                  </a:lnTo>
                  <a:lnTo>
                    <a:pt x="1310" y="101"/>
                  </a:lnTo>
                  <a:lnTo>
                    <a:pt x="1298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3986" y="2797"/>
              <a:ext cx="114" cy="327"/>
            </a:xfrm>
            <a:custGeom>
              <a:avLst/>
              <a:gdLst>
                <a:gd name="T0" fmla="*/ 114 w 228"/>
                <a:gd name="T1" fmla="*/ 15 h 654"/>
                <a:gd name="T2" fmla="*/ 104 w 228"/>
                <a:gd name="T3" fmla="*/ 69 h 654"/>
                <a:gd name="T4" fmla="*/ 85 w 228"/>
                <a:gd name="T5" fmla="*/ 134 h 654"/>
                <a:gd name="T6" fmla="*/ 64 w 228"/>
                <a:gd name="T7" fmla="*/ 198 h 654"/>
                <a:gd name="T8" fmla="*/ 45 w 228"/>
                <a:gd name="T9" fmla="*/ 252 h 654"/>
                <a:gd name="T10" fmla="*/ 37 w 228"/>
                <a:gd name="T11" fmla="*/ 269 h 654"/>
                <a:gd name="T12" fmla="*/ 22 w 228"/>
                <a:gd name="T13" fmla="*/ 302 h 654"/>
                <a:gd name="T14" fmla="*/ 7 w 228"/>
                <a:gd name="T15" fmla="*/ 327 h 654"/>
                <a:gd name="T16" fmla="*/ 0 w 228"/>
                <a:gd name="T17" fmla="*/ 318 h 654"/>
                <a:gd name="T18" fmla="*/ 7 w 228"/>
                <a:gd name="T19" fmla="*/ 280 h 654"/>
                <a:gd name="T20" fmla="*/ 17 w 228"/>
                <a:gd name="T21" fmla="*/ 242 h 654"/>
                <a:gd name="T22" fmla="*/ 40 w 228"/>
                <a:gd name="T23" fmla="*/ 176 h 654"/>
                <a:gd name="T24" fmla="*/ 62 w 228"/>
                <a:gd name="T25" fmla="*/ 110 h 654"/>
                <a:gd name="T26" fmla="*/ 75 w 228"/>
                <a:gd name="T27" fmla="*/ 58 h 654"/>
                <a:gd name="T28" fmla="*/ 91 w 228"/>
                <a:gd name="T29" fmla="*/ 9 h 654"/>
                <a:gd name="T30" fmla="*/ 97 w 228"/>
                <a:gd name="T31" fmla="*/ 1 h 654"/>
                <a:gd name="T32" fmla="*/ 106 w 228"/>
                <a:gd name="T33" fmla="*/ 0 h 654"/>
                <a:gd name="T34" fmla="*/ 114 w 228"/>
                <a:gd name="T35" fmla="*/ 15 h 654"/>
                <a:gd name="T36" fmla="*/ 114 w 228"/>
                <a:gd name="T37" fmla="*/ 15 h 65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28"/>
                <a:gd name="T58" fmla="*/ 0 h 654"/>
                <a:gd name="T59" fmla="*/ 228 w 228"/>
                <a:gd name="T60" fmla="*/ 654 h 65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28" h="654">
                  <a:moveTo>
                    <a:pt x="228" y="30"/>
                  </a:moveTo>
                  <a:lnTo>
                    <a:pt x="207" y="138"/>
                  </a:lnTo>
                  <a:lnTo>
                    <a:pt x="169" y="268"/>
                  </a:lnTo>
                  <a:lnTo>
                    <a:pt x="128" y="397"/>
                  </a:lnTo>
                  <a:lnTo>
                    <a:pt x="90" y="505"/>
                  </a:lnTo>
                  <a:lnTo>
                    <a:pt x="74" y="538"/>
                  </a:lnTo>
                  <a:lnTo>
                    <a:pt x="44" y="604"/>
                  </a:lnTo>
                  <a:lnTo>
                    <a:pt x="14" y="654"/>
                  </a:lnTo>
                  <a:lnTo>
                    <a:pt x="0" y="636"/>
                  </a:lnTo>
                  <a:lnTo>
                    <a:pt x="14" y="560"/>
                  </a:lnTo>
                  <a:lnTo>
                    <a:pt x="33" y="484"/>
                  </a:lnTo>
                  <a:lnTo>
                    <a:pt x="80" y="353"/>
                  </a:lnTo>
                  <a:lnTo>
                    <a:pt x="124" y="220"/>
                  </a:lnTo>
                  <a:lnTo>
                    <a:pt x="150" y="117"/>
                  </a:lnTo>
                  <a:lnTo>
                    <a:pt x="181" y="17"/>
                  </a:lnTo>
                  <a:lnTo>
                    <a:pt x="194" y="1"/>
                  </a:lnTo>
                  <a:lnTo>
                    <a:pt x="211" y="0"/>
                  </a:lnTo>
                  <a:lnTo>
                    <a:pt x="228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3746" y="3111"/>
              <a:ext cx="252" cy="128"/>
            </a:xfrm>
            <a:custGeom>
              <a:avLst/>
              <a:gdLst>
                <a:gd name="T0" fmla="*/ 252 w 504"/>
                <a:gd name="T1" fmla="*/ 10 h 257"/>
                <a:gd name="T2" fmla="*/ 234 w 504"/>
                <a:gd name="T3" fmla="*/ 29 h 257"/>
                <a:gd name="T4" fmla="*/ 219 w 504"/>
                <a:gd name="T5" fmla="*/ 41 h 257"/>
                <a:gd name="T6" fmla="*/ 203 w 504"/>
                <a:gd name="T7" fmla="*/ 53 h 257"/>
                <a:gd name="T8" fmla="*/ 170 w 504"/>
                <a:gd name="T9" fmla="*/ 75 h 257"/>
                <a:gd name="T10" fmla="*/ 145 w 504"/>
                <a:gd name="T11" fmla="*/ 87 h 257"/>
                <a:gd name="T12" fmla="*/ 29 w 504"/>
                <a:gd name="T13" fmla="*/ 119 h 257"/>
                <a:gd name="T14" fmla="*/ 10 w 504"/>
                <a:gd name="T15" fmla="*/ 128 h 257"/>
                <a:gd name="T16" fmla="*/ 0 w 504"/>
                <a:gd name="T17" fmla="*/ 124 h 257"/>
                <a:gd name="T18" fmla="*/ 4 w 504"/>
                <a:gd name="T19" fmla="*/ 116 h 257"/>
                <a:gd name="T20" fmla="*/ 31 w 504"/>
                <a:gd name="T21" fmla="*/ 101 h 257"/>
                <a:gd name="T22" fmla="*/ 68 w 504"/>
                <a:gd name="T23" fmla="*/ 88 h 257"/>
                <a:gd name="T24" fmla="*/ 136 w 504"/>
                <a:gd name="T25" fmla="*/ 66 h 257"/>
                <a:gd name="T26" fmla="*/ 178 w 504"/>
                <a:gd name="T27" fmla="*/ 47 h 257"/>
                <a:gd name="T28" fmla="*/ 218 w 504"/>
                <a:gd name="T29" fmla="*/ 23 h 257"/>
                <a:gd name="T30" fmla="*/ 229 w 504"/>
                <a:gd name="T31" fmla="*/ 11 h 257"/>
                <a:gd name="T32" fmla="*/ 242 w 504"/>
                <a:gd name="T33" fmla="*/ 1 h 257"/>
                <a:gd name="T34" fmla="*/ 251 w 504"/>
                <a:gd name="T35" fmla="*/ 0 h 257"/>
                <a:gd name="T36" fmla="*/ 252 w 504"/>
                <a:gd name="T37" fmla="*/ 10 h 257"/>
                <a:gd name="T38" fmla="*/ 252 w 504"/>
                <a:gd name="T39" fmla="*/ 10 h 25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04"/>
                <a:gd name="T61" fmla="*/ 0 h 257"/>
                <a:gd name="T62" fmla="*/ 504 w 504"/>
                <a:gd name="T63" fmla="*/ 257 h 25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04" h="257">
                  <a:moveTo>
                    <a:pt x="504" y="21"/>
                  </a:moveTo>
                  <a:lnTo>
                    <a:pt x="468" y="59"/>
                  </a:lnTo>
                  <a:lnTo>
                    <a:pt x="437" y="82"/>
                  </a:lnTo>
                  <a:lnTo>
                    <a:pt x="405" y="106"/>
                  </a:lnTo>
                  <a:lnTo>
                    <a:pt x="339" y="150"/>
                  </a:lnTo>
                  <a:lnTo>
                    <a:pt x="289" y="175"/>
                  </a:lnTo>
                  <a:lnTo>
                    <a:pt x="57" y="239"/>
                  </a:lnTo>
                  <a:lnTo>
                    <a:pt x="19" y="257"/>
                  </a:lnTo>
                  <a:lnTo>
                    <a:pt x="0" y="249"/>
                  </a:lnTo>
                  <a:lnTo>
                    <a:pt x="8" y="232"/>
                  </a:lnTo>
                  <a:lnTo>
                    <a:pt x="61" y="203"/>
                  </a:lnTo>
                  <a:lnTo>
                    <a:pt x="135" y="177"/>
                  </a:lnTo>
                  <a:lnTo>
                    <a:pt x="272" y="133"/>
                  </a:lnTo>
                  <a:lnTo>
                    <a:pt x="356" y="95"/>
                  </a:lnTo>
                  <a:lnTo>
                    <a:pt x="435" y="46"/>
                  </a:lnTo>
                  <a:lnTo>
                    <a:pt x="458" y="23"/>
                  </a:lnTo>
                  <a:lnTo>
                    <a:pt x="483" y="2"/>
                  </a:lnTo>
                  <a:lnTo>
                    <a:pt x="502" y="0"/>
                  </a:lnTo>
                  <a:lnTo>
                    <a:pt x="50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3754" y="3225"/>
              <a:ext cx="876" cy="183"/>
            </a:xfrm>
            <a:custGeom>
              <a:avLst/>
              <a:gdLst>
                <a:gd name="T0" fmla="*/ 3 w 1753"/>
                <a:gd name="T1" fmla="*/ 0 h 365"/>
                <a:gd name="T2" fmla="*/ 58 w 1753"/>
                <a:gd name="T3" fmla="*/ 13 h 365"/>
                <a:gd name="T4" fmla="*/ 114 w 1753"/>
                <a:gd name="T5" fmla="*/ 24 h 365"/>
                <a:gd name="T6" fmla="*/ 226 w 1753"/>
                <a:gd name="T7" fmla="*/ 44 h 365"/>
                <a:gd name="T8" fmla="*/ 338 w 1753"/>
                <a:gd name="T9" fmla="*/ 63 h 365"/>
                <a:gd name="T10" fmla="*/ 449 w 1753"/>
                <a:gd name="T11" fmla="*/ 84 h 365"/>
                <a:gd name="T12" fmla="*/ 542 w 1753"/>
                <a:gd name="T13" fmla="*/ 109 h 365"/>
                <a:gd name="T14" fmla="*/ 588 w 1753"/>
                <a:gd name="T15" fmla="*/ 121 h 365"/>
                <a:gd name="T16" fmla="*/ 635 w 1753"/>
                <a:gd name="T17" fmla="*/ 132 h 365"/>
                <a:gd name="T18" fmla="*/ 753 w 1753"/>
                <a:gd name="T19" fmla="*/ 145 h 365"/>
                <a:gd name="T20" fmla="*/ 857 w 1753"/>
                <a:gd name="T21" fmla="*/ 162 h 365"/>
                <a:gd name="T22" fmla="*/ 876 w 1753"/>
                <a:gd name="T23" fmla="*/ 175 h 365"/>
                <a:gd name="T24" fmla="*/ 870 w 1753"/>
                <a:gd name="T25" fmla="*/ 182 h 365"/>
                <a:gd name="T26" fmla="*/ 800 w 1753"/>
                <a:gd name="T27" fmla="*/ 183 h 365"/>
                <a:gd name="T28" fmla="*/ 628 w 1753"/>
                <a:gd name="T29" fmla="*/ 161 h 365"/>
                <a:gd name="T30" fmla="*/ 550 w 1753"/>
                <a:gd name="T31" fmla="*/ 145 h 365"/>
                <a:gd name="T32" fmla="*/ 471 w 1753"/>
                <a:gd name="T33" fmla="*/ 128 h 365"/>
                <a:gd name="T34" fmla="*/ 392 w 1753"/>
                <a:gd name="T35" fmla="*/ 110 h 365"/>
                <a:gd name="T36" fmla="*/ 314 w 1753"/>
                <a:gd name="T37" fmla="*/ 92 h 365"/>
                <a:gd name="T38" fmla="*/ 235 w 1753"/>
                <a:gd name="T39" fmla="*/ 72 h 365"/>
                <a:gd name="T40" fmla="*/ 156 w 1753"/>
                <a:gd name="T41" fmla="*/ 53 h 365"/>
                <a:gd name="T42" fmla="*/ 78 w 1753"/>
                <a:gd name="T43" fmla="*/ 33 h 365"/>
                <a:gd name="T44" fmla="*/ 0 w 1753"/>
                <a:gd name="T45" fmla="*/ 14 h 365"/>
                <a:gd name="T46" fmla="*/ 3 w 1753"/>
                <a:gd name="T47" fmla="*/ 0 h 365"/>
                <a:gd name="T48" fmla="*/ 3 w 1753"/>
                <a:gd name="T49" fmla="*/ 0 h 3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753"/>
                <a:gd name="T76" fmla="*/ 0 h 365"/>
                <a:gd name="T77" fmla="*/ 1753 w 1753"/>
                <a:gd name="T78" fmla="*/ 365 h 3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753" h="365">
                  <a:moveTo>
                    <a:pt x="6" y="0"/>
                  </a:moveTo>
                  <a:lnTo>
                    <a:pt x="116" y="25"/>
                  </a:lnTo>
                  <a:lnTo>
                    <a:pt x="229" y="48"/>
                  </a:lnTo>
                  <a:lnTo>
                    <a:pt x="453" y="88"/>
                  </a:lnTo>
                  <a:lnTo>
                    <a:pt x="677" y="126"/>
                  </a:lnTo>
                  <a:lnTo>
                    <a:pt x="899" y="167"/>
                  </a:lnTo>
                  <a:lnTo>
                    <a:pt x="1084" y="217"/>
                  </a:lnTo>
                  <a:lnTo>
                    <a:pt x="1177" y="241"/>
                  </a:lnTo>
                  <a:lnTo>
                    <a:pt x="1270" y="264"/>
                  </a:lnTo>
                  <a:lnTo>
                    <a:pt x="1506" y="289"/>
                  </a:lnTo>
                  <a:lnTo>
                    <a:pt x="1715" y="323"/>
                  </a:lnTo>
                  <a:lnTo>
                    <a:pt x="1753" y="350"/>
                  </a:lnTo>
                  <a:lnTo>
                    <a:pt x="1740" y="363"/>
                  </a:lnTo>
                  <a:lnTo>
                    <a:pt x="1601" y="365"/>
                  </a:lnTo>
                  <a:lnTo>
                    <a:pt x="1257" y="321"/>
                  </a:lnTo>
                  <a:lnTo>
                    <a:pt x="1101" y="289"/>
                  </a:lnTo>
                  <a:lnTo>
                    <a:pt x="943" y="255"/>
                  </a:lnTo>
                  <a:lnTo>
                    <a:pt x="785" y="219"/>
                  </a:lnTo>
                  <a:lnTo>
                    <a:pt x="628" y="183"/>
                  </a:lnTo>
                  <a:lnTo>
                    <a:pt x="470" y="143"/>
                  </a:lnTo>
                  <a:lnTo>
                    <a:pt x="312" y="105"/>
                  </a:lnTo>
                  <a:lnTo>
                    <a:pt x="156" y="65"/>
                  </a:lnTo>
                  <a:lnTo>
                    <a:pt x="0" y="2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4044" y="3117"/>
              <a:ext cx="685" cy="156"/>
            </a:xfrm>
            <a:custGeom>
              <a:avLst/>
              <a:gdLst>
                <a:gd name="T0" fmla="*/ 18 w 1371"/>
                <a:gd name="T1" fmla="*/ 0 h 312"/>
                <a:gd name="T2" fmla="*/ 95 w 1371"/>
                <a:gd name="T3" fmla="*/ 11 h 312"/>
                <a:gd name="T4" fmla="*/ 198 w 1371"/>
                <a:gd name="T5" fmla="*/ 29 h 312"/>
                <a:gd name="T6" fmla="*/ 298 w 1371"/>
                <a:gd name="T7" fmla="*/ 48 h 312"/>
                <a:gd name="T8" fmla="*/ 365 w 1371"/>
                <a:gd name="T9" fmla="*/ 62 h 312"/>
                <a:gd name="T10" fmla="*/ 435 w 1371"/>
                <a:gd name="T11" fmla="*/ 75 h 312"/>
                <a:gd name="T12" fmla="*/ 526 w 1371"/>
                <a:gd name="T13" fmla="*/ 89 h 312"/>
                <a:gd name="T14" fmla="*/ 676 w 1371"/>
                <a:gd name="T15" fmla="*/ 127 h 312"/>
                <a:gd name="T16" fmla="*/ 685 w 1371"/>
                <a:gd name="T17" fmla="*/ 147 h 312"/>
                <a:gd name="T18" fmla="*/ 678 w 1371"/>
                <a:gd name="T19" fmla="*/ 154 h 312"/>
                <a:gd name="T20" fmla="*/ 666 w 1371"/>
                <a:gd name="T21" fmla="*/ 156 h 312"/>
                <a:gd name="T22" fmla="*/ 614 w 1371"/>
                <a:gd name="T23" fmla="*/ 142 h 312"/>
                <a:gd name="T24" fmla="*/ 561 w 1371"/>
                <a:gd name="T25" fmla="*/ 125 h 312"/>
                <a:gd name="T26" fmla="*/ 461 w 1371"/>
                <a:gd name="T27" fmla="*/ 104 h 312"/>
                <a:gd name="T28" fmla="*/ 360 w 1371"/>
                <a:gd name="T29" fmla="*/ 85 h 312"/>
                <a:gd name="T30" fmla="*/ 283 w 1371"/>
                <a:gd name="T31" fmla="*/ 67 h 312"/>
                <a:gd name="T32" fmla="*/ 188 w 1371"/>
                <a:gd name="T33" fmla="*/ 44 h 312"/>
                <a:gd name="T34" fmla="*/ 93 w 1371"/>
                <a:gd name="T35" fmla="*/ 24 h 312"/>
                <a:gd name="T36" fmla="*/ 14 w 1371"/>
                <a:gd name="T37" fmla="*/ 12 h 312"/>
                <a:gd name="T38" fmla="*/ 0 w 1371"/>
                <a:gd name="T39" fmla="*/ 7 h 312"/>
                <a:gd name="T40" fmla="*/ 18 w 1371"/>
                <a:gd name="T41" fmla="*/ 0 h 312"/>
                <a:gd name="T42" fmla="*/ 18 w 1371"/>
                <a:gd name="T43" fmla="*/ 0 h 3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371"/>
                <a:gd name="T67" fmla="*/ 0 h 312"/>
                <a:gd name="T68" fmla="*/ 1371 w 1371"/>
                <a:gd name="T69" fmla="*/ 312 h 3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371" h="312">
                  <a:moveTo>
                    <a:pt x="36" y="0"/>
                  </a:moveTo>
                  <a:lnTo>
                    <a:pt x="190" y="23"/>
                  </a:lnTo>
                  <a:lnTo>
                    <a:pt x="397" y="59"/>
                  </a:lnTo>
                  <a:lnTo>
                    <a:pt x="597" y="97"/>
                  </a:lnTo>
                  <a:lnTo>
                    <a:pt x="730" y="124"/>
                  </a:lnTo>
                  <a:lnTo>
                    <a:pt x="871" y="149"/>
                  </a:lnTo>
                  <a:lnTo>
                    <a:pt x="1053" y="179"/>
                  </a:lnTo>
                  <a:lnTo>
                    <a:pt x="1352" y="255"/>
                  </a:lnTo>
                  <a:lnTo>
                    <a:pt x="1371" y="293"/>
                  </a:lnTo>
                  <a:lnTo>
                    <a:pt x="1357" y="308"/>
                  </a:lnTo>
                  <a:lnTo>
                    <a:pt x="1333" y="312"/>
                  </a:lnTo>
                  <a:lnTo>
                    <a:pt x="1228" y="284"/>
                  </a:lnTo>
                  <a:lnTo>
                    <a:pt x="1122" y="251"/>
                  </a:lnTo>
                  <a:lnTo>
                    <a:pt x="922" y="209"/>
                  </a:lnTo>
                  <a:lnTo>
                    <a:pt x="721" y="170"/>
                  </a:lnTo>
                  <a:lnTo>
                    <a:pt x="567" y="133"/>
                  </a:lnTo>
                  <a:lnTo>
                    <a:pt x="376" y="88"/>
                  </a:lnTo>
                  <a:lnTo>
                    <a:pt x="186" y="48"/>
                  </a:lnTo>
                  <a:lnTo>
                    <a:pt x="29" y="25"/>
                  </a:lnTo>
                  <a:lnTo>
                    <a:pt x="0" y="1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4170" y="2866"/>
              <a:ext cx="82" cy="284"/>
            </a:xfrm>
            <a:custGeom>
              <a:avLst/>
              <a:gdLst>
                <a:gd name="T0" fmla="*/ 82 w 163"/>
                <a:gd name="T1" fmla="*/ 9 h 569"/>
                <a:gd name="T2" fmla="*/ 71 w 163"/>
                <a:gd name="T3" fmla="*/ 48 h 569"/>
                <a:gd name="T4" fmla="*/ 58 w 163"/>
                <a:gd name="T5" fmla="*/ 87 h 569"/>
                <a:gd name="T6" fmla="*/ 29 w 163"/>
                <a:gd name="T7" fmla="*/ 233 h 569"/>
                <a:gd name="T8" fmla="*/ 21 w 163"/>
                <a:gd name="T9" fmla="*/ 276 h 569"/>
                <a:gd name="T10" fmla="*/ 9 w 163"/>
                <a:gd name="T11" fmla="*/ 284 h 569"/>
                <a:gd name="T12" fmla="*/ 0 w 163"/>
                <a:gd name="T13" fmla="*/ 272 h 569"/>
                <a:gd name="T14" fmla="*/ 9 w 163"/>
                <a:gd name="T15" fmla="*/ 223 h 569"/>
                <a:gd name="T16" fmla="*/ 18 w 163"/>
                <a:gd name="T17" fmla="*/ 182 h 569"/>
                <a:gd name="T18" fmla="*/ 30 w 163"/>
                <a:gd name="T19" fmla="*/ 137 h 569"/>
                <a:gd name="T20" fmla="*/ 42 w 163"/>
                <a:gd name="T21" fmla="*/ 91 h 569"/>
                <a:gd name="T22" fmla="*/ 53 w 163"/>
                <a:gd name="T23" fmla="*/ 51 h 569"/>
                <a:gd name="T24" fmla="*/ 69 w 163"/>
                <a:gd name="T25" fmla="*/ 4 h 569"/>
                <a:gd name="T26" fmla="*/ 78 w 163"/>
                <a:gd name="T27" fmla="*/ 0 h 569"/>
                <a:gd name="T28" fmla="*/ 82 w 163"/>
                <a:gd name="T29" fmla="*/ 9 h 569"/>
                <a:gd name="T30" fmla="*/ 82 w 163"/>
                <a:gd name="T31" fmla="*/ 9 h 56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3"/>
                <a:gd name="T49" fmla="*/ 0 h 569"/>
                <a:gd name="T50" fmla="*/ 163 w 163"/>
                <a:gd name="T51" fmla="*/ 569 h 56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3" h="569">
                  <a:moveTo>
                    <a:pt x="163" y="18"/>
                  </a:moveTo>
                  <a:lnTo>
                    <a:pt x="142" y="96"/>
                  </a:lnTo>
                  <a:lnTo>
                    <a:pt x="116" y="175"/>
                  </a:lnTo>
                  <a:lnTo>
                    <a:pt x="57" y="466"/>
                  </a:lnTo>
                  <a:lnTo>
                    <a:pt x="42" y="552"/>
                  </a:lnTo>
                  <a:lnTo>
                    <a:pt x="17" y="569"/>
                  </a:lnTo>
                  <a:lnTo>
                    <a:pt x="0" y="544"/>
                  </a:lnTo>
                  <a:lnTo>
                    <a:pt x="17" y="447"/>
                  </a:lnTo>
                  <a:lnTo>
                    <a:pt x="36" y="365"/>
                  </a:lnTo>
                  <a:lnTo>
                    <a:pt x="59" y="274"/>
                  </a:lnTo>
                  <a:lnTo>
                    <a:pt x="84" y="183"/>
                  </a:lnTo>
                  <a:lnTo>
                    <a:pt x="106" y="103"/>
                  </a:lnTo>
                  <a:lnTo>
                    <a:pt x="137" y="8"/>
                  </a:lnTo>
                  <a:lnTo>
                    <a:pt x="156" y="0"/>
                  </a:lnTo>
                  <a:lnTo>
                    <a:pt x="16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4370" y="2900"/>
              <a:ext cx="64" cy="291"/>
            </a:xfrm>
            <a:custGeom>
              <a:avLst/>
              <a:gdLst>
                <a:gd name="T0" fmla="*/ 64 w 129"/>
                <a:gd name="T1" fmla="*/ 11 h 582"/>
                <a:gd name="T2" fmla="*/ 41 w 129"/>
                <a:gd name="T3" fmla="*/ 123 h 582"/>
                <a:gd name="T4" fmla="*/ 26 w 129"/>
                <a:gd name="T5" fmla="*/ 279 h 582"/>
                <a:gd name="T6" fmla="*/ 21 w 129"/>
                <a:gd name="T7" fmla="*/ 288 h 582"/>
                <a:gd name="T8" fmla="*/ 12 w 129"/>
                <a:gd name="T9" fmla="*/ 291 h 582"/>
                <a:gd name="T10" fmla="*/ 0 w 129"/>
                <a:gd name="T11" fmla="*/ 276 h 582"/>
                <a:gd name="T12" fmla="*/ 9 w 129"/>
                <a:gd name="T13" fmla="*/ 197 h 582"/>
                <a:gd name="T14" fmla="*/ 26 w 129"/>
                <a:gd name="T15" fmla="*/ 120 h 582"/>
                <a:gd name="T16" fmla="*/ 44 w 129"/>
                <a:gd name="T17" fmla="*/ 7 h 582"/>
                <a:gd name="T18" fmla="*/ 48 w 129"/>
                <a:gd name="T19" fmla="*/ 1 h 582"/>
                <a:gd name="T20" fmla="*/ 56 w 129"/>
                <a:gd name="T21" fmla="*/ 0 h 582"/>
                <a:gd name="T22" fmla="*/ 64 w 129"/>
                <a:gd name="T23" fmla="*/ 11 h 582"/>
                <a:gd name="T24" fmla="*/ 64 w 129"/>
                <a:gd name="T25" fmla="*/ 11 h 5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9"/>
                <a:gd name="T40" fmla="*/ 0 h 582"/>
                <a:gd name="T41" fmla="*/ 129 w 129"/>
                <a:gd name="T42" fmla="*/ 582 h 58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9" h="582">
                  <a:moveTo>
                    <a:pt x="129" y="23"/>
                  </a:moveTo>
                  <a:lnTo>
                    <a:pt x="82" y="247"/>
                  </a:lnTo>
                  <a:lnTo>
                    <a:pt x="53" y="557"/>
                  </a:lnTo>
                  <a:lnTo>
                    <a:pt x="42" y="576"/>
                  </a:lnTo>
                  <a:lnTo>
                    <a:pt x="25" y="582"/>
                  </a:lnTo>
                  <a:lnTo>
                    <a:pt x="0" y="551"/>
                  </a:lnTo>
                  <a:lnTo>
                    <a:pt x="19" y="395"/>
                  </a:lnTo>
                  <a:lnTo>
                    <a:pt x="53" y="241"/>
                  </a:lnTo>
                  <a:lnTo>
                    <a:pt x="88" y="15"/>
                  </a:lnTo>
                  <a:lnTo>
                    <a:pt x="97" y="2"/>
                  </a:lnTo>
                  <a:lnTo>
                    <a:pt x="112" y="0"/>
                  </a:lnTo>
                  <a:lnTo>
                    <a:pt x="129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4557" y="2903"/>
              <a:ext cx="70" cy="325"/>
            </a:xfrm>
            <a:custGeom>
              <a:avLst/>
              <a:gdLst>
                <a:gd name="T0" fmla="*/ 70 w 140"/>
                <a:gd name="T1" fmla="*/ 14 h 650"/>
                <a:gd name="T2" fmla="*/ 62 w 140"/>
                <a:gd name="T3" fmla="*/ 58 h 650"/>
                <a:gd name="T4" fmla="*/ 51 w 140"/>
                <a:gd name="T5" fmla="*/ 105 h 650"/>
                <a:gd name="T6" fmla="*/ 47 w 140"/>
                <a:gd name="T7" fmla="*/ 212 h 650"/>
                <a:gd name="T8" fmla="*/ 41 w 140"/>
                <a:gd name="T9" fmla="*/ 266 h 650"/>
                <a:gd name="T10" fmla="*/ 28 w 140"/>
                <a:gd name="T11" fmla="*/ 316 h 650"/>
                <a:gd name="T12" fmla="*/ 19 w 140"/>
                <a:gd name="T13" fmla="*/ 324 h 650"/>
                <a:gd name="T14" fmla="*/ 9 w 140"/>
                <a:gd name="T15" fmla="*/ 325 h 650"/>
                <a:gd name="T16" fmla="*/ 0 w 140"/>
                <a:gd name="T17" fmla="*/ 306 h 650"/>
                <a:gd name="T18" fmla="*/ 18 w 140"/>
                <a:gd name="T19" fmla="*/ 239 h 650"/>
                <a:gd name="T20" fmla="*/ 38 w 140"/>
                <a:gd name="T21" fmla="*/ 104 h 650"/>
                <a:gd name="T22" fmla="*/ 46 w 140"/>
                <a:gd name="T23" fmla="*/ 11 h 650"/>
                <a:gd name="T24" fmla="*/ 51 w 140"/>
                <a:gd name="T25" fmla="*/ 3 h 650"/>
                <a:gd name="T26" fmla="*/ 59 w 140"/>
                <a:gd name="T27" fmla="*/ 0 h 650"/>
                <a:gd name="T28" fmla="*/ 70 w 140"/>
                <a:gd name="T29" fmla="*/ 14 h 650"/>
                <a:gd name="T30" fmla="*/ 70 w 140"/>
                <a:gd name="T31" fmla="*/ 14 h 6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0"/>
                <a:gd name="T49" fmla="*/ 0 h 650"/>
                <a:gd name="T50" fmla="*/ 140 w 140"/>
                <a:gd name="T51" fmla="*/ 650 h 6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0" h="650">
                  <a:moveTo>
                    <a:pt x="140" y="28"/>
                  </a:moveTo>
                  <a:lnTo>
                    <a:pt x="125" y="116"/>
                  </a:lnTo>
                  <a:lnTo>
                    <a:pt x="102" y="211"/>
                  </a:lnTo>
                  <a:lnTo>
                    <a:pt x="95" y="424"/>
                  </a:lnTo>
                  <a:lnTo>
                    <a:pt x="83" y="532"/>
                  </a:lnTo>
                  <a:lnTo>
                    <a:pt x="57" y="631"/>
                  </a:lnTo>
                  <a:lnTo>
                    <a:pt x="39" y="648"/>
                  </a:lnTo>
                  <a:lnTo>
                    <a:pt x="19" y="650"/>
                  </a:lnTo>
                  <a:lnTo>
                    <a:pt x="0" y="612"/>
                  </a:lnTo>
                  <a:lnTo>
                    <a:pt x="36" y="479"/>
                  </a:lnTo>
                  <a:lnTo>
                    <a:pt x="76" y="209"/>
                  </a:lnTo>
                  <a:lnTo>
                    <a:pt x="93" y="22"/>
                  </a:lnTo>
                  <a:lnTo>
                    <a:pt x="102" y="5"/>
                  </a:lnTo>
                  <a:lnTo>
                    <a:pt x="119" y="0"/>
                  </a:lnTo>
                  <a:lnTo>
                    <a:pt x="140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031" y="3140"/>
              <a:ext cx="148" cy="86"/>
            </a:xfrm>
            <a:custGeom>
              <a:avLst/>
              <a:gdLst>
                <a:gd name="T0" fmla="*/ 147 w 295"/>
                <a:gd name="T1" fmla="*/ 11 h 171"/>
                <a:gd name="T2" fmla="*/ 125 w 295"/>
                <a:gd name="T3" fmla="*/ 27 h 171"/>
                <a:gd name="T4" fmla="*/ 106 w 295"/>
                <a:gd name="T5" fmla="*/ 37 h 171"/>
                <a:gd name="T6" fmla="*/ 85 w 295"/>
                <a:gd name="T7" fmla="*/ 50 h 171"/>
                <a:gd name="T8" fmla="*/ 42 w 295"/>
                <a:gd name="T9" fmla="*/ 72 h 171"/>
                <a:gd name="T10" fmla="*/ 15 w 295"/>
                <a:gd name="T11" fmla="*/ 86 h 171"/>
                <a:gd name="T12" fmla="*/ 0 w 295"/>
                <a:gd name="T13" fmla="*/ 82 h 171"/>
                <a:gd name="T14" fmla="*/ 4 w 295"/>
                <a:gd name="T15" fmla="*/ 69 h 171"/>
                <a:gd name="T16" fmla="*/ 25 w 295"/>
                <a:gd name="T17" fmla="*/ 55 h 171"/>
                <a:gd name="T18" fmla="*/ 50 w 295"/>
                <a:gd name="T19" fmla="*/ 45 h 171"/>
                <a:gd name="T20" fmla="*/ 97 w 295"/>
                <a:gd name="T21" fmla="*/ 26 h 171"/>
                <a:gd name="T22" fmla="*/ 118 w 295"/>
                <a:gd name="T23" fmla="*/ 13 h 171"/>
                <a:gd name="T24" fmla="*/ 138 w 295"/>
                <a:gd name="T25" fmla="*/ 0 h 171"/>
                <a:gd name="T26" fmla="*/ 148 w 295"/>
                <a:gd name="T27" fmla="*/ 1 h 171"/>
                <a:gd name="T28" fmla="*/ 147 w 295"/>
                <a:gd name="T29" fmla="*/ 11 h 171"/>
                <a:gd name="T30" fmla="*/ 147 w 295"/>
                <a:gd name="T31" fmla="*/ 11 h 17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5"/>
                <a:gd name="T49" fmla="*/ 0 h 171"/>
                <a:gd name="T50" fmla="*/ 295 w 295"/>
                <a:gd name="T51" fmla="*/ 171 h 17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5" h="171">
                  <a:moveTo>
                    <a:pt x="293" y="21"/>
                  </a:moveTo>
                  <a:lnTo>
                    <a:pt x="249" y="53"/>
                  </a:lnTo>
                  <a:lnTo>
                    <a:pt x="211" y="74"/>
                  </a:lnTo>
                  <a:lnTo>
                    <a:pt x="170" y="99"/>
                  </a:lnTo>
                  <a:lnTo>
                    <a:pt x="84" y="144"/>
                  </a:lnTo>
                  <a:lnTo>
                    <a:pt x="29" y="171"/>
                  </a:lnTo>
                  <a:lnTo>
                    <a:pt x="0" y="163"/>
                  </a:lnTo>
                  <a:lnTo>
                    <a:pt x="8" y="137"/>
                  </a:lnTo>
                  <a:lnTo>
                    <a:pt x="50" y="110"/>
                  </a:lnTo>
                  <a:lnTo>
                    <a:pt x="99" y="89"/>
                  </a:lnTo>
                  <a:lnTo>
                    <a:pt x="194" y="51"/>
                  </a:lnTo>
                  <a:lnTo>
                    <a:pt x="236" y="25"/>
                  </a:lnTo>
                  <a:lnTo>
                    <a:pt x="276" y="0"/>
                  </a:lnTo>
                  <a:lnTo>
                    <a:pt x="295" y="2"/>
                  </a:lnTo>
                  <a:lnTo>
                    <a:pt x="29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4226" y="3165"/>
              <a:ext cx="164" cy="116"/>
            </a:xfrm>
            <a:custGeom>
              <a:avLst/>
              <a:gdLst>
                <a:gd name="T0" fmla="*/ 164 w 329"/>
                <a:gd name="T1" fmla="*/ 15 h 232"/>
                <a:gd name="T2" fmla="*/ 152 w 329"/>
                <a:gd name="T3" fmla="*/ 26 h 232"/>
                <a:gd name="T4" fmla="*/ 136 w 329"/>
                <a:gd name="T5" fmla="*/ 39 h 232"/>
                <a:gd name="T6" fmla="*/ 116 w 329"/>
                <a:gd name="T7" fmla="*/ 55 h 232"/>
                <a:gd name="T8" fmla="*/ 95 w 329"/>
                <a:gd name="T9" fmla="*/ 70 h 232"/>
                <a:gd name="T10" fmla="*/ 73 w 329"/>
                <a:gd name="T11" fmla="*/ 85 h 232"/>
                <a:gd name="T12" fmla="*/ 52 w 329"/>
                <a:gd name="T13" fmla="*/ 99 h 232"/>
                <a:gd name="T14" fmla="*/ 21 w 329"/>
                <a:gd name="T15" fmla="*/ 116 h 232"/>
                <a:gd name="T16" fmla="*/ 0 w 329"/>
                <a:gd name="T17" fmla="*/ 111 h 232"/>
                <a:gd name="T18" fmla="*/ 7 w 329"/>
                <a:gd name="T19" fmla="*/ 90 h 232"/>
                <a:gd name="T20" fmla="*/ 38 w 329"/>
                <a:gd name="T21" fmla="*/ 75 h 232"/>
                <a:gd name="T22" fmla="*/ 72 w 329"/>
                <a:gd name="T23" fmla="*/ 59 h 232"/>
                <a:gd name="T24" fmla="*/ 132 w 329"/>
                <a:gd name="T25" fmla="*/ 21 h 232"/>
                <a:gd name="T26" fmla="*/ 150 w 329"/>
                <a:gd name="T27" fmla="*/ 0 h 232"/>
                <a:gd name="T28" fmla="*/ 164 w 329"/>
                <a:gd name="T29" fmla="*/ 0 h 232"/>
                <a:gd name="T30" fmla="*/ 164 w 329"/>
                <a:gd name="T31" fmla="*/ 15 h 232"/>
                <a:gd name="T32" fmla="*/ 164 w 329"/>
                <a:gd name="T33" fmla="*/ 15 h 2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9"/>
                <a:gd name="T52" fmla="*/ 0 h 232"/>
                <a:gd name="T53" fmla="*/ 329 w 329"/>
                <a:gd name="T54" fmla="*/ 232 h 2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9" h="232">
                  <a:moveTo>
                    <a:pt x="329" y="31"/>
                  </a:moveTo>
                  <a:lnTo>
                    <a:pt x="304" y="52"/>
                  </a:lnTo>
                  <a:lnTo>
                    <a:pt x="272" y="78"/>
                  </a:lnTo>
                  <a:lnTo>
                    <a:pt x="232" y="109"/>
                  </a:lnTo>
                  <a:lnTo>
                    <a:pt x="190" y="139"/>
                  </a:lnTo>
                  <a:lnTo>
                    <a:pt x="146" y="169"/>
                  </a:lnTo>
                  <a:lnTo>
                    <a:pt x="105" y="198"/>
                  </a:lnTo>
                  <a:lnTo>
                    <a:pt x="42" y="232"/>
                  </a:lnTo>
                  <a:lnTo>
                    <a:pt x="0" y="221"/>
                  </a:lnTo>
                  <a:lnTo>
                    <a:pt x="15" y="179"/>
                  </a:lnTo>
                  <a:lnTo>
                    <a:pt x="76" y="149"/>
                  </a:lnTo>
                  <a:lnTo>
                    <a:pt x="145" y="118"/>
                  </a:lnTo>
                  <a:lnTo>
                    <a:pt x="264" y="42"/>
                  </a:lnTo>
                  <a:lnTo>
                    <a:pt x="300" y="0"/>
                  </a:lnTo>
                  <a:lnTo>
                    <a:pt x="329" y="0"/>
                  </a:lnTo>
                  <a:lnTo>
                    <a:pt x="329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4449" y="3207"/>
              <a:ext cx="129" cy="93"/>
            </a:xfrm>
            <a:custGeom>
              <a:avLst/>
              <a:gdLst>
                <a:gd name="T0" fmla="*/ 25 w 256"/>
                <a:gd name="T1" fmla="*/ 93 h 186"/>
                <a:gd name="T2" fmla="*/ 7 w 256"/>
                <a:gd name="T3" fmla="*/ 93 h 186"/>
                <a:gd name="T4" fmla="*/ 0 w 256"/>
                <a:gd name="T5" fmla="*/ 83 h 186"/>
                <a:gd name="T6" fmla="*/ 11 w 256"/>
                <a:gd name="T7" fmla="*/ 68 h 186"/>
                <a:gd name="T8" fmla="*/ 35 w 256"/>
                <a:gd name="T9" fmla="*/ 50 h 186"/>
                <a:gd name="T10" fmla="*/ 64 w 256"/>
                <a:gd name="T11" fmla="*/ 33 h 186"/>
                <a:gd name="T12" fmla="*/ 87 w 256"/>
                <a:gd name="T13" fmla="*/ 17 h 186"/>
                <a:gd name="T14" fmla="*/ 109 w 256"/>
                <a:gd name="T15" fmla="*/ 0 h 186"/>
                <a:gd name="T16" fmla="*/ 129 w 256"/>
                <a:gd name="T17" fmla="*/ 4 h 186"/>
                <a:gd name="T18" fmla="*/ 125 w 256"/>
                <a:gd name="T19" fmla="*/ 23 h 186"/>
                <a:gd name="T20" fmla="*/ 111 w 256"/>
                <a:gd name="T21" fmla="*/ 31 h 186"/>
                <a:gd name="T22" fmla="*/ 96 w 256"/>
                <a:gd name="T23" fmla="*/ 45 h 186"/>
                <a:gd name="T24" fmla="*/ 81 w 256"/>
                <a:gd name="T25" fmla="*/ 58 h 186"/>
                <a:gd name="T26" fmla="*/ 53 w 256"/>
                <a:gd name="T27" fmla="*/ 76 h 186"/>
                <a:gd name="T28" fmla="*/ 25 w 256"/>
                <a:gd name="T29" fmla="*/ 93 h 186"/>
                <a:gd name="T30" fmla="*/ 25 w 256"/>
                <a:gd name="T31" fmla="*/ 93 h 18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56"/>
                <a:gd name="T49" fmla="*/ 0 h 186"/>
                <a:gd name="T50" fmla="*/ 256 w 256"/>
                <a:gd name="T51" fmla="*/ 186 h 18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56" h="186">
                  <a:moveTo>
                    <a:pt x="49" y="186"/>
                  </a:moveTo>
                  <a:lnTo>
                    <a:pt x="13" y="186"/>
                  </a:lnTo>
                  <a:lnTo>
                    <a:pt x="0" y="165"/>
                  </a:lnTo>
                  <a:lnTo>
                    <a:pt x="21" y="135"/>
                  </a:lnTo>
                  <a:lnTo>
                    <a:pt x="70" y="101"/>
                  </a:lnTo>
                  <a:lnTo>
                    <a:pt x="127" y="66"/>
                  </a:lnTo>
                  <a:lnTo>
                    <a:pt x="173" y="34"/>
                  </a:lnTo>
                  <a:lnTo>
                    <a:pt x="216" y="0"/>
                  </a:lnTo>
                  <a:lnTo>
                    <a:pt x="256" y="8"/>
                  </a:lnTo>
                  <a:lnTo>
                    <a:pt x="249" y="47"/>
                  </a:lnTo>
                  <a:lnTo>
                    <a:pt x="220" y="63"/>
                  </a:lnTo>
                  <a:lnTo>
                    <a:pt x="190" y="89"/>
                  </a:lnTo>
                  <a:lnTo>
                    <a:pt x="161" y="116"/>
                  </a:lnTo>
                  <a:lnTo>
                    <a:pt x="106" y="152"/>
                  </a:lnTo>
                  <a:lnTo>
                    <a:pt x="49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818" y="3248"/>
              <a:ext cx="36" cy="232"/>
            </a:xfrm>
            <a:custGeom>
              <a:avLst/>
              <a:gdLst>
                <a:gd name="T0" fmla="*/ 27 w 70"/>
                <a:gd name="T1" fmla="*/ 10 h 464"/>
                <a:gd name="T2" fmla="*/ 36 w 70"/>
                <a:gd name="T3" fmla="*/ 195 h 464"/>
                <a:gd name="T4" fmla="*/ 34 w 70"/>
                <a:gd name="T5" fmla="*/ 223 h 464"/>
                <a:gd name="T6" fmla="*/ 24 w 70"/>
                <a:gd name="T7" fmla="*/ 232 h 464"/>
                <a:gd name="T8" fmla="*/ 15 w 70"/>
                <a:gd name="T9" fmla="*/ 223 h 464"/>
                <a:gd name="T10" fmla="*/ 3 w 70"/>
                <a:gd name="T11" fmla="*/ 84 h 464"/>
                <a:gd name="T12" fmla="*/ 4 w 70"/>
                <a:gd name="T13" fmla="*/ 38 h 464"/>
                <a:gd name="T14" fmla="*/ 0 w 70"/>
                <a:gd name="T15" fmla="*/ 6 h 464"/>
                <a:gd name="T16" fmla="*/ 12 w 70"/>
                <a:gd name="T17" fmla="*/ 0 h 464"/>
                <a:gd name="T18" fmla="*/ 27 w 70"/>
                <a:gd name="T19" fmla="*/ 10 h 464"/>
                <a:gd name="T20" fmla="*/ 27 w 70"/>
                <a:gd name="T21" fmla="*/ 10 h 4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0"/>
                <a:gd name="T34" fmla="*/ 0 h 464"/>
                <a:gd name="T35" fmla="*/ 70 w 70"/>
                <a:gd name="T36" fmla="*/ 464 h 4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0" h="464">
                  <a:moveTo>
                    <a:pt x="53" y="19"/>
                  </a:moveTo>
                  <a:lnTo>
                    <a:pt x="70" y="389"/>
                  </a:lnTo>
                  <a:lnTo>
                    <a:pt x="66" y="446"/>
                  </a:lnTo>
                  <a:lnTo>
                    <a:pt x="47" y="464"/>
                  </a:lnTo>
                  <a:lnTo>
                    <a:pt x="30" y="446"/>
                  </a:lnTo>
                  <a:lnTo>
                    <a:pt x="5" y="167"/>
                  </a:lnTo>
                  <a:lnTo>
                    <a:pt x="7" y="76"/>
                  </a:lnTo>
                  <a:lnTo>
                    <a:pt x="0" y="11"/>
                  </a:lnTo>
                  <a:lnTo>
                    <a:pt x="24" y="0"/>
                  </a:lnTo>
                  <a:lnTo>
                    <a:pt x="53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3826" y="3269"/>
              <a:ext cx="96" cy="71"/>
            </a:xfrm>
            <a:custGeom>
              <a:avLst/>
              <a:gdLst>
                <a:gd name="T0" fmla="*/ 0 w 192"/>
                <a:gd name="T1" fmla="*/ 51 h 142"/>
                <a:gd name="T2" fmla="*/ 12 w 192"/>
                <a:gd name="T3" fmla="*/ 41 h 142"/>
                <a:gd name="T4" fmla="*/ 31 w 192"/>
                <a:gd name="T5" fmla="*/ 25 h 142"/>
                <a:gd name="T6" fmla="*/ 53 w 192"/>
                <a:gd name="T7" fmla="*/ 9 h 142"/>
                <a:gd name="T8" fmla="*/ 67 w 192"/>
                <a:gd name="T9" fmla="*/ 0 h 142"/>
                <a:gd name="T10" fmla="*/ 96 w 192"/>
                <a:gd name="T11" fmla="*/ 13 h 142"/>
                <a:gd name="T12" fmla="*/ 77 w 192"/>
                <a:gd name="T13" fmla="*/ 28 h 142"/>
                <a:gd name="T14" fmla="*/ 55 w 192"/>
                <a:gd name="T15" fmla="*/ 44 h 142"/>
                <a:gd name="T16" fmla="*/ 33 w 192"/>
                <a:gd name="T17" fmla="*/ 58 h 142"/>
                <a:gd name="T18" fmla="*/ 12 w 192"/>
                <a:gd name="T19" fmla="*/ 71 h 142"/>
                <a:gd name="T20" fmla="*/ 0 w 192"/>
                <a:gd name="T21" fmla="*/ 65 h 142"/>
                <a:gd name="T22" fmla="*/ 0 w 192"/>
                <a:gd name="T23" fmla="*/ 51 h 142"/>
                <a:gd name="T24" fmla="*/ 0 w 192"/>
                <a:gd name="T25" fmla="*/ 51 h 14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142"/>
                <a:gd name="T41" fmla="*/ 192 w 192"/>
                <a:gd name="T42" fmla="*/ 142 h 14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142">
                  <a:moveTo>
                    <a:pt x="0" y="102"/>
                  </a:moveTo>
                  <a:lnTo>
                    <a:pt x="23" y="83"/>
                  </a:lnTo>
                  <a:lnTo>
                    <a:pt x="63" y="51"/>
                  </a:lnTo>
                  <a:lnTo>
                    <a:pt x="106" y="17"/>
                  </a:lnTo>
                  <a:lnTo>
                    <a:pt x="133" y="0"/>
                  </a:lnTo>
                  <a:lnTo>
                    <a:pt x="192" y="26"/>
                  </a:lnTo>
                  <a:lnTo>
                    <a:pt x="154" y="57"/>
                  </a:lnTo>
                  <a:lnTo>
                    <a:pt x="110" y="89"/>
                  </a:lnTo>
                  <a:lnTo>
                    <a:pt x="66" y="117"/>
                  </a:lnTo>
                  <a:lnTo>
                    <a:pt x="23" y="142"/>
                  </a:lnTo>
                  <a:lnTo>
                    <a:pt x="0" y="129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4072" y="3297"/>
              <a:ext cx="96" cy="111"/>
            </a:xfrm>
            <a:custGeom>
              <a:avLst/>
              <a:gdLst>
                <a:gd name="T0" fmla="*/ 17 w 192"/>
                <a:gd name="T1" fmla="*/ 5 h 222"/>
                <a:gd name="T2" fmla="*/ 46 w 192"/>
                <a:gd name="T3" fmla="*/ 42 h 222"/>
                <a:gd name="T4" fmla="*/ 68 w 192"/>
                <a:gd name="T5" fmla="*/ 63 h 222"/>
                <a:gd name="T6" fmla="*/ 90 w 192"/>
                <a:gd name="T7" fmla="*/ 86 h 222"/>
                <a:gd name="T8" fmla="*/ 96 w 192"/>
                <a:gd name="T9" fmla="*/ 111 h 222"/>
                <a:gd name="T10" fmla="*/ 76 w 192"/>
                <a:gd name="T11" fmla="*/ 111 h 222"/>
                <a:gd name="T12" fmla="*/ 57 w 192"/>
                <a:gd name="T13" fmla="*/ 92 h 222"/>
                <a:gd name="T14" fmla="*/ 35 w 192"/>
                <a:gd name="T15" fmla="*/ 66 h 222"/>
                <a:gd name="T16" fmla="*/ 13 w 192"/>
                <a:gd name="T17" fmla="*/ 38 h 222"/>
                <a:gd name="T18" fmla="*/ 0 w 192"/>
                <a:gd name="T19" fmla="*/ 14 h 222"/>
                <a:gd name="T20" fmla="*/ 3 w 192"/>
                <a:gd name="T21" fmla="*/ 0 h 222"/>
                <a:gd name="T22" fmla="*/ 17 w 192"/>
                <a:gd name="T23" fmla="*/ 5 h 222"/>
                <a:gd name="T24" fmla="*/ 17 w 192"/>
                <a:gd name="T25" fmla="*/ 5 h 2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222"/>
                <a:gd name="T41" fmla="*/ 192 w 192"/>
                <a:gd name="T42" fmla="*/ 222 h 2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222">
                  <a:moveTo>
                    <a:pt x="34" y="9"/>
                  </a:moveTo>
                  <a:lnTo>
                    <a:pt x="91" y="83"/>
                  </a:lnTo>
                  <a:lnTo>
                    <a:pt x="135" y="127"/>
                  </a:lnTo>
                  <a:lnTo>
                    <a:pt x="179" y="171"/>
                  </a:lnTo>
                  <a:lnTo>
                    <a:pt x="192" y="222"/>
                  </a:lnTo>
                  <a:lnTo>
                    <a:pt x="152" y="222"/>
                  </a:lnTo>
                  <a:lnTo>
                    <a:pt x="114" y="184"/>
                  </a:lnTo>
                  <a:lnTo>
                    <a:pt x="69" y="131"/>
                  </a:lnTo>
                  <a:lnTo>
                    <a:pt x="27" y="76"/>
                  </a:lnTo>
                  <a:lnTo>
                    <a:pt x="0" y="28"/>
                  </a:lnTo>
                  <a:lnTo>
                    <a:pt x="6" y="0"/>
                  </a:lnTo>
                  <a:lnTo>
                    <a:pt x="34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4157" y="3320"/>
              <a:ext cx="22" cy="236"/>
            </a:xfrm>
            <a:custGeom>
              <a:avLst/>
              <a:gdLst>
                <a:gd name="T0" fmla="*/ 20 w 44"/>
                <a:gd name="T1" fmla="*/ 7 h 472"/>
                <a:gd name="T2" fmla="*/ 20 w 44"/>
                <a:gd name="T3" fmla="*/ 45 h 472"/>
                <a:gd name="T4" fmla="*/ 20 w 44"/>
                <a:gd name="T5" fmla="*/ 87 h 472"/>
                <a:gd name="T6" fmla="*/ 22 w 44"/>
                <a:gd name="T7" fmla="*/ 220 h 472"/>
                <a:gd name="T8" fmla="*/ 17 w 44"/>
                <a:gd name="T9" fmla="*/ 236 h 472"/>
                <a:gd name="T10" fmla="*/ 6 w 44"/>
                <a:gd name="T11" fmla="*/ 218 h 472"/>
                <a:gd name="T12" fmla="*/ 0 w 44"/>
                <a:gd name="T13" fmla="*/ 112 h 472"/>
                <a:gd name="T14" fmla="*/ 7 w 44"/>
                <a:gd name="T15" fmla="*/ 7 h 472"/>
                <a:gd name="T16" fmla="*/ 13 w 44"/>
                <a:gd name="T17" fmla="*/ 0 h 472"/>
                <a:gd name="T18" fmla="*/ 20 w 44"/>
                <a:gd name="T19" fmla="*/ 7 h 472"/>
                <a:gd name="T20" fmla="*/ 20 w 44"/>
                <a:gd name="T21" fmla="*/ 7 h 4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472"/>
                <a:gd name="T35" fmla="*/ 44 w 44"/>
                <a:gd name="T36" fmla="*/ 472 h 4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472">
                  <a:moveTo>
                    <a:pt x="40" y="15"/>
                  </a:moveTo>
                  <a:lnTo>
                    <a:pt x="40" y="90"/>
                  </a:lnTo>
                  <a:lnTo>
                    <a:pt x="40" y="173"/>
                  </a:lnTo>
                  <a:lnTo>
                    <a:pt x="44" y="439"/>
                  </a:lnTo>
                  <a:lnTo>
                    <a:pt x="33" y="472"/>
                  </a:lnTo>
                  <a:lnTo>
                    <a:pt x="12" y="436"/>
                  </a:lnTo>
                  <a:lnTo>
                    <a:pt x="0" y="223"/>
                  </a:lnTo>
                  <a:lnTo>
                    <a:pt x="14" y="13"/>
                  </a:lnTo>
                  <a:lnTo>
                    <a:pt x="27" y="0"/>
                  </a:lnTo>
                  <a:lnTo>
                    <a:pt x="4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4193" y="3337"/>
              <a:ext cx="37" cy="245"/>
            </a:xfrm>
            <a:custGeom>
              <a:avLst/>
              <a:gdLst>
                <a:gd name="T0" fmla="*/ 35 w 74"/>
                <a:gd name="T1" fmla="*/ 9 h 491"/>
                <a:gd name="T2" fmla="*/ 28 w 74"/>
                <a:gd name="T3" fmla="*/ 32 h 491"/>
                <a:gd name="T4" fmla="*/ 29 w 74"/>
                <a:gd name="T5" fmla="*/ 126 h 491"/>
                <a:gd name="T6" fmla="*/ 37 w 74"/>
                <a:gd name="T7" fmla="*/ 231 h 491"/>
                <a:gd name="T8" fmla="*/ 34 w 74"/>
                <a:gd name="T9" fmla="*/ 240 h 491"/>
                <a:gd name="T10" fmla="*/ 26 w 74"/>
                <a:gd name="T11" fmla="*/ 245 h 491"/>
                <a:gd name="T12" fmla="*/ 12 w 74"/>
                <a:gd name="T13" fmla="*/ 235 h 491"/>
                <a:gd name="T14" fmla="*/ 9 w 74"/>
                <a:gd name="T15" fmla="*/ 173 h 491"/>
                <a:gd name="T16" fmla="*/ 7 w 74"/>
                <a:gd name="T17" fmla="*/ 110 h 491"/>
                <a:gd name="T18" fmla="*/ 1 w 74"/>
                <a:gd name="T19" fmla="*/ 29 h 491"/>
                <a:gd name="T20" fmla="*/ 0 w 74"/>
                <a:gd name="T21" fmla="*/ 12 h 491"/>
                <a:gd name="T22" fmla="*/ 5 w 74"/>
                <a:gd name="T23" fmla="*/ 4 h 491"/>
                <a:gd name="T24" fmla="*/ 19 w 74"/>
                <a:gd name="T25" fmla="*/ 0 h 491"/>
                <a:gd name="T26" fmla="*/ 35 w 74"/>
                <a:gd name="T27" fmla="*/ 9 h 491"/>
                <a:gd name="T28" fmla="*/ 35 w 74"/>
                <a:gd name="T29" fmla="*/ 9 h 49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4"/>
                <a:gd name="T46" fmla="*/ 0 h 491"/>
                <a:gd name="T47" fmla="*/ 74 w 74"/>
                <a:gd name="T48" fmla="*/ 491 h 49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4" h="491">
                  <a:moveTo>
                    <a:pt x="70" y="19"/>
                  </a:moveTo>
                  <a:lnTo>
                    <a:pt x="57" y="65"/>
                  </a:lnTo>
                  <a:lnTo>
                    <a:pt x="58" y="253"/>
                  </a:lnTo>
                  <a:lnTo>
                    <a:pt x="74" y="462"/>
                  </a:lnTo>
                  <a:lnTo>
                    <a:pt x="68" y="481"/>
                  </a:lnTo>
                  <a:lnTo>
                    <a:pt x="53" y="491"/>
                  </a:lnTo>
                  <a:lnTo>
                    <a:pt x="24" y="470"/>
                  </a:lnTo>
                  <a:lnTo>
                    <a:pt x="17" y="346"/>
                  </a:lnTo>
                  <a:lnTo>
                    <a:pt x="15" y="221"/>
                  </a:lnTo>
                  <a:lnTo>
                    <a:pt x="3" y="59"/>
                  </a:lnTo>
                  <a:lnTo>
                    <a:pt x="0" y="25"/>
                  </a:lnTo>
                  <a:lnTo>
                    <a:pt x="11" y="8"/>
                  </a:lnTo>
                  <a:lnTo>
                    <a:pt x="38" y="0"/>
                  </a:lnTo>
                  <a:lnTo>
                    <a:pt x="7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4200" y="3339"/>
              <a:ext cx="113" cy="88"/>
            </a:xfrm>
            <a:custGeom>
              <a:avLst/>
              <a:gdLst>
                <a:gd name="T0" fmla="*/ 2 w 224"/>
                <a:gd name="T1" fmla="*/ 74 h 177"/>
                <a:gd name="T2" fmla="*/ 20 w 224"/>
                <a:gd name="T3" fmla="*/ 56 h 177"/>
                <a:gd name="T4" fmla="*/ 46 w 224"/>
                <a:gd name="T5" fmla="*/ 34 h 177"/>
                <a:gd name="T6" fmla="*/ 72 w 224"/>
                <a:gd name="T7" fmla="*/ 13 h 177"/>
                <a:gd name="T8" fmla="*/ 92 w 224"/>
                <a:gd name="T9" fmla="*/ 0 h 177"/>
                <a:gd name="T10" fmla="*/ 113 w 224"/>
                <a:gd name="T11" fmla="*/ 5 h 177"/>
                <a:gd name="T12" fmla="*/ 107 w 224"/>
                <a:gd name="T13" fmla="*/ 26 h 177"/>
                <a:gd name="T14" fmla="*/ 80 w 224"/>
                <a:gd name="T15" fmla="*/ 43 h 177"/>
                <a:gd name="T16" fmla="*/ 53 w 224"/>
                <a:gd name="T17" fmla="*/ 59 h 177"/>
                <a:gd name="T18" fmla="*/ 32 w 224"/>
                <a:gd name="T19" fmla="*/ 74 h 177"/>
                <a:gd name="T20" fmla="*/ 12 w 224"/>
                <a:gd name="T21" fmla="*/ 88 h 177"/>
                <a:gd name="T22" fmla="*/ 0 w 224"/>
                <a:gd name="T23" fmla="*/ 86 h 177"/>
                <a:gd name="T24" fmla="*/ 2 w 224"/>
                <a:gd name="T25" fmla="*/ 74 h 177"/>
                <a:gd name="T26" fmla="*/ 2 w 224"/>
                <a:gd name="T27" fmla="*/ 74 h 17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4"/>
                <a:gd name="T43" fmla="*/ 0 h 177"/>
                <a:gd name="T44" fmla="*/ 224 w 224"/>
                <a:gd name="T45" fmla="*/ 177 h 17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4" h="177">
                  <a:moveTo>
                    <a:pt x="4" y="148"/>
                  </a:moveTo>
                  <a:lnTo>
                    <a:pt x="40" y="112"/>
                  </a:lnTo>
                  <a:lnTo>
                    <a:pt x="91" y="69"/>
                  </a:lnTo>
                  <a:lnTo>
                    <a:pt x="142" y="27"/>
                  </a:lnTo>
                  <a:lnTo>
                    <a:pt x="182" y="0"/>
                  </a:lnTo>
                  <a:lnTo>
                    <a:pt x="224" y="10"/>
                  </a:lnTo>
                  <a:lnTo>
                    <a:pt x="213" y="52"/>
                  </a:lnTo>
                  <a:lnTo>
                    <a:pt x="159" y="86"/>
                  </a:lnTo>
                  <a:lnTo>
                    <a:pt x="106" y="118"/>
                  </a:lnTo>
                  <a:lnTo>
                    <a:pt x="64" y="148"/>
                  </a:lnTo>
                  <a:lnTo>
                    <a:pt x="24" y="177"/>
                  </a:lnTo>
                  <a:lnTo>
                    <a:pt x="0" y="173"/>
                  </a:lnTo>
                  <a:lnTo>
                    <a:pt x="4" y="1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4519" y="3388"/>
              <a:ext cx="89" cy="116"/>
            </a:xfrm>
            <a:custGeom>
              <a:avLst/>
              <a:gdLst>
                <a:gd name="T0" fmla="*/ 21 w 178"/>
                <a:gd name="T1" fmla="*/ 6 h 234"/>
                <a:gd name="T2" fmla="*/ 37 w 178"/>
                <a:gd name="T3" fmla="*/ 31 h 234"/>
                <a:gd name="T4" fmla="*/ 54 w 178"/>
                <a:gd name="T5" fmla="*/ 55 h 234"/>
                <a:gd name="T6" fmla="*/ 72 w 178"/>
                <a:gd name="T7" fmla="*/ 79 h 234"/>
                <a:gd name="T8" fmla="*/ 89 w 178"/>
                <a:gd name="T9" fmla="*/ 104 h 234"/>
                <a:gd name="T10" fmla="*/ 88 w 178"/>
                <a:gd name="T11" fmla="*/ 116 h 234"/>
                <a:gd name="T12" fmla="*/ 76 w 178"/>
                <a:gd name="T13" fmla="*/ 115 h 234"/>
                <a:gd name="T14" fmla="*/ 48 w 178"/>
                <a:gd name="T15" fmla="*/ 91 h 234"/>
                <a:gd name="T16" fmla="*/ 22 w 178"/>
                <a:gd name="T17" fmla="*/ 55 h 234"/>
                <a:gd name="T18" fmla="*/ 0 w 178"/>
                <a:gd name="T19" fmla="*/ 15 h 234"/>
                <a:gd name="T20" fmla="*/ 6 w 178"/>
                <a:gd name="T21" fmla="*/ 0 h 234"/>
                <a:gd name="T22" fmla="*/ 21 w 178"/>
                <a:gd name="T23" fmla="*/ 6 h 234"/>
                <a:gd name="T24" fmla="*/ 21 w 178"/>
                <a:gd name="T25" fmla="*/ 6 h 2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8"/>
                <a:gd name="T40" fmla="*/ 0 h 234"/>
                <a:gd name="T41" fmla="*/ 178 w 178"/>
                <a:gd name="T42" fmla="*/ 234 h 2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8" h="234">
                  <a:moveTo>
                    <a:pt x="41" y="12"/>
                  </a:moveTo>
                  <a:lnTo>
                    <a:pt x="74" y="63"/>
                  </a:lnTo>
                  <a:lnTo>
                    <a:pt x="108" y="110"/>
                  </a:lnTo>
                  <a:lnTo>
                    <a:pt x="144" y="160"/>
                  </a:lnTo>
                  <a:lnTo>
                    <a:pt x="178" y="209"/>
                  </a:lnTo>
                  <a:lnTo>
                    <a:pt x="176" y="234"/>
                  </a:lnTo>
                  <a:lnTo>
                    <a:pt x="152" y="232"/>
                  </a:lnTo>
                  <a:lnTo>
                    <a:pt x="96" y="183"/>
                  </a:lnTo>
                  <a:lnTo>
                    <a:pt x="43" y="110"/>
                  </a:lnTo>
                  <a:lnTo>
                    <a:pt x="0" y="31"/>
                  </a:lnTo>
                  <a:lnTo>
                    <a:pt x="11" y="0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4590" y="3396"/>
              <a:ext cx="30" cy="276"/>
            </a:xfrm>
            <a:custGeom>
              <a:avLst/>
              <a:gdLst>
                <a:gd name="T0" fmla="*/ 15 w 61"/>
                <a:gd name="T1" fmla="*/ 7 h 552"/>
                <a:gd name="T2" fmla="*/ 21 w 61"/>
                <a:gd name="T3" fmla="*/ 109 h 552"/>
                <a:gd name="T4" fmla="*/ 30 w 61"/>
                <a:gd name="T5" fmla="*/ 211 h 552"/>
                <a:gd name="T6" fmla="*/ 23 w 61"/>
                <a:gd name="T7" fmla="*/ 267 h 552"/>
                <a:gd name="T8" fmla="*/ 8 w 61"/>
                <a:gd name="T9" fmla="*/ 276 h 552"/>
                <a:gd name="T10" fmla="*/ 0 w 61"/>
                <a:gd name="T11" fmla="*/ 261 h 552"/>
                <a:gd name="T12" fmla="*/ 5 w 61"/>
                <a:gd name="T13" fmla="*/ 213 h 552"/>
                <a:gd name="T14" fmla="*/ 1 w 61"/>
                <a:gd name="T15" fmla="*/ 7 h 552"/>
                <a:gd name="T16" fmla="*/ 8 w 61"/>
                <a:gd name="T17" fmla="*/ 0 h 552"/>
                <a:gd name="T18" fmla="*/ 15 w 61"/>
                <a:gd name="T19" fmla="*/ 7 h 552"/>
                <a:gd name="T20" fmla="*/ 15 w 61"/>
                <a:gd name="T21" fmla="*/ 7 h 5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1"/>
                <a:gd name="T34" fmla="*/ 0 h 552"/>
                <a:gd name="T35" fmla="*/ 61 w 61"/>
                <a:gd name="T36" fmla="*/ 552 h 55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1" h="552">
                  <a:moveTo>
                    <a:pt x="30" y="14"/>
                  </a:moveTo>
                  <a:lnTo>
                    <a:pt x="42" y="219"/>
                  </a:lnTo>
                  <a:lnTo>
                    <a:pt x="61" y="422"/>
                  </a:lnTo>
                  <a:lnTo>
                    <a:pt x="46" y="534"/>
                  </a:lnTo>
                  <a:lnTo>
                    <a:pt x="17" y="552"/>
                  </a:lnTo>
                  <a:lnTo>
                    <a:pt x="0" y="521"/>
                  </a:lnTo>
                  <a:lnTo>
                    <a:pt x="11" y="426"/>
                  </a:lnTo>
                  <a:lnTo>
                    <a:pt x="2" y="14"/>
                  </a:lnTo>
                  <a:lnTo>
                    <a:pt x="17" y="0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4631" y="3392"/>
              <a:ext cx="29" cy="297"/>
            </a:xfrm>
            <a:custGeom>
              <a:avLst/>
              <a:gdLst>
                <a:gd name="T0" fmla="*/ 22 w 59"/>
                <a:gd name="T1" fmla="*/ 7 h 593"/>
                <a:gd name="T2" fmla="*/ 29 w 59"/>
                <a:gd name="T3" fmla="*/ 141 h 593"/>
                <a:gd name="T4" fmla="*/ 24 w 59"/>
                <a:gd name="T5" fmla="*/ 285 h 593"/>
                <a:gd name="T6" fmla="*/ 21 w 59"/>
                <a:gd name="T7" fmla="*/ 294 h 593"/>
                <a:gd name="T8" fmla="*/ 12 w 59"/>
                <a:gd name="T9" fmla="*/ 297 h 593"/>
                <a:gd name="T10" fmla="*/ 0 w 59"/>
                <a:gd name="T11" fmla="*/ 285 h 593"/>
                <a:gd name="T12" fmla="*/ 5 w 59"/>
                <a:gd name="T13" fmla="*/ 193 h 593"/>
                <a:gd name="T14" fmla="*/ 12 w 59"/>
                <a:gd name="T15" fmla="*/ 101 h 593"/>
                <a:gd name="T16" fmla="*/ 8 w 59"/>
                <a:gd name="T17" fmla="*/ 8 h 593"/>
                <a:gd name="T18" fmla="*/ 14 w 59"/>
                <a:gd name="T19" fmla="*/ 0 h 593"/>
                <a:gd name="T20" fmla="*/ 22 w 59"/>
                <a:gd name="T21" fmla="*/ 7 h 593"/>
                <a:gd name="T22" fmla="*/ 22 w 59"/>
                <a:gd name="T23" fmla="*/ 7 h 5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9"/>
                <a:gd name="T37" fmla="*/ 0 h 593"/>
                <a:gd name="T38" fmla="*/ 59 w 59"/>
                <a:gd name="T39" fmla="*/ 593 h 59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9" h="593">
                  <a:moveTo>
                    <a:pt x="44" y="13"/>
                  </a:moveTo>
                  <a:lnTo>
                    <a:pt x="59" y="281"/>
                  </a:lnTo>
                  <a:lnTo>
                    <a:pt x="49" y="570"/>
                  </a:lnTo>
                  <a:lnTo>
                    <a:pt x="42" y="587"/>
                  </a:lnTo>
                  <a:lnTo>
                    <a:pt x="25" y="593"/>
                  </a:lnTo>
                  <a:lnTo>
                    <a:pt x="0" y="570"/>
                  </a:lnTo>
                  <a:lnTo>
                    <a:pt x="11" y="386"/>
                  </a:lnTo>
                  <a:lnTo>
                    <a:pt x="25" y="201"/>
                  </a:lnTo>
                  <a:lnTo>
                    <a:pt x="17" y="15"/>
                  </a:lnTo>
                  <a:lnTo>
                    <a:pt x="28" y="0"/>
                  </a:lnTo>
                  <a:lnTo>
                    <a:pt x="44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4640" y="3335"/>
              <a:ext cx="94" cy="77"/>
            </a:xfrm>
            <a:custGeom>
              <a:avLst/>
              <a:gdLst>
                <a:gd name="T0" fmla="*/ 1 w 188"/>
                <a:gd name="T1" fmla="*/ 58 h 154"/>
                <a:gd name="T2" fmla="*/ 17 w 188"/>
                <a:gd name="T3" fmla="*/ 44 h 154"/>
                <a:gd name="T4" fmla="*/ 41 w 188"/>
                <a:gd name="T5" fmla="*/ 26 h 154"/>
                <a:gd name="T6" fmla="*/ 67 w 188"/>
                <a:gd name="T7" fmla="*/ 10 h 154"/>
                <a:gd name="T8" fmla="*/ 85 w 188"/>
                <a:gd name="T9" fmla="*/ 0 h 154"/>
                <a:gd name="T10" fmla="*/ 94 w 188"/>
                <a:gd name="T11" fmla="*/ 2 h 154"/>
                <a:gd name="T12" fmla="*/ 91 w 188"/>
                <a:gd name="T13" fmla="*/ 11 h 154"/>
                <a:gd name="T14" fmla="*/ 60 w 188"/>
                <a:gd name="T15" fmla="*/ 35 h 154"/>
                <a:gd name="T16" fmla="*/ 39 w 188"/>
                <a:gd name="T17" fmla="*/ 57 h 154"/>
                <a:gd name="T18" fmla="*/ 17 w 188"/>
                <a:gd name="T19" fmla="*/ 77 h 154"/>
                <a:gd name="T20" fmla="*/ 0 w 188"/>
                <a:gd name="T21" fmla="*/ 76 h 154"/>
                <a:gd name="T22" fmla="*/ 1 w 188"/>
                <a:gd name="T23" fmla="*/ 58 h 154"/>
                <a:gd name="T24" fmla="*/ 1 w 188"/>
                <a:gd name="T25" fmla="*/ 58 h 1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88"/>
                <a:gd name="T40" fmla="*/ 0 h 154"/>
                <a:gd name="T41" fmla="*/ 188 w 188"/>
                <a:gd name="T42" fmla="*/ 154 h 1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88" h="154">
                  <a:moveTo>
                    <a:pt x="2" y="116"/>
                  </a:moveTo>
                  <a:lnTo>
                    <a:pt x="34" y="89"/>
                  </a:lnTo>
                  <a:lnTo>
                    <a:pt x="82" y="53"/>
                  </a:lnTo>
                  <a:lnTo>
                    <a:pt x="133" y="20"/>
                  </a:lnTo>
                  <a:lnTo>
                    <a:pt x="169" y="0"/>
                  </a:lnTo>
                  <a:lnTo>
                    <a:pt x="188" y="5"/>
                  </a:lnTo>
                  <a:lnTo>
                    <a:pt x="182" y="22"/>
                  </a:lnTo>
                  <a:lnTo>
                    <a:pt x="120" y="70"/>
                  </a:lnTo>
                  <a:lnTo>
                    <a:pt x="78" y="114"/>
                  </a:lnTo>
                  <a:lnTo>
                    <a:pt x="34" y="154"/>
                  </a:lnTo>
                  <a:lnTo>
                    <a:pt x="0" y="152"/>
                  </a:lnTo>
                  <a:lnTo>
                    <a:pt x="2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3745" y="3455"/>
              <a:ext cx="492" cy="176"/>
            </a:xfrm>
            <a:custGeom>
              <a:avLst/>
              <a:gdLst>
                <a:gd name="T0" fmla="*/ 9 w 985"/>
                <a:gd name="T1" fmla="*/ 0 h 352"/>
                <a:gd name="T2" fmla="*/ 46 w 985"/>
                <a:gd name="T3" fmla="*/ 13 h 352"/>
                <a:gd name="T4" fmla="*/ 82 w 985"/>
                <a:gd name="T5" fmla="*/ 28 h 352"/>
                <a:gd name="T6" fmla="*/ 118 w 985"/>
                <a:gd name="T7" fmla="*/ 44 h 352"/>
                <a:gd name="T8" fmla="*/ 155 w 985"/>
                <a:gd name="T9" fmla="*/ 57 h 352"/>
                <a:gd name="T10" fmla="*/ 229 w 985"/>
                <a:gd name="T11" fmla="*/ 75 h 352"/>
                <a:gd name="T12" fmla="*/ 328 w 985"/>
                <a:gd name="T13" fmla="*/ 100 h 352"/>
                <a:gd name="T14" fmla="*/ 423 w 985"/>
                <a:gd name="T15" fmla="*/ 125 h 352"/>
                <a:gd name="T16" fmla="*/ 484 w 985"/>
                <a:gd name="T17" fmla="*/ 150 h 352"/>
                <a:gd name="T18" fmla="*/ 492 w 985"/>
                <a:gd name="T19" fmla="*/ 169 h 352"/>
                <a:gd name="T20" fmla="*/ 473 w 985"/>
                <a:gd name="T21" fmla="*/ 176 h 352"/>
                <a:gd name="T22" fmla="*/ 422 w 985"/>
                <a:gd name="T23" fmla="*/ 159 h 352"/>
                <a:gd name="T24" fmla="*/ 395 w 985"/>
                <a:gd name="T25" fmla="*/ 148 h 352"/>
                <a:gd name="T26" fmla="*/ 370 w 985"/>
                <a:gd name="T27" fmla="*/ 138 h 352"/>
                <a:gd name="T28" fmla="*/ 328 w 985"/>
                <a:gd name="T29" fmla="*/ 125 h 352"/>
                <a:gd name="T30" fmla="*/ 281 w 985"/>
                <a:gd name="T31" fmla="*/ 112 h 352"/>
                <a:gd name="T32" fmla="*/ 231 w 985"/>
                <a:gd name="T33" fmla="*/ 99 h 352"/>
                <a:gd name="T34" fmla="*/ 180 w 985"/>
                <a:gd name="T35" fmla="*/ 85 h 352"/>
                <a:gd name="T36" fmla="*/ 130 w 985"/>
                <a:gd name="T37" fmla="*/ 69 h 352"/>
                <a:gd name="T38" fmla="*/ 83 w 985"/>
                <a:gd name="T39" fmla="*/ 51 h 352"/>
                <a:gd name="T40" fmla="*/ 40 w 985"/>
                <a:gd name="T41" fmla="*/ 34 h 352"/>
                <a:gd name="T42" fmla="*/ 4 w 985"/>
                <a:gd name="T43" fmla="*/ 12 h 352"/>
                <a:gd name="T44" fmla="*/ 0 w 985"/>
                <a:gd name="T45" fmla="*/ 3 h 352"/>
                <a:gd name="T46" fmla="*/ 9 w 985"/>
                <a:gd name="T47" fmla="*/ 0 h 352"/>
                <a:gd name="T48" fmla="*/ 9 w 985"/>
                <a:gd name="T49" fmla="*/ 0 h 3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85"/>
                <a:gd name="T76" fmla="*/ 0 h 352"/>
                <a:gd name="T77" fmla="*/ 985 w 985"/>
                <a:gd name="T78" fmla="*/ 352 h 3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85" h="352">
                  <a:moveTo>
                    <a:pt x="19" y="0"/>
                  </a:moveTo>
                  <a:lnTo>
                    <a:pt x="92" y="27"/>
                  </a:lnTo>
                  <a:lnTo>
                    <a:pt x="164" y="57"/>
                  </a:lnTo>
                  <a:lnTo>
                    <a:pt x="236" y="88"/>
                  </a:lnTo>
                  <a:lnTo>
                    <a:pt x="310" y="114"/>
                  </a:lnTo>
                  <a:lnTo>
                    <a:pt x="458" y="150"/>
                  </a:lnTo>
                  <a:lnTo>
                    <a:pt x="656" y="200"/>
                  </a:lnTo>
                  <a:lnTo>
                    <a:pt x="846" y="251"/>
                  </a:lnTo>
                  <a:lnTo>
                    <a:pt x="968" y="300"/>
                  </a:lnTo>
                  <a:lnTo>
                    <a:pt x="985" y="337"/>
                  </a:lnTo>
                  <a:lnTo>
                    <a:pt x="947" y="352"/>
                  </a:lnTo>
                  <a:lnTo>
                    <a:pt x="844" y="318"/>
                  </a:lnTo>
                  <a:lnTo>
                    <a:pt x="791" y="295"/>
                  </a:lnTo>
                  <a:lnTo>
                    <a:pt x="740" y="276"/>
                  </a:lnTo>
                  <a:lnTo>
                    <a:pt x="656" y="251"/>
                  </a:lnTo>
                  <a:lnTo>
                    <a:pt x="563" y="224"/>
                  </a:lnTo>
                  <a:lnTo>
                    <a:pt x="462" y="198"/>
                  </a:lnTo>
                  <a:lnTo>
                    <a:pt x="361" y="169"/>
                  </a:lnTo>
                  <a:lnTo>
                    <a:pt x="261" y="137"/>
                  </a:lnTo>
                  <a:lnTo>
                    <a:pt x="166" y="103"/>
                  </a:lnTo>
                  <a:lnTo>
                    <a:pt x="80" y="67"/>
                  </a:lnTo>
                  <a:lnTo>
                    <a:pt x="8" y="25"/>
                  </a:lnTo>
                  <a:lnTo>
                    <a:pt x="0" y="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3776" y="3238"/>
              <a:ext cx="30" cy="219"/>
            </a:xfrm>
            <a:custGeom>
              <a:avLst/>
              <a:gdLst>
                <a:gd name="T0" fmla="*/ 13 w 61"/>
                <a:gd name="T1" fmla="*/ 6 h 437"/>
                <a:gd name="T2" fmla="*/ 25 w 61"/>
                <a:gd name="T3" fmla="*/ 107 h 437"/>
                <a:gd name="T4" fmla="*/ 30 w 61"/>
                <a:gd name="T5" fmla="*/ 211 h 437"/>
                <a:gd name="T6" fmla="*/ 25 w 61"/>
                <a:gd name="T7" fmla="*/ 219 h 437"/>
                <a:gd name="T8" fmla="*/ 17 w 61"/>
                <a:gd name="T9" fmla="*/ 212 h 437"/>
                <a:gd name="T10" fmla="*/ 15 w 61"/>
                <a:gd name="T11" fmla="*/ 180 h 437"/>
                <a:gd name="T12" fmla="*/ 7 w 61"/>
                <a:gd name="T13" fmla="*/ 62 h 437"/>
                <a:gd name="T14" fmla="*/ 0 w 61"/>
                <a:gd name="T15" fmla="*/ 8 h 437"/>
                <a:gd name="T16" fmla="*/ 6 w 61"/>
                <a:gd name="T17" fmla="*/ 0 h 437"/>
                <a:gd name="T18" fmla="*/ 13 w 61"/>
                <a:gd name="T19" fmla="*/ 6 h 437"/>
                <a:gd name="T20" fmla="*/ 13 w 61"/>
                <a:gd name="T21" fmla="*/ 6 h 4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1"/>
                <a:gd name="T34" fmla="*/ 0 h 437"/>
                <a:gd name="T35" fmla="*/ 61 w 61"/>
                <a:gd name="T36" fmla="*/ 437 h 4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1" h="437">
                  <a:moveTo>
                    <a:pt x="27" y="11"/>
                  </a:moveTo>
                  <a:lnTo>
                    <a:pt x="50" y="214"/>
                  </a:lnTo>
                  <a:lnTo>
                    <a:pt x="61" y="422"/>
                  </a:lnTo>
                  <a:lnTo>
                    <a:pt x="50" y="437"/>
                  </a:lnTo>
                  <a:lnTo>
                    <a:pt x="34" y="424"/>
                  </a:lnTo>
                  <a:lnTo>
                    <a:pt x="31" y="359"/>
                  </a:lnTo>
                  <a:lnTo>
                    <a:pt x="15" y="123"/>
                  </a:lnTo>
                  <a:lnTo>
                    <a:pt x="0" y="15"/>
                  </a:lnTo>
                  <a:lnTo>
                    <a:pt x="12" y="0"/>
                  </a:lnTo>
                  <a:lnTo>
                    <a:pt x="27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3739" y="3405"/>
              <a:ext cx="66" cy="39"/>
            </a:xfrm>
            <a:custGeom>
              <a:avLst/>
              <a:gdLst>
                <a:gd name="T0" fmla="*/ 5 w 133"/>
                <a:gd name="T1" fmla="*/ 26 h 78"/>
                <a:gd name="T2" fmla="*/ 47 w 133"/>
                <a:gd name="T3" fmla="*/ 0 h 78"/>
                <a:gd name="T4" fmla="*/ 66 w 133"/>
                <a:gd name="T5" fmla="*/ 6 h 78"/>
                <a:gd name="T6" fmla="*/ 60 w 133"/>
                <a:gd name="T7" fmla="*/ 25 h 78"/>
                <a:gd name="T8" fmla="*/ 8 w 133"/>
                <a:gd name="T9" fmla="*/ 39 h 78"/>
                <a:gd name="T10" fmla="*/ 0 w 133"/>
                <a:gd name="T11" fmla="*/ 35 h 78"/>
                <a:gd name="T12" fmla="*/ 5 w 133"/>
                <a:gd name="T13" fmla="*/ 26 h 78"/>
                <a:gd name="T14" fmla="*/ 5 w 133"/>
                <a:gd name="T15" fmla="*/ 26 h 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3"/>
                <a:gd name="T25" fmla="*/ 0 h 78"/>
                <a:gd name="T26" fmla="*/ 133 w 133"/>
                <a:gd name="T27" fmla="*/ 78 h 7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3" h="78">
                  <a:moveTo>
                    <a:pt x="10" y="52"/>
                  </a:moveTo>
                  <a:lnTo>
                    <a:pt x="95" y="0"/>
                  </a:lnTo>
                  <a:lnTo>
                    <a:pt x="133" y="12"/>
                  </a:lnTo>
                  <a:lnTo>
                    <a:pt x="120" y="50"/>
                  </a:lnTo>
                  <a:lnTo>
                    <a:pt x="17" y="78"/>
                  </a:lnTo>
                  <a:lnTo>
                    <a:pt x="0" y="69"/>
                  </a:lnTo>
                  <a:lnTo>
                    <a:pt x="1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3828" y="3331"/>
              <a:ext cx="221" cy="82"/>
            </a:xfrm>
            <a:custGeom>
              <a:avLst/>
              <a:gdLst>
                <a:gd name="T0" fmla="*/ 10 w 443"/>
                <a:gd name="T1" fmla="*/ 54 h 163"/>
                <a:gd name="T2" fmla="*/ 61 w 443"/>
                <a:gd name="T3" fmla="*/ 47 h 163"/>
                <a:gd name="T4" fmla="*/ 111 w 443"/>
                <a:gd name="T5" fmla="*/ 29 h 163"/>
                <a:gd name="T6" fmla="*/ 161 w 443"/>
                <a:gd name="T7" fmla="*/ 13 h 163"/>
                <a:gd name="T8" fmla="*/ 212 w 443"/>
                <a:gd name="T9" fmla="*/ 0 h 163"/>
                <a:gd name="T10" fmla="*/ 221 w 443"/>
                <a:gd name="T11" fmla="*/ 4 h 163"/>
                <a:gd name="T12" fmla="*/ 216 w 443"/>
                <a:gd name="T13" fmla="*/ 14 h 163"/>
                <a:gd name="T14" fmla="*/ 198 w 443"/>
                <a:gd name="T15" fmla="*/ 22 h 163"/>
                <a:gd name="T16" fmla="*/ 169 w 443"/>
                <a:gd name="T17" fmla="*/ 34 h 163"/>
                <a:gd name="T18" fmla="*/ 118 w 443"/>
                <a:gd name="T19" fmla="*/ 53 h 163"/>
                <a:gd name="T20" fmla="*/ 35 w 443"/>
                <a:gd name="T21" fmla="*/ 73 h 163"/>
                <a:gd name="T22" fmla="*/ 15 w 443"/>
                <a:gd name="T23" fmla="*/ 82 h 163"/>
                <a:gd name="T24" fmla="*/ 4 w 443"/>
                <a:gd name="T25" fmla="*/ 80 h 163"/>
                <a:gd name="T26" fmla="*/ 0 w 443"/>
                <a:gd name="T27" fmla="*/ 71 h 163"/>
                <a:gd name="T28" fmla="*/ 1 w 443"/>
                <a:gd name="T29" fmla="*/ 59 h 163"/>
                <a:gd name="T30" fmla="*/ 10 w 443"/>
                <a:gd name="T31" fmla="*/ 54 h 163"/>
                <a:gd name="T32" fmla="*/ 10 w 443"/>
                <a:gd name="T33" fmla="*/ 54 h 1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43"/>
                <a:gd name="T52" fmla="*/ 0 h 163"/>
                <a:gd name="T53" fmla="*/ 443 w 443"/>
                <a:gd name="T54" fmla="*/ 163 h 16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43" h="163">
                  <a:moveTo>
                    <a:pt x="21" y="108"/>
                  </a:moveTo>
                  <a:lnTo>
                    <a:pt x="123" y="93"/>
                  </a:lnTo>
                  <a:lnTo>
                    <a:pt x="222" y="57"/>
                  </a:lnTo>
                  <a:lnTo>
                    <a:pt x="323" y="25"/>
                  </a:lnTo>
                  <a:lnTo>
                    <a:pt x="425" y="0"/>
                  </a:lnTo>
                  <a:lnTo>
                    <a:pt x="443" y="8"/>
                  </a:lnTo>
                  <a:lnTo>
                    <a:pt x="433" y="27"/>
                  </a:lnTo>
                  <a:lnTo>
                    <a:pt x="397" y="44"/>
                  </a:lnTo>
                  <a:lnTo>
                    <a:pt x="338" y="67"/>
                  </a:lnTo>
                  <a:lnTo>
                    <a:pt x="237" y="105"/>
                  </a:lnTo>
                  <a:lnTo>
                    <a:pt x="70" y="146"/>
                  </a:lnTo>
                  <a:lnTo>
                    <a:pt x="30" y="163"/>
                  </a:lnTo>
                  <a:lnTo>
                    <a:pt x="9" y="160"/>
                  </a:lnTo>
                  <a:lnTo>
                    <a:pt x="0" y="141"/>
                  </a:lnTo>
                  <a:lnTo>
                    <a:pt x="2" y="118"/>
                  </a:lnTo>
                  <a:lnTo>
                    <a:pt x="21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3761" y="3523"/>
              <a:ext cx="426" cy="154"/>
            </a:xfrm>
            <a:custGeom>
              <a:avLst/>
              <a:gdLst>
                <a:gd name="T0" fmla="*/ 8 w 851"/>
                <a:gd name="T1" fmla="*/ 0 h 308"/>
                <a:gd name="T2" fmla="*/ 60 w 851"/>
                <a:gd name="T3" fmla="*/ 11 h 308"/>
                <a:gd name="T4" fmla="*/ 89 w 851"/>
                <a:gd name="T5" fmla="*/ 24 h 308"/>
                <a:gd name="T6" fmla="*/ 112 w 851"/>
                <a:gd name="T7" fmla="*/ 34 h 308"/>
                <a:gd name="T8" fmla="*/ 160 w 851"/>
                <a:gd name="T9" fmla="*/ 48 h 308"/>
                <a:gd name="T10" fmla="*/ 207 w 851"/>
                <a:gd name="T11" fmla="*/ 62 h 308"/>
                <a:gd name="T12" fmla="*/ 301 w 851"/>
                <a:gd name="T13" fmla="*/ 89 h 308"/>
                <a:gd name="T14" fmla="*/ 329 w 851"/>
                <a:gd name="T15" fmla="*/ 101 h 308"/>
                <a:gd name="T16" fmla="*/ 356 w 851"/>
                <a:gd name="T17" fmla="*/ 114 h 308"/>
                <a:gd name="T18" fmla="*/ 419 w 851"/>
                <a:gd name="T19" fmla="*/ 132 h 308"/>
                <a:gd name="T20" fmla="*/ 426 w 851"/>
                <a:gd name="T21" fmla="*/ 148 h 308"/>
                <a:gd name="T22" fmla="*/ 411 w 851"/>
                <a:gd name="T23" fmla="*/ 154 h 308"/>
                <a:gd name="T24" fmla="*/ 353 w 851"/>
                <a:gd name="T25" fmla="*/ 132 h 308"/>
                <a:gd name="T26" fmla="*/ 324 w 851"/>
                <a:gd name="T27" fmla="*/ 120 h 308"/>
                <a:gd name="T28" fmla="*/ 295 w 851"/>
                <a:gd name="T29" fmla="*/ 108 h 308"/>
                <a:gd name="T30" fmla="*/ 248 w 851"/>
                <a:gd name="T31" fmla="*/ 93 h 308"/>
                <a:gd name="T32" fmla="*/ 202 w 851"/>
                <a:gd name="T33" fmla="*/ 78 h 308"/>
                <a:gd name="T34" fmla="*/ 154 w 851"/>
                <a:gd name="T35" fmla="*/ 62 h 308"/>
                <a:gd name="T36" fmla="*/ 107 w 851"/>
                <a:gd name="T37" fmla="*/ 45 h 308"/>
                <a:gd name="T38" fmla="*/ 75 w 851"/>
                <a:gd name="T39" fmla="*/ 33 h 308"/>
                <a:gd name="T40" fmla="*/ 43 w 851"/>
                <a:gd name="T41" fmla="*/ 20 h 308"/>
                <a:gd name="T42" fmla="*/ 7 w 851"/>
                <a:gd name="T43" fmla="*/ 13 h 308"/>
                <a:gd name="T44" fmla="*/ 0 w 851"/>
                <a:gd name="T45" fmla="*/ 5 h 308"/>
                <a:gd name="T46" fmla="*/ 8 w 851"/>
                <a:gd name="T47" fmla="*/ 0 h 308"/>
                <a:gd name="T48" fmla="*/ 8 w 851"/>
                <a:gd name="T49" fmla="*/ 0 h 3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51"/>
                <a:gd name="T76" fmla="*/ 0 h 308"/>
                <a:gd name="T77" fmla="*/ 851 w 851"/>
                <a:gd name="T78" fmla="*/ 308 h 3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51" h="308">
                  <a:moveTo>
                    <a:pt x="15" y="0"/>
                  </a:moveTo>
                  <a:lnTo>
                    <a:pt x="119" y="23"/>
                  </a:lnTo>
                  <a:lnTo>
                    <a:pt x="178" y="48"/>
                  </a:lnTo>
                  <a:lnTo>
                    <a:pt x="224" y="67"/>
                  </a:lnTo>
                  <a:lnTo>
                    <a:pt x="319" y="97"/>
                  </a:lnTo>
                  <a:lnTo>
                    <a:pt x="414" y="124"/>
                  </a:lnTo>
                  <a:lnTo>
                    <a:pt x="602" y="179"/>
                  </a:lnTo>
                  <a:lnTo>
                    <a:pt x="657" y="203"/>
                  </a:lnTo>
                  <a:lnTo>
                    <a:pt x="712" y="228"/>
                  </a:lnTo>
                  <a:lnTo>
                    <a:pt x="838" y="264"/>
                  </a:lnTo>
                  <a:lnTo>
                    <a:pt x="851" y="295"/>
                  </a:lnTo>
                  <a:lnTo>
                    <a:pt x="821" y="308"/>
                  </a:lnTo>
                  <a:lnTo>
                    <a:pt x="705" y="264"/>
                  </a:lnTo>
                  <a:lnTo>
                    <a:pt x="648" y="240"/>
                  </a:lnTo>
                  <a:lnTo>
                    <a:pt x="589" y="217"/>
                  </a:lnTo>
                  <a:lnTo>
                    <a:pt x="496" y="186"/>
                  </a:lnTo>
                  <a:lnTo>
                    <a:pt x="403" y="156"/>
                  </a:lnTo>
                  <a:lnTo>
                    <a:pt x="308" y="125"/>
                  </a:lnTo>
                  <a:lnTo>
                    <a:pt x="214" y="91"/>
                  </a:lnTo>
                  <a:lnTo>
                    <a:pt x="150" y="65"/>
                  </a:lnTo>
                  <a:lnTo>
                    <a:pt x="85" y="40"/>
                  </a:lnTo>
                  <a:lnTo>
                    <a:pt x="13" y="27"/>
                  </a:lnTo>
                  <a:lnTo>
                    <a:pt x="0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4033" y="3290"/>
              <a:ext cx="21" cy="134"/>
            </a:xfrm>
            <a:custGeom>
              <a:avLst/>
              <a:gdLst>
                <a:gd name="T0" fmla="*/ 13 w 42"/>
                <a:gd name="T1" fmla="*/ 6 h 268"/>
                <a:gd name="T2" fmla="*/ 21 w 42"/>
                <a:gd name="T3" fmla="*/ 126 h 268"/>
                <a:gd name="T4" fmla="*/ 13 w 42"/>
                <a:gd name="T5" fmla="*/ 134 h 268"/>
                <a:gd name="T6" fmla="*/ 6 w 42"/>
                <a:gd name="T7" fmla="*/ 126 h 268"/>
                <a:gd name="T8" fmla="*/ 4 w 42"/>
                <a:gd name="T9" fmla="*/ 113 h 268"/>
                <a:gd name="T10" fmla="*/ 5 w 42"/>
                <a:gd name="T11" fmla="*/ 50 h 268"/>
                <a:gd name="T12" fmla="*/ 0 w 42"/>
                <a:gd name="T13" fmla="*/ 8 h 268"/>
                <a:gd name="T14" fmla="*/ 5 w 42"/>
                <a:gd name="T15" fmla="*/ 0 h 268"/>
                <a:gd name="T16" fmla="*/ 13 w 42"/>
                <a:gd name="T17" fmla="*/ 6 h 268"/>
                <a:gd name="T18" fmla="*/ 13 w 42"/>
                <a:gd name="T19" fmla="*/ 6 h 2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"/>
                <a:gd name="T31" fmla="*/ 0 h 268"/>
                <a:gd name="T32" fmla="*/ 42 w 42"/>
                <a:gd name="T33" fmla="*/ 268 h 2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" h="268">
                  <a:moveTo>
                    <a:pt x="27" y="12"/>
                  </a:moveTo>
                  <a:lnTo>
                    <a:pt x="42" y="253"/>
                  </a:lnTo>
                  <a:lnTo>
                    <a:pt x="27" y="268"/>
                  </a:lnTo>
                  <a:lnTo>
                    <a:pt x="12" y="253"/>
                  </a:lnTo>
                  <a:lnTo>
                    <a:pt x="8" y="227"/>
                  </a:lnTo>
                  <a:lnTo>
                    <a:pt x="10" y="101"/>
                  </a:lnTo>
                  <a:lnTo>
                    <a:pt x="0" y="17"/>
                  </a:lnTo>
                  <a:lnTo>
                    <a:pt x="10" y="0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4050" y="3400"/>
              <a:ext cx="93" cy="41"/>
            </a:xfrm>
            <a:custGeom>
              <a:avLst/>
              <a:gdLst>
                <a:gd name="T0" fmla="*/ 8 w 187"/>
                <a:gd name="T1" fmla="*/ 0 h 82"/>
                <a:gd name="T2" fmla="*/ 49 w 187"/>
                <a:gd name="T3" fmla="*/ 10 h 82"/>
                <a:gd name="T4" fmla="*/ 88 w 187"/>
                <a:gd name="T5" fmla="*/ 24 h 82"/>
                <a:gd name="T6" fmla="*/ 93 w 187"/>
                <a:gd name="T7" fmla="*/ 36 h 82"/>
                <a:gd name="T8" fmla="*/ 82 w 187"/>
                <a:gd name="T9" fmla="*/ 41 h 82"/>
                <a:gd name="T10" fmla="*/ 39 w 187"/>
                <a:gd name="T11" fmla="*/ 23 h 82"/>
                <a:gd name="T12" fmla="*/ 5 w 187"/>
                <a:gd name="T13" fmla="*/ 13 h 82"/>
                <a:gd name="T14" fmla="*/ 0 w 187"/>
                <a:gd name="T15" fmla="*/ 5 h 82"/>
                <a:gd name="T16" fmla="*/ 8 w 187"/>
                <a:gd name="T17" fmla="*/ 0 h 82"/>
                <a:gd name="T18" fmla="*/ 8 w 187"/>
                <a:gd name="T19" fmla="*/ 0 h 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7"/>
                <a:gd name="T31" fmla="*/ 0 h 82"/>
                <a:gd name="T32" fmla="*/ 187 w 187"/>
                <a:gd name="T33" fmla="*/ 82 h 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7" h="82">
                  <a:moveTo>
                    <a:pt x="16" y="0"/>
                  </a:moveTo>
                  <a:lnTo>
                    <a:pt x="99" y="21"/>
                  </a:lnTo>
                  <a:lnTo>
                    <a:pt x="177" y="49"/>
                  </a:lnTo>
                  <a:lnTo>
                    <a:pt x="187" y="72"/>
                  </a:lnTo>
                  <a:lnTo>
                    <a:pt x="164" y="82"/>
                  </a:lnTo>
                  <a:lnTo>
                    <a:pt x="78" y="47"/>
                  </a:lnTo>
                  <a:lnTo>
                    <a:pt x="10" y="26"/>
                  </a:lnTo>
                  <a:lnTo>
                    <a:pt x="0" y="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4211" y="3451"/>
              <a:ext cx="210" cy="65"/>
            </a:xfrm>
            <a:custGeom>
              <a:avLst/>
              <a:gdLst>
                <a:gd name="T0" fmla="*/ 9 w 420"/>
                <a:gd name="T1" fmla="*/ 0 h 129"/>
                <a:gd name="T2" fmla="*/ 62 w 420"/>
                <a:gd name="T3" fmla="*/ 12 h 129"/>
                <a:gd name="T4" fmla="*/ 118 w 420"/>
                <a:gd name="T5" fmla="*/ 29 h 129"/>
                <a:gd name="T6" fmla="*/ 157 w 420"/>
                <a:gd name="T7" fmla="*/ 45 h 129"/>
                <a:gd name="T8" fmla="*/ 198 w 420"/>
                <a:gd name="T9" fmla="*/ 43 h 129"/>
                <a:gd name="T10" fmla="*/ 210 w 420"/>
                <a:gd name="T11" fmla="*/ 46 h 129"/>
                <a:gd name="T12" fmla="*/ 206 w 420"/>
                <a:gd name="T13" fmla="*/ 58 h 129"/>
                <a:gd name="T14" fmla="*/ 184 w 420"/>
                <a:gd name="T15" fmla="*/ 65 h 129"/>
                <a:gd name="T16" fmla="*/ 160 w 420"/>
                <a:gd name="T17" fmla="*/ 61 h 129"/>
                <a:gd name="T18" fmla="*/ 114 w 420"/>
                <a:gd name="T19" fmla="*/ 44 h 129"/>
                <a:gd name="T20" fmla="*/ 56 w 420"/>
                <a:gd name="T21" fmla="*/ 28 h 129"/>
                <a:gd name="T22" fmla="*/ 6 w 420"/>
                <a:gd name="T23" fmla="*/ 13 h 129"/>
                <a:gd name="T24" fmla="*/ 0 w 420"/>
                <a:gd name="T25" fmla="*/ 5 h 129"/>
                <a:gd name="T26" fmla="*/ 9 w 420"/>
                <a:gd name="T27" fmla="*/ 0 h 129"/>
                <a:gd name="T28" fmla="*/ 9 w 420"/>
                <a:gd name="T29" fmla="*/ 0 h 1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0"/>
                <a:gd name="T46" fmla="*/ 0 h 129"/>
                <a:gd name="T47" fmla="*/ 420 w 420"/>
                <a:gd name="T48" fmla="*/ 129 h 12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0" h="129">
                  <a:moveTo>
                    <a:pt x="17" y="0"/>
                  </a:moveTo>
                  <a:lnTo>
                    <a:pt x="125" y="24"/>
                  </a:lnTo>
                  <a:lnTo>
                    <a:pt x="237" y="58"/>
                  </a:lnTo>
                  <a:lnTo>
                    <a:pt x="313" y="89"/>
                  </a:lnTo>
                  <a:lnTo>
                    <a:pt x="395" y="85"/>
                  </a:lnTo>
                  <a:lnTo>
                    <a:pt x="420" y="91"/>
                  </a:lnTo>
                  <a:lnTo>
                    <a:pt x="412" y="115"/>
                  </a:lnTo>
                  <a:lnTo>
                    <a:pt x="368" y="129"/>
                  </a:lnTo>
                  <a:lnTo>
                    <a:pt x="319" y="121"/>
                  </a:lnTo>
                  <a:lnTo>
                    <a:pt x="228" y="87"/>
                  </a:lnTo>
                  <a:lnTo>
                    <a:pt x="112" y="55"/>
                  </a:lnTo>
                  <a:lnTo>
                    <a:pt x="11" y="26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4402" y="3379"/>
              <a:ext cx="25" cy="138"/>
            </a:xfrm>
            <a:custGeom>
              <a:avLst/>
              <a:gdLst>
                <a:gd name="T0" fmla="*/ 18 w 49"/>
                <a:gd name="T1" fmla="*/ 5 h 276"/>
                <a:gd name="T2" fmla="*/ 25 w 49"/>
                <a:gd name="T3" fmla="*/ 63 h 276"/>
                <a:gd name="T4" fmla="*/ 23 w 49"/>
                <a:gd name="T5" fmla="*/ 125 h 276"/>
                <a:gd name="T6" fmla="*/ 12 w 49"/>
                <a:gd name="T7" fmla="*/ 138 h 276"/>
                <a:gd name="T8" fmla="*/ 0 w 49"/>
                <a:gd name="T9" fmla="*/ 127 h 276"/>
                <a:gd name="T10" fmla="*/ 2 w 49"/>
                <a:gd name="T11" fmla="*/ 89 h 276"/>
                <a:gd name="T12" fmla="*/ 9 w 49"/>
                <a:gd name="T13" fmla="*/ 52 h 276"/>
                <a:gd name="T14" fmla="*/ 5 w 49"/>
                <a:gd name="T15" fmla="*/ 9 h 276"/>
                <a:gd name="T16" fmla="*/ 10 w 49"/>
                <a:gd name="T17" fmla="*/ 0 h 276"/>
                <a:gd name="T18" fmla="*/ 18 w 49"/>
                <a:gd name="T19" fmla="*/ 5 h 276"/>
                <a:gd name="T20" fmla="*/ 18 w 49"/>
                <a:gd name="T21" fmla="*/ 5 h 2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9"/>
                <a:gd name="T34" fmla="*/ 0 h 276"/>
                <a:gd name="T35" fmla="*/ 49 w 49"/>
                <a:gd name="T36" fmla="*/ 276 h 2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9" h="276">
                  <a:moveTo>
                    <a:pt x="36" y="10"/>
                  </a:moveTo>
                  <a:lnTo>
                    <a:pt x="49" y="127"/>
                  </a:lnTo>
                  <a:lnTo>
                    <a:pt x="45" y="251"/>
                  </a:lnTo>
                  <a:lnTo>
                    <a:pt x="23" y="276"/>
                  </a:lnTo>
                  <a:lnTo>
                    <a:pt x="0" y="255"/>
                  </a:lnTo>
                  <a:lnTo>
                    <a:pt x="4" y="179"/>
                  </a:lnTo>
                  <a:lnTo>
                    <a:pt x="17" y="105"/>
                  </a:lnTo>
                  <a:lnTo>
                    <a:pt x="9" y="17"/>
                  </a:lnTo>
                  <a:lnTo>
                    <a:pt x="19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4427" y="3485"/>
              <a:ext cx="117" cy="58"/>
            </a:xfrm>
            <a:custGeom>
              <a:avLst/>
              <a:gdLst>
                <a:gd name="T0" fmla="*/ 14 w 236"/>
                <a:gd name="T1" fmla="*/ 0 h 118"/>
                <a:gd name="T2" fmla="*/ 29 w 236"/>
                <a:gd name="T3" fmla="*/ 10 h 118"/>
                <a:gd name="T4" fmla="*/ 68 w 236"/>
                <a:gd name="T5" fmla="*/ 23 h 118"/>
                <a:gd name="T6" fmla="*/ 111 w 236"/>
                <a:gd name="T7" fmla="*/ 35 h 118"/>
                <a:gd name="T8" fmla="*/ 117 w 236"/>
                <a:gd name="T9" fmla="*/ 52 h 118"/>
                <a:gd name="T10" fmla="*/ 100 w 236"/>
                <a:gd name="T11" fmla="*/ 58 h 118"/>
                <a:gd name="T12" fmla="*/ 62 w 236"/>
                <a:gd name="T13" fmla="*/ 39 h 118"/>
                <a:gd name="T14" fmla="*/ 43 w 236"/>
                <a:gd name="T15" fmla="*/ 29 h 118"/>
                <a:gd name="T16" fmla="*/ 25 w 236"/>
                <a:gd name="T17" fmla="*/ 24 h 118"/>
                <a:gd name="T18" fmla="*/ 6 w 236"/>
                <a:gd name="T19" fmla="*/ 22 h 118"/>
                <a:gd name="T20" fmla="*/ 0 w 236"/>
                <a:gd name="T21" fmla="*/ 7 h 118"/>
                <a:gd name="T22" fmla="*/ 6 w 236"/>
                <a:gd name="T23" fmla="*/ 0 h 118"/>
                <a:gd name="T24" fmla="*/ 14 w 236"/>
                <a:gd name="T25" fmla="*/ 0 h 118"/>
                <a:gd name="T26" fmla="*/ 14 w 236"/>
                <a:gd name="T27" fmla="*/ 0 h 1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36"/>
                <a:gd name="T43" fmla="*/ 0 h 118"/>
                <a:gd name="T44" fmla="*/ 236 w 236"/>
                <a:gd name="T45" fmla="*/ 118 h 1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36" h="118">
                  <a:moveTo>
                    <a:pt x="29" y="0"/>
                  </a:moveTo>
                  <a:lnTo>
                    <a:pt x="59" y="21"/>
                  </a:lnTo>
                  <a:lnTo>
                    <a:pt x="137" y="46"/>
                  </a:lnTo>
                  <a:lnTo>
                    <a:pt x="223" y="72"/>
                  </a:lnTo>
                  <a:lnTo>
                    <a:pt x="236" y="105"/>
                  </a:lnTo>
                  <a:lnTo>
                    <a:pt x="202" y="118"/>
                  </a:lnTo>
                  <a:lnTo>
                    <a:pt x="126" y="80"/>
                  </a:lnTo>
                  <a:lnTo>
                    <a:pt x="86" y="59"/>
                  </a:lnTo>
                  <a:lnTo>
                    <a:pt x="51" y="48"/>
                  </a:lnTo>
                  <a:lnTo>
                    <a:pt x="13" y="44"/>
                  </a:lnTo>
                  <a:lnTo>
                    <a:pt x="0" y="15"/>
                  </a:lnTo>
                  <a:lnTo>
                    <a:pt x="12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4538" y="3405"/>
              <a:ext cx="63" cy="182"/>
            </a:xfrm>
            <a:custGeom>
              <a:avLst/>
              <a:gdLst>
                <a:gd name="T0" fmla="*/ 25 w 127"/>
                <a:gd name="T1" fmla="*/ 157 h 365"/>
                <a:gd name="T2" fmla="*/ 57 w 127"/>
                <a:gd name="T3" fmla="*/ 172 h 365"/>
                <a:gd name="T4" fmla="*/ 63 w 127"/>
                <a:gd name="T5" fmla="*/ 182 h 365"/>
                <a:gd name="T6" fmla="*/ 12 w 127"/>
                <a:gd name="T7" fmla="*/ 175 h 365"/>
                <a:gd name="T8" fmla="*/ 1 w 127"/>
                <a:gd name="T9" fmla="*/ 141 h 365"/>
                <a:gd name="T10" fmla="*/ 2 w 127"/>
                <a:gd name="T11" fmla="*/ 104 h 365"/>
                <a:gd name="T12" fmla="*/ 0 w 127"/>
                <a:gd name="T13" fmla="*/ 12 h 365"/>
                <a:gd name="T14" fmla="*/ 3 w 127"/>
                <a:gd name="T15" fmla="*/ 3 h 365"/>
                <a:gd name="T16" fmla="*/ 12 w 127"/>
                <a:gd name="T17" fmla="*/ 0 h 365"/>
                <a:gd name="T18" fmla="*/ 24 w 127"/>
                <a:gd name="T19" fmla="*/ 12 h 365"/>
                <a:gd name="T20" fmla="*/ 17 w 127"/>
                <a:gd name="T21" fmla="*/ 87 h 365"/>
                <a:gd name="T22" fmla="*/ 16 w 127"/>
                <a:gd name="T23" fmla="*/ 127 h 365"/>
                <a:gd name="T24" fmla="*/ 25 w 127"/>
                <a:gd name="T25" fmla="*/ 157 h 365"/>
                <a:gd name="T26" fmla="*/ 25 w 127"/>
                <a:gd name="T27" fmla="*/ 157 h 3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7"/>
                <a:gd name="T43" fmla="*/ 0 h 365"/>
                <a:gd name="T44" fmla="*/ 127 w 127"/>
                <a:gd name="T45" fmla="*/ 365 h 3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7" h="365">
                  <a:moveTo>
                    <a:pt x="51" y="314"/>
                  </a:moveTo>
                  <a:lnTo>
                    <a:pt x="115" y="344"/>
                  </a:lnTo>
                  <a:lnTo>
                    <a:pt x="127" y="365"/>
                  </a:lnTo>
                  <a:lnTo>
                    <a:pt x="24" y="350"/>
                  </a:lnTo>
                  <a:lnTo>
                    <a:pt x="3" y="282"/>
                  </a:lnTo>
                  <a:lnTo>
                    <a:pt x="5" y="209"/>
                  </a:lnTo>
                  <a:lnTo>
                    <a:pt x="0" y="25"/>
                  </a:lnTo>
                  <a:lnTo>
                    <a:pt x="7" y="6"/>
                  </a:lnTo>
                  <a:lnTo>
                    <a:pt x="24" y="0"/>
                  </a:lnTo>
                  <a:lnTo>
                    <a:pt x="49" y="25"/>
                  </a:lnTo>
                  <a:lnTo>
                    <a:pt x="34" y="175"/>
                  </a:lnTo>
                  <a:lnTo>
                    <a:pt x="32" y="255"/>
                  </a:lnTo>
                  <a:lnTo>
                    <a:pt x="51" y="3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4441" y="3386"/>
              <a:ext cx="85" cy="100"/>
            </a:xfrm>
            <a:custGeom>
              <a:avLst/>
              <a:gdLst>
                <a:gd name="T0" fmla="*/ 20 w 171"/>
                <a:gd name="T1" fmla="*/ 74 h 202"/>
                <a:gd name="T2" fmla="*/ 35 w 171"/>
                <a:gd name="T3" fmla="*/ 78 h 202"/>
                <a:gd name="T4" fmla="*/ 50 w 171"/>
                <a:gd name="T5" fmla="*/ 77 h 202"/>
                <a:gd name="T6" fmla="*/ 60 w 171"/>
                <a:gd name="T7" fmla="*/ 51 h 202"/>
                <a:gd name="T8" fmla="*/ 58 w 171"/>
                <a:gd name="T9" fmla="*/ 20 h 202"/>
                <a:gd name="T10" fmla="*/ 61 w 171"/>
                <a:gd name="T11" fmla="*/ 9 h 202"/>
                <a:gd name="T12" fmla="*/ 71 w 171"/>
                <a:gd name="T13" fmla="*/ 7 h 202"/>
                <a:gd name="T14" fmla="*/ 84 w 171"/>
                <a:gd name="T15" fmla="*/ 20 h 202"/>
                <a:gd name="T16" fmla="*/ 85 w 171"/>
                <a:gd name="T17" fmla="*/ 42 h 202"/>
                <a:gd name="T18" fmla="*/ 84 w 171"/>
                <a:gd name="T19" fmla="*/ 63 h 202"/>
                <a:gd name="T20" fmla="*/ 79 w 171"/>
                <a:gd name="T21" fmla="*/ 84 h 202"/>
                <a:gd name="T22" fmla="*/ 64 w 171"/>
                <a:gd name="T23" fmla="*/ 100 h 202"/>
                <a:gd name="T24" fmla="*/ 38 w 171"/>
                <a:gd name="T25" fmla="*/ 100 h 202"/>
                <a:gd name="T26" fmla="*/ 10 w 171"/>
                <a:gd name="T27" fmla="*/ 92 h 202"/>
                <a:gd name="T28" fmla="*/ 0 w 171"/>
                <a:gd name="T29" fmla="*/ 82 h 202"/>
                <a:gd name="T30" fmla="*/ 9 w 171"/>
                <a:gd name="T31" fmla="*/ 7 h 202"/>
                <a:gd name="T32" fmla="*/ 17 w 171"/>
                <a:gd name="T33" fmla="*/ 0 h 202"/>
                <a:gd name="T34" fmla="*/ 23 w 171"/>
                <a:gd name="T35" fmla="*/ 8 h 202"/>
                <a:gd name="T36" fmla="*/ 20 w 171"/>
                <a:gd name="T37" fmla="*/ 74 h 202"/>
                <a:gd name="T38" fmla="*/ 20 w 171"/>
                <a:gd name="T39" fmla="*/ 74 h 20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71"/>
                <a:gd name="T61" fmla="*/ 0 h 202"/>
                <a:gd name="T62" fmla="*/ 171 w 171"/>
                <a:gd name="T63" fmla="*/ 202 h 20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71" h="202">
                  <a:moveTo>
                    <a:pt x="41" y="149"/>
                  </a:moveTo>
                  <a:lnTo>
                    <a:pt x="70" y="158"/>
                  </a:lnTo>
                  <a:lnTo>
                    <a:pt x="100" y="156"/>
                  </a:lnTo>
                  <a:lnTo>
                    <a:pt x="121" y="103"/>
                  </a:lnTo>
                  <a:lnTo>
                    <a:pt x="116" y="40"/>
                  </a:lnTo>
                  <a:lnTo>
                    <a:pt x="123" y="19"/>
                  </a:lnTo>
                  <a:lnTo>
                    <a:pt x="142" y="14"/>
                  </a:lnTo>
                  <a:lnTo>
                    <a:pt x="169" y="40"/>
                  </a:lnTo>
                  <a:lnTo>
                    <a:pt x="171" y="84"/>
                  </a:lnTo>
                  <a:lnTo>
                    <a:pt x="169" y="128"/>
                  </a:lnTo>
                  <a:lnTo>
                    <a:pt x="159" y="170"/>
                  </a:lnTo>
                  <a:lnTo>
                    <a:pt x="129" y="202"/>
                  </a:lnTo>
                  <a:lnTo>
                    <a:pt x="76" y="202"/>
                  </a:lnTo>
                  <a:lnTo>
                    <a:pt x="21" y="185"/>
                  </a:lnTo>
                  <a:lnTo>
                    <a:pt x="0" y="166"/>
                  </a:lnTo>
                  <a:lnTo>
                    <a:pt x="19" y="14"/>
                  </a:lnTo>
                  <a:lnTo>
                    <a:pt x="34" y="0"/>
                  </a:lnTo>
                  <a:lnTo>
                    <a:pt x="47" y="16"/>
                  </a:lnTo>
                  <a:lnTo>
                    <a:pt x="41" y="1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4"/>
            <p:cNvSpPr>
              <a:spLocks/>
            </p:cNvSpPr>
            <p:nvPr/>
          </p:nvSpPr>
          <p:spPr bwMode="auto">
            <a:xfrm>
              <a:off x="4796" y="2682"/>
              <a:ext cx="104" cy="102"/>
            </a:xfrm>
            <a:custGeom>
              <a:avLst/>
              <a:gdLst>
                <a:gd name="T0" fmla="*/ 14 w 207"/>
                <a:gd name="T1" fmla="*/ 10 h 203"/>
                <a:gd name="T2" fmla="*/ 21 w 207"/>
                <a:gd name="T3" fmla="*/ 22 h 203"/>
                <a:gd name="T4" fmla="*/ 36 w 207"/>
                <a:gd name="T5" fmla="*/ 27 h 203"/>
                <a:gd name="T6" fmla="*/ 78 w 207"/>
                <a:gd name="T7" fmla="*/ 23 h 203"/>
                <a:gd name="T8" fmla="*/ 91 w 207"/>
                <a:gd name="T9" fmla="*/ 28 h 203"/>
                <a:gd name="T10" fmla="*/ 99 w 207"/>
                <a:gd name="T11" fmla="*/ 41 h 203"/>
                <a:gd name="T12" fmla="*/ 104 w 207"/>
                <a:gd name="T13" fmla="*/ 72 h 203"/>
                <a:gd name="T14" fmla="*/ 86 w 207"/>
                <a:gd name="T15" fmla="*/ 91 h 203"/>
                <a:gd name="T16" fmla="*/ 61 w 207"/>
                <a:gd name="T17" fmla="*/ 102 h 203"/>
                <a:gd name="T18" fmla="*/ 50 w 207"/>
                <a:gd name="T19" fmla="*/ 98 h 203"/>
                <a:gd name="T20" fmla="*/ 55 w 207"/>
                <a:gd name="T21" fmla="*/ 87 h 203"/>
                <a:gd name="T22" fmla="*/ 73 w 207"/>
                <a:gd name="T23" fmla="*/ 68 h 203"/>
                <a:gd name="T24" fmla="*/ 80 w 207"/>
                <a:gd name="T25" fmla="*/ 37 h 203"/>
                <a:gd name="T26" fmla="*/ 68 w 207"/>
                <a:gd name="T27" fmla="*/ 43 h 203"/>
                <a:gd name="T28" fmla="*/ 34 w 207"/>
                <a:gd name="T29" fmla="*/ 43 h 203"/>
                <a:gd name="T30" fmla="*/ 8 w 207"/>
                <a:gd name="T31" fmla="*/ 30 h 203"/>
                <a:gd name="T32" fmla="*/ 0 w 207"/>
                <a:gd name="T33" fmla="*/ 4 h 203"/>
                <a:gd name="T34" fmla="*/ 10 w 207"/>
                <a:gd name="T35" fmla="*/ 0 h 203"/>
                <a:gd name="T36" fmla="*/ 14 w 207"/>
                <a:gd name="T37" fmla="*/ 10 h 203"/>
                <a:gd name="T38" fmla="*/ 14 w 207"/>
                <a:gd name="T39" fmla="*/ 10 h 20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07"/>
                <a:gd name="T61" fmla="*/ 0 h 203"/>
                <a:gd name="T62" fmla="*/ 207 w 207"/>
                <a:gd name="T63" fmla="*/ 203 h 20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07" h="203">
                  <a:moveTo>
                    <a:pt x="28" y="20"/>
                  </a:moveTo>
                  <a:lnTo>
                    <a:pt x="41" y="43"/>
                  </a:lnTo>
                  <a:lnTo>
                    <a:pt x="72" y="53"/>
                  </a:lnTo>
                  <a:lnTo>
                    <a:pt x="155" y="45"/>
                  </a:lnTo>
                  <a:lnTo>
                    <a:pt x="182" y="55"/>
                  </a:lnTo>
                  <a:lnTo>
                    <a:pt x="197" y="81"/>
                  </a:lnTo>
                  <a:lnTo>
                    <a:pt x="207" y="144"/>
                  </a:lnTo>
                  <a:lnTo>
                    <a:pt x="172" y="182"/>
                  </a:lnTo>
                  <a:lnTo>
                    <a:pt x="121" y="203"/>
                  </a:lnTo>
                  <a:lnTo>
                    <a:pt x="100" y="195"/>
                  </a:lnTo>
                  <a:lnTo>
                    <a:pt x="110" y="174"/>
                  </a:lnTo>
                  <a:lnTo>
                    <a:pt x="146" y="136"/>
                  </a:lnTo>
                  <a:lnTo>
                    <a:pt x="159" y="74"/>
                  </a:lnTo>
                  <a:lnTo>
                    <a:pt x="136" y="85"/>
                  </a:lnTo>
                  <a:lnTo>
                    <a:pt x="68" y="85"/>
                  </a:lnTo>
                  <a:lnTo>
                    <a:pt x="15" y="60"/>
                  </a:lnTo>
                  <a:lnTo>
                    <a:pt x="0" y="7"/>
                  </a:lnTo>
                  <a:lnTo>
                    <a:pt x="20" y="0"/>
                  </a:lnTo>
                  <a:lnTo>
                    <a:pt x="2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4715" y="2725"/>
              <a:ext cx="249" cy="147"/>
            </a:xfrm>
            <a:custGeom>
              <a:avLst/>
              <a:gdLst>
                <a:gd name="T0" fmla="*/ 50 w 498"/>
                <a:gd name="T1" fmla="*/ 15 h 295"/>
                <a:gd name="T2" fmla="*/ 17 w 498"/>
                <a:gd name="T3" fmla="*/ 21 h 295"/>
                <a:gd name="T4" fmla="*/ 15 w 498"/>
                <a:gd name="T5" fmla="*/ 28 h 295"/>
                <a:gd name="T6" fmla="*/ 17 w 498"/>
                <a:gd name="T7" fmla="*/ 52 h 295"/>
                <a:gd name="T8" fmla="*/ 20 w 498"/>
                <a:gd name="T9" fmla="*/ 104 h 295"/>
                <a:gd name="T10" fmla="*/ 33 w 498"/>
                <a:gd name="T11" fmla="*/ 106 h 295"/>
                <a:gd name="T12" fmla="*/ 49 w 498"/>
                <a:gd name="T13" fmla="*/ 103 h 295"/>
                <a:gd name="T14" fmla="*/ 171 w 498"/>
                <a:gd name="T15" fmla="*/ 118 h 295"/>
                <a:gd name="T16" fmla="*/ 213 w 498"/>
                <a:gd name="T17" fmla="*/ 116 h 295"/>
                <a:gd name="T18" fmla="*/ 228 w 498"/>
                <a:gd name="T19" fmla="*/ 68 h 295"/>
                <a:gd name="T20" fmla="*/ 221 w 498"/>
                <a:gd name="T21" fmla="*/ 35 h 295"/>
                <a:gd name="T22" fmla="*/ 210 w 498"/>
                <a:gd name="T23" fmla="*/ 23 h 295"/>
                <a:gd name="T24" fmla="*/ 194 w 498"/>
                <a:gd name="T25" fmla="*/ 15 h 295"/>
                <a:gd name="T26" fmla="*/ 188 w 498"/>
                <a:gd name="T27" fmla="*/ 6 h 295"/>
                <a:gd name="T28" fmla="*/ 197 w 498"/>
                <a:gd name="T29" fmla="*/ 0 h 295"/>
                <a:gd name="T30" fmla="*/ 246 w 498"/>
                <a:gd name="T31" fmla="*/ 27 h 295"/>
                <a:gd name="T32" fmla="*/ 249 w 498"/>
                <a:gd name="T33" fmla="*/ 54 h 295"/>
                <a:gd name="T34" fmla="*/ 246 w 498"/>
                <a:gd name="T35" fmla="*/ 90 h 295"/>
                <a:gd name="T36" fmla="*/ 237 w 498"/>
                <a:gd name="T37" fmla="*/ 123 h 295"/>
                <a:gd name="T38" fmla="*/ 221 w 498"/>
                <a:gd name="T39" fmla="*/ 141 h 295"/>
                <a:gd name="T40" fmla="*/ 143 w 498"/>
                <a:gd name="T41" fmla="*/ 147 h 295"/>
                <a:gd name="T42" fmla="*/ 66 w 498"/>
                <a:gd name="T43" fmla="*/ 137 h 295"/>
                <a:gd name="T44" fmla="*/ 54 w 498"/>
                <a:gd name="T45" fmla="*/ 132 h 295"/>
                <a:gd name="T46" fmla="*/ 6 w 498"/>
                <a:gd name="T47" fmla="*/ 110 h 295"/>
                <a:gd name="T48" fmla="*/ 0 w 498"/>
                <a:gd name="T49" fmla="*/ 19 h 295"/>
                <a:gd name="T50" fmla="*/ 8 w 498"/>
                <a:gd name="T51" fmla="*/ 9 h 295"/>
                <a:gd name="T52" fmla="*/ 18 w 498"/>
                <a:gd name="T53" fmla="*/ 4 h 295"/>
                <a:gd name="T54" fmla="*/ 43 w 498"/>
                <a:gd name="T55" fmla="*/ 2 h 295"/>
                <a:gd name="T56" fmla="*/ 58 w 498"/>
                <a:gd name="T57" fmla="*/ 6 h 295"/>
                <a:gd name="T58" fmla="*/ 50 w 498"/>
                <a:gd name="T59" fmla="*/ 15 h 295"/>
                <a:gd name="T60" fmla="*/ 50 w 498"/>
                <a:gd name="T61" fmla="*/ 15 h 29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498"/>
                <a:gd name="T94" fmla="*/ 0 h 295"/>
                <a:gd name="T95" fmla="*/ 498 w 498"/>
                <a:gd name="T96" fmla="*/ 295 h 29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498" h="295">
                  <a:moveTo>
                    <a:pt x="99" y="31"/>
                  </a:moveTo>
                  <a:lnTo>
                    <a:pt x="34" y="42"/>
                  </a:lnTo>
                  <a:lnTo>
                    <a:pt x="29" y="57"/>
                  </a:lnTo>
                  <a:lnTo>
                    <a:pt x="34" y="105"/>
                  </a:lnTo>
                  <a:lnTo>
                    <a:pt x="40" y="209"/>
                  </a:lnTo>
                  <a:lnTo>
                    <a:pt x="65" y="213"/>
                  </a:lnTo>
                  <a:lnTo>
                    <a:pt x="97" y="207"/>
                  </a:lnTo>
                  <a:lnTo>
                    <a:pt x="342" y="236"/>
                  </a:lnTo>
                  <a:lnTo>
                    <a:pt x="426" y="232"/>
                  </a:lnTo>
                  <a:lnTo>
                    <a:pt x="456" y="137"/>
                  </a:lnTo>
                  <a:lnTo>
                    <a:pt x="441" y="70"/>
                  </a:lnTo>
                  <a:lnTo>
                    <a:pt x="420" y="46"/>
                  </a:lnTo>
                  <a:lnTo>
                    <a:pt x="388" y="31"/>
                  </a:lnTo>
                  <a:lnTo>
                    <a:pt x="376" y="13"/>
                  </a:lnTo>
                  <a:lnTo>
                    <a:pt x="394" y="0"/>
                  </a:lnTo>
                  <a:lnTo>
                    <a:pt x="492" y="55"/>
                  </a:lnTo>
                  <a:lnTo>
                    <a:pt x="498" y="108"/>
                  </a:lnTo>
                  <a:lnTo>
                    <a:pt x="492" y="181"/>
                  </a:lnTo>
                  <a:lnTo>
                    <a:pt x="473" y="247"/>
                  </a:lnTo>
                  <a:lnTo>
                    <a:pt x="441" y="283"/>
                  </a:lnTo>
                  <a:lnTo>
                    <a:pt x="285" y="295"/>
                  </a:lnTo>
                  <a:lnTo>
                    <a:pt x="131" y="274"/>
                  </a:lnTo>
                  <a:lnTo>
                    <a:pt x="108" y="264"/>
                  </a:lnTo>
                  <a:lnTo>
                    <a:pt x="11" y="221"/>
                  </a:lnTo>
                  <a:lnTo>
                    <a:pt x="0" y="38"/>
                  </a:lnTo>
                  <a:lnTo>
                    <a:pt x="15" y="19"/>
                  </a:lnTo>
                  <a:lnTo>
                    <a:pt x="36" y="8"/>
                  </a:lnTo>
                  <a:lnTo>
                    <a:pt x="86" y="4"/>
                  </a:lnTo>
                  <a:lnTo>
                    <a:pt x="116" y="13"/>
                  </a:lnTo>
                  <a:lnTo>
                    <a:pt x="99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4333" y="2544"/>
              <a:ext cx="236" cy="313"/>
            </a:xfrm>
            <a:custGeom>
              <a:avLst/>
              <a:gdLst>
                <a:gd name="T0" fmla="*/ 42 w 471"/>
                <a:gd name="T1" fmla="*/ 198 h 625"/>
                <a:gd name="T2" fmla="*/ 3 w 471"/>
                <a:gd name="T3" fmla="*/ 189 h 625"/>
                <a:gd name="T4" fmla="*/ 0 w 471"/>
                <a:gd name="T5" fmla="*/ 177 h 625"/>
                <a:gd name="T6" fmla="*/ 29 w 471"/>
                <a:gd name="T7" fmla="*/ 133 h 625"/>
                <a:gd name="T8" fmla="*/ 52 w 471"/>
                <a:gd name="T9" fmla="*/ 95 h 625"/>
                <a:gd name="T10" fmla="*/ 73 w 471"/>
                <a:gd name="T11" fmla="*/ 56 h 625"/>
                <a:gd name="T12" fmla="*/ 96 w 471"/>
                <a:gd name="T13" fmla="*/ 10 h 625"/>
                <a:gd name="T14" fmla="*/ 108 w 471"/>
                <a:gd name="T15" fmla="*/ 0 h 625"/>
                <a:gd name="T16" fmla="*/ 118 w 471"/>
                <a:gd name="T17" fmla="*/ 11 h 625"/>
                <a:gd name="T18" fmla="*/ 121 w 471"/>
                <a:gd name="T19" fmla="*/ 48 h 625"/>
                <a:gd name="T20" fmla="*/ 122 w 471"/>
                <a:gd name="T21" fmla="*/ 84 h 625"/>
                <a:gd name="T22" fmla="*/ 129 w 471"/>
                <a:gd name="T23" fmla="*/ 101 h 625"/>
                <a:gd name="T24" fmla="*/ 144 w 471"/>
                <a:gd name="T25" fmla="*/ 121 h 625"/>
                <a:gd name="T26" fmla="*/ 153 w 471"/>
                <a:gd name="T27" fmla="*/ 132 h 625"/>
                <a:gd name="T28" fmla="*/ 166 w 471"/>
                <a:gd name="T29" fmla="*/ 143 h 625"/>
                <a:gd name="T30" fmla="*/ 180 w 471"/>
                <a:gd name="T31" fmla="*/ 154 h 625"/>
                <a:gd name="T32" fmla="*/ 197 w 471"/>
                <a:gd name="T33" fmla="*/ 167 h 625"/>
                <a:gd name="T34" fmla="*/ 202 w 471"/>
                <a:gd name="T35" fmla="*/ 183 h 625"/>
                <a:gd name="T36" fmla="*/ 185 w 471"/>
                <a:gd name="T37" fmla="*/ 188 h 625"/>
                <a:gd name="T38" fmla="*/ 168 w 471"/>
                <a:gd name="T39" fmla="*/ 181 h 625"/>
                <a:gd name="T40" fmla="*/ 154 w 471"/>
                <a:gd name="T41" fmla="*/ 181 h 625"/>
                <a:gd name="T42" fmla="*/ 178 w 471"/>
                <a:gd name="T43" fmla="*/ 210 h 625"/>
                <a:gd name="T44" fmla="*/ 178 w 471"/>
                <a:gd name="T45" fmla="*/ 225 h 625"/>
                <a:gd name="T46" fmla="*/ 159 w 471"/>
                <a:gd name="T47" fmla="*/ 232 h 625"/>
                <a:gd name="T48" fmla="*/ 170 w 471"/>
                <a:gd name="T49" fmla="*/ 252 h 625"/>
                <a:gd name="T50" fmla="*/ 192 w 471"/>
                <a:gd name="T51" fmla="*/ 266 h 625"/>
                <a:gd name="T52" fmla="*/ 234 w 471"/>
                <a:gd name="T53" fmla="*/ 298 h 625"/>
                <a:gd name="T54" fmla="*/ 236 w 471"/>
                <a:gd name="T55" fmla="*/ 308 h 625"/>
                <a:gd name="T56" fmla="*/ 224 w 471"/>
                <a:gd name="T57" fmla="*/ 313 h 625"/>
                <a:gd name="T58" fmla="*/ 192 w 471"/>
                <a:gd name="T59" fmla="*/ 299 h 625"/>
                <a:gd name="T60" fmla="*/ 132 w 471"/>
                <a:gd name="T61" fmla="*/ 221 h 625"/>
                <a:gd name="T62" fmla="*/ 140 w 471"/>
                <a:gd name="T63" fmla="*/ 209 h 625"/>
                <a:gd name="T64" fmla="*/ 155 w 471"/>
                <a:gd name="T65" fmla="*/ 209 h 625"/>
                <a:gd name="T66" fmla="*/ 142 w 471"/>
                <a:gd name="T67" fmla="*/ 183 h 625"/>
                <a:gd name="T68" fmla="*/ 146 w 471"/>
                <a:gd name="T69" fmla="*/ 171 h 625"/>
                <a:gd name="T70" fmla="*/ 170 w 471"/>
                <a:gd name="T71" fmla="*/ 166 h 625"/>
                <a:gd name="T72" fmla="*/ 134 w 471"/>
                <a:gd name="T73" fmla="*/ 142 h 625"/>
                <a:gd name="T74" fmla="*/ 117 w 471"/>
                <a:gd name="T75" fmla="*/ 110 h 625"/>
                <a:gd name="T76" fmla="*/ 99 w 471"/>
                <a:gd name="T77" fmla="*/ 41 h 625"/>
                <a:gd name="T78" fmla="*/ 81 w 471"/>
                <a:gd name="T79" fmla="*/ 78 h 625"/>
                <a:gd name="T80" fmla="*/ 63 w 471"/>
                <a:gd name="T81" fmla="*/ 112 h 625"/>
                <a:gd name="T82" fmla="*/ 43 w 471"/>
                <a:gd name="T83" fmla="*/ 147 h 625"/>
                <a:gd name="T84" fmla="*/ 18 w 471"/>
                <a:gd name="T85" fmla="*/ 179 h 625"/>
                <a:gd name="T86" fmla="*/ 59 w 471"/>
                <a:gd name="T87" fmla="*/ 192 h 625"/>
                <a:gd name="T88" fmla="*/ 51 w 471"/>
                <a:gd name="T89" fmla="*/ 214 h 625"/>
                <a:gd name="T90" fmla="*/ 33 w 471"/>
                <a:gd name="T91" fmla="*/ 258 h 625"/>
                <a:gd name="T92" fmla="*/ 16 w 471"/>
                <a:gd name="T93" fmla="*/ 291 h 625"/>
                <a:gd name="T94" fmla="*/ 9 w 471"/>
                <a:gd name="T95" fmla="*/ 283 h 625"/>
                <a:gd name="T96" fmla="*/ 13 w 471"/>
                <a:gd name="T97" fmla="*/ 263 h 625"/>
                <a:gd name="T98" fmla="*/ 23 w 471"/>
                <a:gd name="T99" fmla="*/ 241 h 625"/>
                <a:gd name="T100" fmla="*/ 42 w 471"/>
                <a:gd name="T101" fmla="*/ 198 h 625"/>
                <a:gd name="T102" fmla="*/ 42 w 471"/>
                <a:gd name="T103" fmla="*/ 198 h 6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71"/>
                <a:gd name="T157" fmla="*/ 0 h 625"/>
                <a:gd name="T158" fmla="*/ 471 w 471"/>
                <a:gd name="T159" fmla="*/ 625 h 62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71" h="625">
                  <a:moveTo>
                    <a:pt x="83" y="395"/>
                  </a:moveTo>
                  <a:lnTo>
                    <a:pt x="6" y="378"/>
                  </a:lnTo>
                  <a:lnTo>
                    <a:pt x="0" y="353"/>
                  </a:lnTo>
                  <a:lnTo>
                    <a:pt x="57" y="266"/>
                  </a:lnTo>
                  <a:lnTo>
                    <a:pt x="104" y="190"/>
                  </a:lnTo>
                  <a:lnTo>
                    <a:pt x="146" y="112"/>
                  </a:lnTo>
                  <a:lnTo>
                    <a:pt x="192" y="19"/>
                  </a:lnTo>
                  <a:lnTo>
                    <a:pt x="215" y="0"/>
                  </a:lnTo>
                  <a:lnTo>
                    <a:pt x="236" y="21"/>
                  </a:lnTo>
                  <a:lnTo>
                    <a:pt x="241" y="95"/>
                  </a:lnTo>
                  <a:lnTo>
                    <a:pt x="243" y="167"/>
                  </a:lnTo>
                  <a:lnTo>
                    <a:pt x="258" y="201"/>
                  </a:lnTo>
                  <a:lnTo>
                    <a:pt x="287" y="241"/>
                  </a:lnTo>
                  <a:lnTo>
                    <a:pt x="306" y="264"/>
                  </a:lnTo>
                  <a:lnTo>
                    <a:pt x="331" y="285"/>
                  </a:lnTo>
                  <a:lnTo>
                    <a:pt x="359" y="308"/>
                  </a:lnTo>
                  <a:lnTo>
                    <a:pt x="393" y="333"/>
                  </a:lnTo>
                  <a:lnTo>
                    <a:pt x="403" y="365"/>
                  </a:lnTo>
                  <a:lnTo>
                    <a:pt x="369" y="376"/>
                  </a:lnTo>
                  <a:lnTo>
                    <a:pt x="336" y="361"/>
                  </a:lnTo>
                  <a:lnTo>
                    <a:pt x="308" y="361"/>
                  </a:lnTo>
                  <a:lnTo>
                    <a:pt x="355" y="420"/>
                  </a:lnTo>
                  <a:lnTo>
                    <a:pt x="355" y="449"/>
                  </a:lnTo>
                  <a:lnTo>
                    <a:pt x="317" y="464"/>
                  </a:lnTo>
                  <a:lnTo>
                    <a:pt x="340" y="504"/>
                  </a:lnTo>
                  <a:lnTo>
                    <a:pt x="384" y="532"/>
                  </a:lnTo>
                  <a:lnTo>
                    <a:pt x="467" y="595"/>
                  </a:lnTo>
                  <a:lnTo>
                    <a:pt x="471" y="616"/>
                  </a:lnTo>
                  <a:lnTo>
                    <a:pt x="448" y="625"/>
                  </a:lnTo>
                  <a:lnTo>
                    <a:pt x="384" y="597"/>
                  </a:lnTo>
                  <a:lnTo>
                    <a:pt x="264" y="441"/>
                  </a:lnTo>
                  <a:lnTo>
                    <a:pt x="279" y="418"/>
                  </a:lnTo>
                  <a:lnTo>
                    <a:pt x="310" y="418"/>
                  </a:lnTo>
                  <a:lnTo>
                    <a:pt x="283" y="365"/>
                  </a:lnTo>
                  <a:lnTo>
                    <a:pt x="291" y="342"/>
                  </a:lnTo>
                  <a:lnTo>
                    <a:pt x="340" y="331"/>
                  </a:lnTo>
                  <a:lnTo>
                    <a:pt x="268" y="283"/>
                  </a:lnTo>
                  <a:lnTo>
                    <a:pt x="234" y="219"/>
                  </a:lnTo>
                  <a:lnTo>
                    <a:pt x="198" y="82"/>
                  </a:lnTo>
                  <a:lnTo>
                    <a:pt x="161" y="156"/>
                  </a:lnTo>
                  <a:lnTo>
                    <a:pt x="125" y="224"/>
                  </a:lnTo>
                  <a:lnTo>
                    <a:pt x="85" y="293"/>
                  </a:lnTo>
                  <a:lnTo>
                    <a:pt x="36" y="357"/>
                  </a:lnTo>
                  <a:lnTo>
                    <a:pt x="118" y="384"/>
                  </a:lnTo>
                  <a:lnTo>
                    <a:pt x="101" y="428"/>
                  </a:lnTo>
                  <a:lnTo>
                    <a:pt x="66" y="515"/>
                  </a:lnTo>
                  <a:lnTo>
                    <a:pt x="32" y="582"/>
                  </a:lnTo>
                  <a:lnTo>
                    <a:pt x="17" y="566"/>
                  </a:lnTo>
                  <a:lnTo>
                    <a:pt x="26" y="525"/>
                  </a:lnTo>
                  <a:lnTo>
                    <a:pt x="45" y="481"/>
                  </a:lnTo>
                  <a:lnTo>
                    <a:pt x="83" y="3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4654" y="3354"/>
              <a:ext cx="64" cy="165"/>
            </a:xfrm>
            <a:custGeom>
              <a:avLst/>
              <a:gdLst>
                <a:gd name="T0" fmla="*/ 38 w 130"/>
                <a:gd name="T1" fmla="*/ 21 h 328"/>
                <a:gd name="T2" fmla="*/ 53 w 130"/>
                <a:gd name="T3" fmla="*/ 0 h 328"/>
                <a:gd name="T4" fmla="*/ 64 w 130"/>
                <a:gd name="T5" fmla="*/ 3 h 328"/>
                <a:gd name="T6" fmla="*/ 53 w 130"/>
                <a:gd name="T7" fmla="*/ 57 h 328"/>
                <a:gd name="T8" fmla="*/ 44 w 130"/>
                <a:gd name="T9" fmla="*/ 89 h 328"/>
                <a:gd name="T10" fmla="*/ 36 w 130"/>
                <a:gd name="T11" fmla="*/ 111 h 328"/>
                <a:gd name="T12" fmla="*/ 24 w 130"/>
                <a:gd name="T13" fmla="*/ 138 h 328"/>
                <a:gd name="T14" fmla="*/ 9 w 130"/>
                <a:gd name="T15" fmla="*/ 165 h 328"/>
                <a:gd name="T16" fmla="*/ 1 w 130"/>
                <a:gd name="T17" fmla="*/ 158 h 328"/>
                <a:gd name="T18" fmla="*/ 0 w 130"/>
                <a:gd name="T19" fmla="*/ 135 h 328"/>
                <a:gd name="T20" fmla="*/ 21 w 130"/>
                <a:gd name="T21" fmla="*/ 78 h 328"/>
                <a:gd name="T22" fmla="*/ 38 w 130"/>
                <a:gd name="T23" fmla="*/ 21 h 328"/>
                <a:gd name="T24" fmla="*/ 38 w 130"/>
                <a:gd name="T25" fmla="*/ 21 h 3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0"/>
                <a:gd name="T40" fmla="*/ 0 h 328"/>
                <a:gd name="T41" fmla="*/ 130 w 130"/>
                <a:gd name="T42" fmla="*/ 328 h 3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0" h="328">
                  <a:moveTo>
                    <a:pt x="78" y="41"/>
                  </a:moveTo>
                  <a:lnTo>
                    <a:pt x="107" y="0"/>
                  </a:lnTo>
                  <a:lnTo>
                    <a:pt x="130" y="5"/>
                  </a:lnTo>
                  <a:lnTo>
                    <a:pt x="107" y="114"/>
                  </a:lnTo>
                  <a:lnTo>
                    <a:pt x="90" y="176"/>
                  </a:lnTo>
                  <a:lnTo>
                    <a:pt x="73" y="220"/>
                  </a:lnTo>
                  <a:lnTo>
                    <a:pt x="48" y="275"/>
                  </a:lnTo>
                  <a:lnTo>
                    <a:pt x="19" y="328"/>
                  </a:lnTo>
                  <a:lnTo>
                    <a:pt x="2" y="315"/>
                  </a:lnTo>
                  <a:lnTo>
                    <a:pt x="0" y="268"/>
                  </a:lnTo>
                  <a:lnTo>
                    <a:pt x="42" y="155"/>
                  </a:lnTo>
                  <a:lnTo>
                    <a:pt x="78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4237" y="3638"/>
              <a:ext cx="353" cy="122"/>
            </a:xfrm>
            <a:custGeom>
              <a:avLst/>
              <a:gdLst>
                <a:gd name="T0" fmla="*/ 317 w 705"/>
                <a:gd name="T1" fmla="*/ 106 h 245"/>
                <a:gd name="T2" fmla="*/ 353 w 705"/>
                <a:gd name="T3" fmla="*/ 101 h 245"/>
                <a:gd name="T4" fmla="*/ 339 w 705"/>
                <a:gd name="T5" fmla="*/ 111 h 245"/>
                <a:gd name="T6" fmla="*/ 312 w 705"/>
                <a:gd name="T7" fmla="*/ 122 h 245"/>
                <a:gd name="T8" fmla="*/ 301 w 705"/>
                <a:gd name="T9" fmla="*/ 121 h 245"/>
                <a:gd name="T10" fmla="*/ 262 w 705"/>
                <a:gd name="T11" fmla="*/ 108 h 245"/>
                <a:gd name="T12" fmla="*/ 225 w 705"/>
                <a:gd name="T13" fmla="*/ 95 h 245"/>
                <a:gd name="T14" fmla="*/ 185 w 705"/>
                <a:gd name="T15" fmla="*/ 80 h 245"/>
                <a:gd name="T16" fmla="*/ 143 w 705"/>
                <a:gd name="T17" fmla="*/ 64 h 245"/>
                <a:gd name="T18" fmla="*/ 105 w 705"/>
                <a:gd name="T19" fmla="*/ 50 h 245"/>
                <a:gd name="T20" fmla="*/ 56 w 705"/>
                <a:gd name="T21" fmla="*/ 32 h 245"/>
                <a:gd name="T22" fmla="*/ 30 w 705"/>
                <a:gd name="T23" fmla="*/ 23 h 245"/>
                <a:gd name="T24" fmla="*/ 4 w 705"/>
                <a:gd name="T25" fmla="*/ 13 h 245"/>
                <a:gd name="T26" fmla="*/ 0 w 705"/>
                <a:gd name="T27" fmla="*/ 4 h 245"/>
                <a:gd name="T28" fmla="*/ 10 w 705"/>
                <a:gd name="T29" fmla="*/ 0 h 245"/>
                <a:gd name="T30" fmla="*/ 62 w 705"/>
                <a:gd name="T31" fmla="*/ 14 h 245"/>
                <a:gd name="T32" fmla="*/ 110 w 705"/>
                <a:gd name="T33" fmla="*/ 30 h 245"/>
                <a:gd name="T34" fmla="*/ 166 w 705"/>
                <a:gd name="T35" fmla="*/ 48 h 245"/>
                <a:gd name="T36" fmla="*/ 220 w 705"/>
                <a:gd name="T37" fmla="*/ 67 h 245"/>
                <a:gd name="T38" fmla="*/ 268 w 705"/>
                <a:gd name="T39" fmla="*/ 84 h 245"/>
                <a:gd name="T40" fmla="*/ 317 w 705"/>
                <a:gd name="T41" fmla="*/ 106 h 245"/>
                <a:gd name="T42" fmla="*/ 317 w 705"/>
                <a:gd name="T43" fmla="*/ 106 h 24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05"/>
                <a:gd name="T67" fmla="*/ 0 h 245"/>
                <a:gd name="T68" fmla="*/ 705 w 705"/>
                <a:gd name="T69" fmla="*/ 245 h 24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05" h="245">
                  <a:moveTo>
                    <a:pt x="633" y="213"/>
                  </a:moveTo>
                  <a:lnTo>
                    <a:pt x="705" y="202"/>
                  </a:lnTo>
                  <a:lnTo>
                    <a:pt x="678" y="223"/>
                  </a:lnTo>
                  <a:lnTo>
                    <a:pt x="623" y="245"/>
                  </a:lnTo>
                  <a:lnTo>
                    <a:pt x="601" y="242"/>
                  </a:lnTo>
                  <a:lnTo>
                    <a:pt x="523" y="217"/>
                  </a:lnTo>
                  <a:lnTo>
                    <a:pt x="450" y="190"/>
                  </a:lnTo>
                  <a:lnTo>
                    <a:pt x="369" y="160"/>
                  </a:lnTo>
                  <a:lnTo>
                    <a:pt x="285" y="129"/>
                  </a:lnTo>
                  <a:lnTo>
                    <a:pt x="209" y="101"/>
                  </a:lnTo>
                  <a:lnTo>
                    <a:pt x="112" y="65"/>
                  </a:lnTo>
                  <a:lnTo>
                    <a:pt x="59" y="46"/>
                  </a:lnTo>
                  <a:lnTo>
                    <a:pt x="7" y="27"/>
                  </a:lnTo>
                  <a:lnTo>
                    <a:pt x="0" y="8"/>
                  </a:lnTo>
                  <a:lnTo>
                    <a:pt x="19" y="0"/>
                  </a:lnTo>
                  <a:lnTo>
                    <a:pt x="123" y="29"/>
                  </a:lnTo>
                  <a:lnTo>
                    <a:pt x="220" y="61"/>
                  </a:lnTo>
                  <a:lnTo>
                    <a:pt x="331" y="97"/>
                  </a:lnTo>
                  <a:lnTo>
                    <a:pt x="439" y="135"/>
                  </a:lnTo>
                  <a:lnTo>
                    <a:pt x="536" y="169"/>
                  </a:lnTo>
                  <a:lnTo>
                    <a:pt x="633" y="2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4175" y="3759"/>
              <a:ext cx="329" cy="139"/>
            </a:xfrm>
            <a:custGeom>
              <a:avLst/>
              <a:gdLst>
                <a:gd name="T0" fmla="*/ 259 w 658"/>
                <a:gd name="T1" fmla="*/ 109 h 278"/>
                <a:gd name="T2" fmla="*/ 289 w 658"/>
                <a:gd name="T3" fmla="*/ 92 h 278"/>
                <a:gd name="T4" fmla="*/ 321 w 658"/>
                <a:gd name="T5" fmla="*/ 81 h 278"/>
                <a:gd name="T6" fmla="*/ 329 w 658"/>
                <a:gd name="T7" fmla="*/ 86 h 278"/>
                <a:gd name="T8" fmla="*/ 325 w 658"/>
                <a:gd name="T9" fmla="*/ 94 h 278"/>
                <a:gd name="T10" fmla="*/ 306 w 658"/>
                <a:gd name="T11" fmla="*/ 103 h 278"/>
                <a:gd name="T12" fmla="*/ 282 w 658"/>
                <a:gd name="T13" fmla="*/ 130 h 278"/>
                <a:gd name="T14" fmla="*/ 267 w 658"/>
                <a:gd name="T15" fmla="*/ 139 h 278"/>
                <a:gd name="T16" fmla="*/ 248 w 658"/>
                <a:gd name="T17" fmla="*/ 135 h 278"/>
                <a:gd name="T18" fmla="*/ 214 w 658"/>
                <a:gd name="T19" fmla="*/ 117 h 278"/>
                <a:gd name="T20" fmla="*/ 178 w 658"/>
                <a:gd name="T21" fmla="*/ 101 h 278"/>
                <a:gd name="T22" fmla="*/ 143 w 658"/>
                <a:gd name="T23" fmla="*/ 85 h 278"/>
                <a:gd name="T24" fmla="*/ 107 w 658"/>
                <a:gd name="T25" fmla="*/ 69 h 278"/>
                <a:gd name="T26" fmla="*/ 75 w 658"/>
                <a:gd name="T27" fmla="*/ 48 h 278"/>
                <a:gd name="T28" fmla="*/ 42 w 658"/>
                <a:gd name="T29" fmla="*/ 26 h 278"/>
                <a:gd name="T30" fmla="*/ 6 w 658"/>
                <a:gd name="T31" fmla="*/ 13 h 278"/>
                <a:gd name="T32" fmla="*/ 0 w 658"/>
                <a:gd name="T33" fmla="*/ 6 h 278"/>
                <a:gd name="T34" fmla="*/ 9 w 658"/>
                <a:gd name="T35" fmla="*/ 0 h 278"/>
                <a:gd name="T36" fmla="*/ 48 w 658"/>
                <a:gd name="T37" fmla="*/ 13 h 278"/>
                <a:gd name="T38" fmla="*/ 86 w 658"/>
                <a:gd name="T39" fmla="*/ 29 h 278"/>
                <a:gd name="T40" fmla="*/ 131 w 658"/>
                <a:gd name="T41" fmla="*/ 48 h 278"/>
                <a:gd name="T42" fmla="*/ 174 w 658"/>
                <a:gd name="T43" fmla="*/ 68 h 278"/>
                <a:gd name="T44" fmla="*/ 214 w 658"/>
                <a:gd name="T45" fmla="*/ 85 h 278"/>
                <a:gd name="T46" fmla="*/ 259 w 658"/>
                <a:gd name="T47" fmla="*/ 109 h 278"/>
                <a:gd name="T48" fmla="*/ 259 w 658"/>
                <a:gd name="T49" fmla="*/ 109 h 2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58"/>
                <a:gd name="T76" fmla="*/ 0 h 278"/>
                <a:gd name="T77" fmla="*/ 658 w 658"/>
                <a:gd name="T78" fmla="*/ 278 h 2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58" h="278">
                  <a:moveTo>
                    <a:pt x="517" y="219"/>
                  </a:moveTo>
                  <a:lnTo>
                    <a:pt x="578" y="185"/>
                  </a:lnTo>
                  <a:lnTo>
                    <a:pt x="641" y="162"/>
                  </a:lnTo>
                  <a:lnTo>
                    <a:pt x="658" y="172"/>
                  </a:lnTo>
                  <a:lnTo>
                    <a:pt x="649" y="189"/>
                  </a:lnTo>
                  <a:lnTo>
                    <a:pt x="611" y="206"/>
                  </a:lnTo>
                  <a:lnTo>
                    <a:pt x="563" y="259"/>
                  </a:lnTo>
                  <a:lnTo>
                    <a:pt x="533" y="278"/>
                  </a:lnTo>
                  <a:lnTo>
                    <a:pt x="497" y="269"/>
                  </a:lnTo>
                  <a:lnTo>
                    <a:pt x="428" y="234"/>
                  </a:lnTo>
                  <a:lnTo>
                    <a:pt x="356" y="202"/>
                  </a:lnTo>
                  <a:lnTo>
                    <a:pt x="286" y="170"/>
                  </a:lnTo>
                  <a:lnTo>
                    <a:pt x="215" y="137"/>
                  </a:lnTo>
                  <a:lnTo>
                    <a:pt x="149" y="96"/>
                  </a:lnTo>
                  <a:lnTo>
                    <a:pt x="84" y="52"/>
                  </a:lnTo>
                  <a:lnTo>
                    <a:pt x="12" y="27"/>
                  </a:lnTo>
                  <a:lnTo>
                    <a:pt x="0" y="12"/>
                  </a:lnTo>
                  <a:lnTo>
                    <a:pt x="18" y="0"/>
                  </a:lnTo>
                  <a:lnTo>
                    <a:pt x="97" y="27"/>
                  </a:lnTo>
                  <a:lnTo>
                    <a:pt x="173" y="59"/>
                  </a:lnTo>
                  <a:lnTo>
                    <a:pt x="261" y="96"/>
                  </a:lnTo>
                  <a:lnTo>
                    <a:pt x="348" y="135"/>
                  </a:lnTo>
                  <a:lnTo>
                    <a:pt x="428" y="170"/>
                  </a:lnTo>
                  <a:lnTo>
                    <a:pt x="517" y="2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4203" y="3686"/>
              <a:ext cx="335" cy="142"/>
            </a:xfrm>
            <a:custGeom>
              <a:avLst/>
              <a:gdLst>
                <a:gd name="T0" fmla="*/ 295 w 670"/>
                <a:gd name="T1" fmla="*/ 122 h 283"/>
                <a:gd name="T2" fmla="*/ 310 w 670"/>
                <a:gd name="T3" fmla="*/ 113 h 283"/>
                <a:gd name="T4" fmla="*/ 326 w 670"/>
                <a:gd name="T5" fmla="*/ 106 h 283"/>
                <a:gd name="T6" fmla="*/ 335 w 670"/>
                <a:gd name="T7" fmla="*/ 110 h 283"/>
                <a:gd name="T8" fmla="*/ 331 w 670"/>
                <a:gd name="T9" fmla="*/ 118 h 283"/>
                <a:gd name="T10" fmla="*/ 312 w 670"/>
                <a:gd name="T11" fmla="*/ 133 h 283"/>
                <a:gd name="T12" fmla="*/ 292 w 670"/>
                <a:gd name="T13" fmla="*/ 142 h 283"/>
                <a:gd name="T14" fmla="*/ 234 w 670"/>
                <a:gd name="T15" fmla="*/ 122 h 283"/>
                <a:gd name="T16" fmla="*/ 189 w 670"/>
                <a:gd name="T17" fmla="*/ 103 h 283"/>
                <a:gd name="T18" fmla="*/ 142 w 670"/>
                <a:gd name="T19" fmla="*/ 82 h 283"/>
                <a:gd name="T20" fmla="*/ 94 w 670"/>
                <a:gd name="T21" fmla="*/ 61 h 283"/>
                <a:gd name="T22" fmla="*/ 52 w 670"/>
                <a:gd name="T23" fmla="*/ 40 h 283"/>
                <a:gd name="T24" fmla="*/ 20 w 670"/>
                <a:gd name="T25" fmla="*/ 24 h 283"/>
                <a:gd name="T26" fmla="*/ 3 w 670"/>
                <a:gd name="T27" fmla="*/ 12 h 283"/>
                <a:gd name="T28" fmla="*/ 0 w 670"/>
                <a:gd name="T29" fmla="*/ 3 h 283"/>
                <a:gd name="T30" fmla="*/ 10 w 670"/>
                <a:gd name="T31" fmla="*/ 0 h 283"/>
                <a:gd name="T32" fmla="*/ 31 w 670"/>
                <a:gd name="T33" fmla="*/ 8 h 283"/>
                <a:gd name="T34" fmla="*/ 55 w 670"/>
                <a:gd name="T35" fmla="*/ 18 h 283"/>
                <a:gd name="T36" fmla="*/ 112 w 670"/>
                <a:gd name="T37" fmla="*/ 37 h 283"/>
                <a:gd name="T38" fmla="*/ 180 w 670"/>
                <a:gd name="T39" fmla="*/ 63 h 283"/>
                <a:gd name="T40" fmla="*/ 214 w 670"/>
                <a:gd name="T41" fmla="*/ 77 h 283"/>
                <a:gd name="T42" fmla="*/ 244 w 670"/>
                <a:gd name="T43" fmla="*/ 92 h 283"/>
                <a:gd name="T44" fmla="*/ 295 w 670"/>
                <a:gd name="T45" fmla="*/ 122 h 283"/>
                <a:gd name="T46" fmla="*/ 295 w 670"/>
                <a:gd name="T47" fmla="*/ 122 h 28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70"/>
                <a:gd name="T73" fmla="*/ 0 h 283"/>
                <a:gd name="T74" fmla="*/ 670 w 670"/>
                <a:gd name="T75" fmla="*/ 283 h 28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70" h="283">
                  <a:moveTo>
                    <a:pt x="590" y="243"/>
                  </a:moveTo>
                  <a:lnTo>
                    <a:pt x="620" y="226"/>
                  </a:lnTo>
                  <a:lnTo>
                    <a:pt x="651" y="211"/>
                  </a:lnTo>
                  <a:lnTo>
                    <a:pt x="670" y="219"/>
                  </a:lnTo>
                  <a:lnTo>
                    <a:pt x="662" y="236"/>
                  </a:lnTo>
                  <a:lnTo>
                    <a:pt x="624" y="266"/>
                  </a:lnTo>
                  <a:lnTo>
                    <a:pt x="584" y="283"/>
                  </a:lnTo>
                  <a:lnTo>
                    <a:pt x="468" y="243"/>
                  </a:lnTo>
                  <a:lnTo>
                    <a:pt x="379" y="205"/>
                  </a:lnTo>
                  <a:lnTo>
                    <a:pt x="284" y="164"/>
                  </a:lnTo>
                  <a:lnTo>
                    <a:pt x="189" y="122"/>
                  </a:lnTo>
                  <a:lnTo>
                    <a:pt x="105" y="80"/>
                  </a:lnTo>
                  <a:lnTo>
                    <a:pt x="40" y="48"/>
                  </a:lnTo>
                  <a:lnTo>
                    <a:pt x="6" y="23"/>
                  </a:lnTo>
                  <a:lnTo>
                    <a:pt x="0" y="6"/>
                  </a:lnTo>
                  <a:lnTo>
                    <a:pt x="19" y="0"/>
                  </a:lnTo>
                  <a:lnTo>
                    <a:pt x="63" y="15"/>
                  </a:lnTo>
                  <a:lnTo>
                    <a:pt x="111" y="36"/>
                  </a:lnTo>
                  <a:lnTo>
                    <a:pt x="225" y="74"/>
                  </a:lnTo>
                  <a:lnTo>
                    <a:pt x="360" y="126"/>
                  </a:lnTo>
                  <a:lnTo>
                    <a:pt x="428" y="154"/>
                  </a:lnTo>
                  <a:lnTo>
                    <a:pt x="489" y="184"/>
                  </a:lnTo>
                  <a:lnTo>
                    <a:pt x="590" y="2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4159" y="3963"/>
              <a:ext cx="2" cy="2"/>
            </a:xfrm>
            <a:custGeom>
              <a:avLst/>
              <a:gdLst>
                <a:gd name="T0" fmla="*/ 0 w 6"/>
                <a:gd name="T1" fmla="*/ 0 h 4"/>
                <a:gd name="T2" fmla="*/ 2 w 6"/>
                <a:gd name="T3" fmla="*/ 2 h 4"/>
                <a:gd name="T4" fmla="*/ 0 w 6"/>
                <a:gd name="T5" fmla="*/ 0 h 4"/>
                <a:gd name="T6" fmla="*/ 0 w 6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4"/>
                <a:gd name="T14" fmla="*/ 6 w 6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4">
                  <a:moveTo>
                    <a:pt x="0" y="0"/>
                  </a:moveTo>
                  <a:lnTo>
                    <a:pt x="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2" name="Group 87"/>
          <p:cNvGrpSpPr>
            <a:grpSpLocks noGrp="1"/>
          </p:cNvGrpSpPr>
          <p:nvPr/>
        </p:nvGrpSpPr>
        <p:grpSpPr bwMode="auto">
          <a:xfrm>
            <a:off x="1219200" y="2057400"/>
            <a:ext cx="5641975" cy="3886201"/>
            <a:chOff x="1460" y="1704"/>
            <a:chExt cx="2932" cy="1836"/>
          </a:xfrm>
        </p:grpSpPr>
        <p:pic>
          <p:nvPicPr>
            <p:cNvPr id="73" name="Picture 17" descr="GoalSeek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60" y="1728"/>
              <a:ext cx="2925" cy="18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" name="Rectangle 18"/>
            <p:cNvSpPr>
              <a:spLocks noChangeArrowheads="1"/>
            </p:cNvSpPr>
            <p:nvPr/>
          </p:nvSpPr>
          <p:spPr bwMode="auto">
            <a:xfrm>
              <a:off x="1464" y="1704"/>
              <a:ext cx="2928" cy="1836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533400"/>
            <a:ext cx="4724400" cy="75895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Example:  Ponderosa </a:t>
            </a:r>
            <a:br>
              <a:rPr lang="en-US" sz="3600" dirty="0" smtClean="0"/>
            </a:br>
            <a:r>
              <a:rPr lang="en-US" sz="3600" dirty="0" smtClean="0"/>
              <a:t>Development Corp.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 	</a:t>
            </a:r>
          </a:p>
          <a:p>
            <a:pPr>
              <a:buNone/>
            </a:pPr>
            <a:r>
              <a:rPr lang="en-US" dirty="0" smtClean="0"/>
              <a:t>		What is the breakeven point if monthly salaries are increased to a total of $40,000?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52400" y="0"/>
            <a:ext cx="1544637" cy="1484313"/>
            <a:chOff x="3701" y="2524"/>
            <a:chExt cx="1291" cy="1441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701" y="3513"/>
              <a:ext cx="511" cy="216"/>
            </a:xfrm>
            <a:custGeom>
              <a:avLst/>
              <a:gdLst>
                <a:gd name="T0" fmla="*/ 60 w 1021"/>
                <a:gd name="T1" fmla="*/ 0 h 432"/>
                <a:gd name="T2" fmla="*/ 0 w 1021"/>
                <a:gd name="T3" fmla="*/ 21 h 432"/>
                <a:gd name="T4" fmla="*/ 67 w 1021"/>
                <a:gd name="T5" fmla="*/ 42 h 432"/>
                <a:gd name="T6" fmla="*/ 132 w 1021"/>
                <a:gd name="T7" fmla="*/ 72 h 432"/>
                <a:gd name="T8" fmla="*/ 225 w 1021"/>
                <a:gd name="T9" fmla="*/ 102 h 432"/>
                <a:gd name="T10" fmla="*/ 205 w 1021"/>
                <a:gd name="T11" fmla="*/ 114 h 432"/>
                <a:gd name="T12" fmla="*/ 319 w 1021"/>
                <a:gd name="T13" fmla="*/ 144 h 432"/>
                <a:gd name="T14" fmla="*/ 412 w 1021"/>
                <a:gd name="T15" fmla="*/ 165 h 432"/>
                <a:gd name="T16" fmla="*/ 468 w 1021"/>
                <a:gd name="T17" fmla="*/ 186 h 432"/>
                <a:gd name="T18" fmla="*/ 507 w 1021"/>
                <a:gd name="T19" fmla="*/ 216 h 432"/>
                <a:gd name="T20" fmla="*/ 511 w 1021"/>
                <a:gd name="T21" fmla="*/ 177 h 432"/>
                <a:gd name="T22" fmla="*/ 447 w 1021"/>
                <a:gd name="T23" fmla="*/ 141 h 432"/>
                <a:gd name="T24" fmla="*/ 246 w 1021"/>
                <a:gd name="T25" fmla="*/ 81 h 432"/>
                <a:gd name="T26" fmla="*/ 60 w 1021"/>
                <a:gd name="T27" fmla="*/ 0 h 432"/>
                <a:gd name="T28" fmla="*/ 60 w 1021"/>
                <a:gd name="T29" fmla="*/ 0 h 4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21"/>
                <a:gd name="T46" fmla="*/ 0 h 432"/>
                <a:gd name="T47" fmla="*/ 1021 w 1021"/>
                <a:gd name="T48" fmla="*/ 432 h 4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21" h="432">
                  <a:moveTo>
                    <a:pt x="120" y="0"/>
                  </a:moveTo>
                  <a:lnTo>
                    <a:pt x="0" y="42"/>
                  </a:lnTo>
                  <a:lnTo>
                    <a:pt x="133" y="84"/>
                  </a:lnTo>
                  <a:lnTo>
                    <a:pt x="264" y="143"/>
                  </a:lnTo>
                  <a:lnTo>
                    <a:pt x="450" y="203"/>
                  </a:lnTo>
                  <a:lnTo>
                    <a:pt x="409" y="228"/>
                  </a:lnTo>
                  <a:lnTo>
                    <a:pt x="637" y="287"/>
                  </a:lnTo>
                  <a:lnTo>
                    <a:pt x="823" y="329"/>
                  </a:lnTo>
                  <a:lnTo>
                    <a:pt x="935" y="371"/>
                  </a:lnTo>
                  <a:lnTo>
                    <a:pt x="1013" y="432"/>
                  </a:lnTo>
                  <a:lnTo>
                    <a:pt x="1021" y="354"/>
                  </a:lnTo>
                  <a:lnTo>
                    <a:pt x="893" y="281"/>
                  </a:lnTo>
                  <a:lnTo>
                    <a:pt x="492" y="16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66A3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691" y="2852"/>
              <a:ext cx="249" cy="777"/>
            </a:xfrm>
            <a:custGeom>
              <a:avLst/>
              <a:gdLst>
                <a:gd name="T0" fmla="*/ 90 w 498"/>
                <a:gd name="T1" fmla="*/ 51 h 1553"/>
                <a:gd name="T2" fmla="*/ 216 w 498"/>
                <a:gd name="T3" fmla="*/ 0 h 1553"/>
                <a:gd name="T4" fmla="*/ 183 w 498"/>
                <a:gd name="T5" fmla="*/ 135 h 1553"/>
                <a:gd name="T6" fmla="*/ 213 w 498"/>
                <a:gd name="T7" fmla="*/ 255 h 1553"/>
                <a:gd name="T8" fmla="*/ 228 w 498"/>
                <a:gd name="T9" fmla="*/ 318 h 1553"/>
                <a:gd name="T10" fmla="*/ 249 w 498"/>
                <a:gd name="T11" fmla="*/ 354 h 1553"/>
                <a:gd name="T12" fmla="*/ 240 w 498"/>
                <a:gd name="T13" fmla="*/ 411 h 1553"/>
                <a:gd name="T14" fmla="*/ 238 w 498"/>
                <a:gd name="T15" fmla="*/ 534 h 1553"/>
                <a:gd name="T16" fmla="*/ 249 w 498"/>
                <a:gd name="T17" fmla="*/ 591 h 1553"/>
                <a:gd name="T18" fmla="*/ 240 w 498"/>
                <a:gd name="T19" fmla="*/ 657 h 1553"/>
                <a:gd name="T20" fmla="*/ 210 w 498"/>
                <a:gd name="T21" fmla="*/ 675 h 1553"/>
                <a:gd name="T22" fmla="*/ 174 w 498"/>
                <a:gd name="T23" fmla="*/ 693 h 1553"/>
                <a:gd name="T24" fmla="*/ 174 w 498"/>
                <a:gd name="T25" fmla="*/ 739 h 1553"/>
                <a:gd name="T26" fmla="*/ 124 w 498"/>
                <a:gd name="T27" fmla="*/ 750 h 1553"/>
                <a:gd name="T28" fmla="*/ 83 w 498"/>
                <a:gd name="T29" fmla="*/ 765 h 1553"/>
                <a:gd name="T30" fmla="*/ 51 w 498"/>
                <a:gd name="T31" fmla="*/ 775 h 1553"/>
                <a:gd name="T32" fmla="*/ 27 w 498"/>
                <a:gd name="T33" fmla="*/ 777 h 1553"/>
                <a:gd name="T34" fmla="*/ 0 w 498"/>
                <a:gd name="T35" fmla="*/ 768 h 1553"/>
                <a:gd name="T36" fmla="*/ 6 w 498"/>
                <a:gd name="T37" fmla="*/ 728 h 1553"/>
                <a:gd name="T38" fmla="*/ 19 w 498"/>
                <a:gd name="T39" fmla="*/ 653 h 1553"/>
                <a:gd name="T40" fmla="*/ 32 w 498"/>
                <a:gd name="T41" fmla="*/ 582 h 1553"/>
                <a:gd name="T42" fmla="*/ 39 w 498"/>
                <a:gd name="T43" fmla="*/ 550 h 1553"/>
                <a:gd name="T44" fmla="*/ 78 w 498"/>
                <a:gd name="T45" fmla="*/ 441 h 1553"/>
                <a:gd name="T46" fmla="*/ 83 w 498"/>
                <a:gd name="T47" fmla="*/ 359 h 1553"/>
                <a:gd name="T48" fmla="*/ 87 w 498"/>
                <a:gd name="T49" fmla="*/ 267 h 1553"/>
                <a:gd name="T50" fmla="*/ 90 w 498"/>
                <a:gd name="T51" fmla="*/ 51 h 1553"/>
                <a:gd name="T52" fmla="*/ 90 w 498"/>
                <a:gd name="T53" fmla="*/ 51 h 155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98"/>
                <a:gd name="T82" fmla="*/ 0 h 1553"/>
                <a:gd name="T83" fmla="*/ 498 w 498"/>
                <a:gd name="T84" fmla="*/ 1553 h 155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98" h="1553">
                  <a:moveTo>
                    <a:pt x="180" y="101"/>
                  </a:moveTo>
                  <a:lnTo>
                    <a:pt x="431" y="0"/>
                  </a:lnTo>
                  <a:lnTo>
                    <a:pt x="366" y="270"/>
                  </a:lnTo>
                  <a:lnTo>
                    <a:pt x="425" y="509"/>
                  </a:lnTo>
                  <a:lnTo>
                    <a:pt x="456" y="635"/>
                  </a:lnTo>
                  <a:lnTo>
                    <a:pt x="498" y="707"/>
                  </a:lnTo>
                  <a:lnTo>
                    <a:pt x="480" y="821"/>
                  </a:lnTo>
                  <a:lnTo>
                    <a:pt x="475" y="1068"/>
                  </a:lnTo>
                  <a:lnTo>
                    <a:pt x="498" y="1182"/>
                  </a:lnTo>
                  <a:lnTo>
                    <a:pt x="480" y="1313"/>
                  </a:lnTo>
                  <a:lnTo>
                    <a:pt x="420" y="1350"/>
                  </a:lnTo>
                  <a:lnTo>
                    <a:pt x="347" y="1386"/>
                  </a:lnTo>
                  <a:lnTo>
                    <a:pt x="347" y="1477"/>
                  </a:lnTo>
                  <a:lnTo>
                    <a:pt x="247" y="1500"/>
                  </a:lnTo>
                  <a:lnTo>
                    <a:pt x="165" y="1530"/>
                  </a:lnTo>
                  <a:lnTo>
                    <a:pt x="102" y="1549"/>
                  </a:lnTo>
                  <a:lnTo>
                    <a:pt x="53" y="1553"/>
                  </a:lnTo>
                  <a:lnTo>
                    <a:pt x="0" y="1536"/>
                  </a:lnTo>
                  <a:lnTo>
                    <a:pt x="11" y="1456"/>
                  </a:lnTo>
                  <a:lnTo>
                    <a:pt x="38" y="1306"/>
                  </a:lnTo>
                  <a:lnTo>
                    <a:pt x="64" y="1163"/>
                  </a:lnTo>
                  <a:lnTo>
                    <a:pt x="77" y="1099"/>
                  </a:lnTo>
                  <a:lnTo>
                    <a:pt x="155" y="882"/>
                  </a:lnTo>
                  <a:lnTo>
                    <a:pt x="165" y="717"/>
                  </a:lnTo>
                  <a:lnTo>
                    <a:pt x="174" y="534"/>
                  </a:lnTo>
                  <a:lnTo>
                    <a:pt x="180" y="101"/>
                  </a:lnTo>
                  <a:close/>
                </a:path>
              </a:pathLst>
            </a:custGeom>
            <a:solidFill>
              <a:srgbClr val="FFE5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4808" y="3402"/>
              <a:ext cx="93" cy="99"/>
            </a:xfrm>
            <a:custGeom>
              <a:avLst/>
              <a:gdLst>
                <a:gd name="T0" fmla="*/ 18 w 187"/>
                <a:gd name="T1" fmla="*/ 0 h 197"/>
                <a:gd name="T2" fmla="*/ 0 w 187"/>
                <a:gd name="T3" fmla="*/ 21 h 197"/>
                <a:gd name="T4" fmla="*/ 15 w 187"/>
                <a:gd name="T5" fmla="*/ 99 h 197"/>
                <a:gd name="T6" fmla="*/ 69 w 187"/>
                <a:gd name="T7" fmla="*/ 96 h 197"/>
                <a:gd name="T8" fmla="*/ 93 w 187"/>
                <a:gd name="T9" fmla="*/ 54 h 197"/>
                <a:gd name="T10" fmla="*/ 78 w 187"/>
                <a:gd name="T11" fmla="*/ 15 h 197"/>
                <a:gd name="T12" fmla="*/ 18 w 187"/>
                <a:gd name="T13" fmla="*/ 0 h 197"/>
                <a:gd name="T14" fmla="*/ 18 w 187"/>
                <a:gd name="T15" fmla="*/ 0 h 19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7"/>
                <a:gd name="T25" fmla="*/ 0 h 197"/>
                <a:gd name="T26" fmla="*/ 187 w 187"/>
                <a:gd name="T27" fmla="*/ 197 h 19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7" h="197">
                  <a:moveTo>
                    <a:pt x="36" y="0"/>
                  </a:moveTo>
                  <a:lnTo>
                    <a:pt x="0" y="41"/>
                  </a:lnTo>
                  <a:lnTo>
                    <a:pt x="31" y="197"/>
                  </a:lnTo>
                  <a:lnTo>
                    <a:pt x="139" y="192"/>
                  </a:lnTo>
                  <a:lnTo>
                    <a:pt x="187" y="108"/>
                  </a:lnTo>
                  <a:lnTo>
                    <a:pt x="156" y="3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727" y="2723"/>
              <a:ext cx="174" cy="132"/>
            </a:xfrm>
            <a:custGeom>
              <a:avLst/>
              <a:gdLst>
                <a:gd name="T0" fmla="*/ 0 w 348"/>
                <a:gd name="T1" fmla="*/ 29 h 265"/>
                <a:gd name="T2" fmla="*/ 60 w 348"/>
                <a:gd name="T3" fmla="*/ 50 h 265"/>
                <a:gd name="T4" fmla="*/ 54 w 348"/>
                <a:gd name="T5" fmla="*/ 18 h 265"/>
                <a:gd name="T6" fmla="*/ 72 w 348"/>
                <a:gd name="T7" fmla="*/ 0 h 265"/>
                <a:gd name="T8" fmla="*/ 117 w 348"/>
                <a:gd name="T9" fmla="*/ 12 h 265"/>
                <a:gd name="T10" fmla="*/ 111 w 348"/>
                <a:gd name="T11" fmla="*/ 50 h 265"/>
                <a:gd name="T12" fmla="*/ 135 w 348"/>
                <a:gd name="T13" fmla="*/ 72 h 265"/>
                <a:gd name="T14" fmla="*/ 171 w 348"/>
                <a:gd name="T15" fmla="*/ 75 h 265"/>
                <a:gd name="T16" fmla="*/ 174 w 348"/>
                <a:gd name="T17" fmla="*/ 99 h 265"/>
                <a:gd name="T18" fmla="*/ 123 w 348"/>
                <a:gd name="T19" fmla="*/ 132 h 265"/>
                <a:gd name="T20" fmla="*/ 15 w 348"/>
                <a:gd name="T21" fmla="*/ 132 h 265"/>
                <a:gd name="T22" fmla="*/ 0 w 348"/>
                <a:gd name="T23" fmla="*/ 90 h 265"/>
                <a:gd name="T24" fmla="*/ 0 w 348"/>
                <a:gd name="T25" fmla="*/ 29 h 265"/>
                <a:gd name="T26" fmla="*/ 0 w 348"/>
                <a:gd name="T27" fmla="*/ 29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48"/>
                <a:gd name="T43" fmla="*/ 0 h 265"/>
                <a:gd name="T44" fmla="*/ 348 w 348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48" h="265">
                  <a:moveTo>
                    <a:pt x="0" y="59"/>
                  </a:moveTo>
                  <a:lnTo>
                    <a:pt x="120" y="101"/>
                  </a:lnTo>
                  <a:lnTo>
                    <a:pt x="108" y="36"/>
                  </a:lnTo>
                  <a:lnTo>
                    <a:pt x="144" y="0"/>
                  </a:lnTo>
                  <a:lnTo>
                    <a:pt x="234" y="25"/>
                  </a:lnTo>
                  <a:lnTo>
                    <a:pt x="222" y="101"/>
                  </a:lnTo>
                  <a:lnTo>
                    <a:pt x="270" y="145"/>
                  </a:lnTo>
                  <a:lnTo>
                    <a:pt x="342" y="150"/>
                  </a:lnTo>
                  <a:lnTo>
                    <a:pt x="348" y="198"/>
                  </a:lnTo>
                  <a:lnTo>
                    <a:pt x="247" y="265"/>
                  </a:lnTo>
                  <a:lnTo>
                    <a:pt x="30" y="265"/>
                  </a:lnTo>
                  <a:lnTo>
                    <a:pt x="0" y="181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832" y="2930"/>
              <a:ext cx="60" cy="57"/>
            </a:xfrm>
            <a:custGeom>
              <a:avLst/>
              <a:gdLst>
                <a:gd name="T0" fmla="*/ 0 w 119"/>
                <a:gd name="T1" fmla="*/ 0 h 114"/>
                <a:gd name="T2" fmla="*/ 42 w 119"/>
                <a:gd name="T3" fmla="*/ 3 h 114"/>
                <a:gd name="T4" fmla="*/ 60 w 119"/>
                <a:gd name="T5" fmla="*/ 29 h 114"/>
                <a:gd name="T6" fmla="*/ 42 w 119"/>
                <a:gd name="T7" fmla="*/ 57 h 114"/>
                <a:gd name="T8" fmla="*/ 9 w 119"/>
                <a:gd name="T9" fmla="*/ 57 h 114"/>
                <a:gd name="T10" fmla="*/ 0 w 119"/>
                <a:gd name="T11" fmla="*/ 0 h 114"/>
                <a:gd name="T12" fmla="*/ 0 w 119"/>
                <a:gd name="T13" fmla="*/ 0 h 1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14"/>
                <a:gd name="T23" fmla="*/ 119 w 119"/>
                <a:gd name="T24" fmla="*/ 114 h 1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14">
                  <a:moveTo>
                    <a:pt x="0" y="0"/>
                  </a:moveTo>
                  <a:lnTo>
                    <a:pt x="83" y="5"/>
                  </a:lnTo>
                  <a:lnTo>
                    <a:pt x="119" y="59"/>
                  </a:lnTo>
                  <a:lnTo>
                    <a:pt x="83" y="114"/>
                  </a:lnTo>
                  <a:lnTo>
                    <a:pt x="17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835" y="3044"/>
              <a:ext cx="69" cy="87"/>
            </a:xfrm>
            <a:custGeom>
              <a:avLst/>
              <a:gdLst>
                <a:gd name="T0" fmla="*/ 21 w 137"/>
                <a:gd name="T1" fmla="*/ 0 h 173"/>
                <a:gd name="T2" fmla="*/ 0 w 137"/>
                <a:gd name="T3" fmla="*/ 21 h 173"/>
                <a:gd name="T4" fmla="*/ 6 w 137"/>
                <a:gd name="T5" fmla="*/ 72 h 173"/>
                <a:gd name="T6" fmla="*/ 45 w 137"/>
                <a:gd name="T7" fmla="*/ 87 h 173"/>
                <a:gd name="T8" fmla="*/ 69 w 137"/>
                <a:gd name="T9" fmla="*/ 63 h 173"/>
                <a:gd name="T10" fmla="*/ 21 w 137"/>
                <a:gd name="T11" fmla="*/ 0 h 173"/>
                <a:gd name="T12" fmla="*/ 21 w 137"/>
                <a:gd name="T13" fmla="*/ 0 h 1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7"/>
                <a:gd name="T22" fmla="*/ 0 h 173"/>
                <a:gd name="T23" fmla="*/ 137 w 137"/>
                <a:gd name="T24" fmla="*/ 173 h 1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7" h="173">
                  <a:moveTo>
                    <a:pt x="42" y="0"/>
                  </a:moveTo>
                  <a:lnTo>
                    <a:pt x="0" y="42"/>
                  </a:lnTo>
                  <a:lnTo>
                    <a:pt x="12" y="144"/>
                  </a:lnTo>
                  <a:lnTo>
                    <a:pt x="90" y="173"/>
                  </a:lnTo>
                  <a:lnTo>
                    <a:pt x="137" y="12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4856" y="3236"/>
              <a:ext cx="87" cy="114"/>
            </a:xfrm>
            <a:custGeom>
              <a:avLst/>
              <a:gdLst>
                <a:gd name="T0" fmla="*/ 63 w 173"/>
                <a:gd name="T1" fmla="*/ 0 h 228"/>
                <a:gd name="T2" fmla="*/ 12 w 173"/>
                <a:gd name="T3" fmla="*/ 15 h 228"/>
                <a:gd name="T4" fmla="*/ 5 w 173"/>
                <a:gd name="T5" fmla="*/ 36 h 228"/>
                <a:gd name="T6" fmla="*/ 0 w 173"/>
                <a:gd name="T7" fmla="*/ 70 h 228"/>
                <a:gd name="T8" fmla="*/ 7 w 173"/>
                <a:gd name="T9" fmla="*/ 83 h 228"/>
                <a:gd name="T10" fmla="*/ 17 w 173"/>
                <a:gd name="T11" fmla="*/ 97 h 228"/>
                <a:gd name="T12" fmla="*/ 34 w 173"/>
                <a:gd name="T13" fmla="*/ 114 h 228"/>
                <a:gd name="T14" fmla="*/ 75 w 173"/>
                <a:gd name="T15" fmla="*/ 114 h 228"/>
                <a:gd name="T16" fmla="*/ 87 w 173"/>
                <a:gd name="T17" fmla="*/ 78 h 228"/>
                <a:gd name="T18" fmla="*/ 75 w 173"/>
                <a:gd name="T19" fmla="*/ 27 h 228"/>
                <a:gd name="T20" fmla="*/ 63 w 173"/>
                <a:gd name="T21" fmla="*/ 0 h 228"/>
                <a:gd name="T22" fmla="*/ 63 w 173"/>
                <a:gd name="T23" fmla="*/ 0 h 2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73"/>
                <a:gd name="T37" fmla="*/ 0 h 228"/>
                <a:gd name="T38" fmla="*/ 173 w 173"/>
                <a:gd name="T39" fmla="*/ 228 h 2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73" h="228">
                  <a:moveTo>
                    <a:pt x="126" y="0"/>
                  </a:moveTo>
                  <a:lnTo>
                    <a:pt x="23" y="30"/>
                  </a:lnTo>
                  <a:lnTo>
                    <a:pt x="10" y="72"/>
                  </a:lnTo>
                  <a:lnTo>
                    <a:pt x="0" y="139"/>
                  </a:lnTo>
                  <a:lnTo>
                    <a:pt x="14" y="165"/>
                  </a:lnTo>
                  <a:lnTo>
                    <a:pt x="34" y="194"/>
                  </a:lnTo>
                  <a:lnTo>
                    <a:pt x="67" y="228"/>
                  </a:lnTo>
                  <a:lnTo>
                    <a:pt x="150" y="228"/>
                  </a:lnTo>
                  <a:lnTo>
                    <a:pt x="173" y="156"/>
                  </a:lnTo>
                  <a:lnTo>
                    <a:pt x="150" y="5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703" y="2852"/>
              <a:ext cx="216" cy="693"/>
            </a:xfrm>
            <a:custGeom>
              <a:avLst/>
              <a:gdLst>
                <a:gd name="T0" fmla="*/ 39 w 432"/>
                <a:gd name="T1" fmla="*/ 3 h 1386"/>
                <a:gd name="T2" fmla="*/ 105 w 432"/>
                <a:gd name="T3" fmla="*/ 11 h 1386"/>
                <a:gd name="T4" fmla="*/ 204 w 432"/>
                <a:gd name="T5" fmla="*/ 0 h 1386"/>
                <a:gd name="T6" fmla="*/ 216 w 432"/>
                <a:gd name="T7" fmla="*/ 50 h 1386"/>
                <a:gd name="T8" fmla="*/ 111 w 432"/>
                <a:gd name="T9" fmla="*/ 84 h 1386"/>
                <a:gd name="T10" fmla="*/ 114 w 432"/>
                <a:gd name="T11" fmla="*/ 291 h 1386"/>
                <a:gd name="T12" fmla="*/ 96 w 432"/>
                <a:gd name="T13" fmla="*/ 387 h 1386"/>
                <a:gd name="T14" fmla="*/ 45 w 432"/>
                <a:gd name="T15" fmla="*/ 522 h 1386"/>
                <a:gd name="T16" fmla="*/ 27 w 432"/>
                <a:gd name="T17" fmla="*/ 693 h 1386"/>
                <a:gd name="T18" fmla="*/ 0 w 432"/>
                <a:gd name="T19" fmla="*/ 503 h 1386"/>
                <a:gd name="T20" fmla="*/ 3 w 432"/>
                <a:gd name="T21" fmla="*/ 441 h 1386"/>
                <a:gd name="T22" fmla="*/ 34 w 432"/>
                <a:gd name="T23" fmla="*/ 330 h 1386"/>
                <a:gd name="T24" fmla="*/ 27 w 432"/>
                <a:gd name="T25" fmla="*/ 84 h 1386"/>
                <a:gd name="T26" fmla="*/ 39 w 432"/>
                <a:gd name="T27" fmla="*/ 3 h 1386"/>
                <a:gd name="T28" fmla="*/ 39 w 432"/>
                <a:gd name="T29" fmla="*/ 3 h 138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2"/>
                <a:gd name="T46" fmla="*/ 0 h 1386"/>
                <a:gd name="T47" fmla="*/ 432 w 432"/>
                <a:gd name="T48" fmla="*/ 1386 h 138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2" h="1386">
                  <a:moveTo>
                    <a:pt x="78" y="6"/>
                  </a:moveTo>
                  <a:lnTo>
                    <a:pt x="209" y="23"/>
                  </a:lnTo>
                  <a:lnTo>
                    <a:pt x="407" y="0"/>
                  </a:lnTo>
                  <a:lnTo>
                    <a:pt x="432" y="101"/>
                  </a:lnTo>
                  <a:lnTo>
                    <a:pt x="223" y="167"/>
                  </a:lnTo>
                  <a:lnTo>
                    <a:pt x="228" y="582"/>
                  </a:lnTo>
                  <a:lnTo>
                    <a:pt x="192" y="774"/>
                  </a:lnTo>
                  <a:lnTo>
                    <a:pt x="90" y="1044"/>
                  </a:lnTo>
                  <a:lnTo>
                    <a:pt x="53" y="1386"/>
                  </a:lnTo>
                  <a:lnTo>
                    <a:pt x="0" y="1007"/>
                  </a:lnTo>
                  <a:lnTo>
                    <a:pt x="6" y="882"/>
                  </a:lnTo>
                  <a:lnTo>
                    <a:pt x="67" y="660"/>
                  </a:lnTo>
                  <a:lnTo>
                    <a:pt x="53" y="167"/>
                  </a:lnTo>
                  <a:lnTo>
                    <a:pt x="78" y="6"/>
                  </a:lnTo>
                  <a:close/>
                </a:path>
              </a:pathLst>
            </a:custGeom>
            <a:solidFill>
              <a:srgbClr val="A38C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4109" y="2524"/>
              <a:ext cx="600" cy="328"/>
            </a:xfrm>
            <a:custGeom>
              <a:avLst/>
              <a:gdLst>
                <a:gd name="T0" fmla="*/ 327 w 1200"/>
                <a:gd name="T1" fmla="*/ 0 h 656"/>
                <a:gd name="T2" fmla="*/ 276 w 1200"/>
                <a:gd name="T3" fmla="*/ 100 h 656"/>
                <a:gd name="T4" fmla="*/ 213 w 1200"/>
                <a:gd name="T5" fmla="*/ 165 h 656"/>
                <a:gd name="T6" fmla="*/ 249 w 1200"/>
                <a:gd name="T7" fmla="*/ 174 h 656"/>
                <a:gd name="T8" fmla="*/ 162 w 1200"/>
                <a:gd name="T9" fmla="*/ 228 h 656"/>
                <a:gd name="T10" fmla="*/ 130 w 1200"/>
                <a:gd name="T11" fmla="*/ 174 h 656"/>
                <a:gd name="T12" fmla="*/ 171 w 1200"/>
                <a:gd name="T13" fmla="*/ 180 h 656"/>
                <a:gd name="T14" fmla="*/ 126 w 1200"/>
                <a:gd name="T15" fmla="*/ 123 h 656"/>
                <a:gd name="T16" fmla="*/ 90 w 1200"/>
                <a:gd name="T17" fmla="*/ 36 h 656"/>
                <a:gd name="T18" fmla="*/ 87 w 1200"/>
                <a:gd name="T19" fmla="*/ 108 h 656"/>
                <a:gd name="T20" fmla="*/ 0 w 1200"/>
                <a:gd name="T21" fmla="*/ 177 h 656"/>
                <a:gd name="T22" fmla="*/ 67 w 1200"/>
                <a:gd name="T23" fmla="*/ 189 h 656"/>
                <a:gd name="T24" fmla="*/ 12 w 1200"/>
                <a:gd name="T25" fmla="*/ 295 h 656"/>
                <a:gd name="T26" fmla="*/ 96 w 1200"/>
                <a:gd name="T27" fmla="*/ 303 h 656"/>
                <a:gd name="T28" fmla="*/ 295 w 1200"/>
                <a:gd name="T29" fmla="*/ 310 h 656"/>
                <a:gd name="T30" fmla="*/ 426 w 1200"/>
                <a:gd name="T31" fmla="*/ 319 h 656"/>
                <a:gd name="T32" fmla="*/ 600 w 1200"/>
                <a:gd name="T33" fmla="*/ 328 h 656"/>
                <a:gd name="T34" fmla="*/ 547 w 1200"/>
                <a:gd name="T35" fmla="*/ 280 h 656"/>
                <a:gd name="T36" fmla="*/ 586 w 1200"/>
                <a:gd name="T37" fmla="*/ 277 h 656"/>
                <a:gd name="T38" fmla="*/ 543 w 1200"/>
                <a:gd name="T39" fmla="*/ 228 h 656"/>
                <a:gd name="T40" fmla="*/ 519 w 1200"/>
                <a:gd name="T41" fmla="*/ 142 h 656"/>
                <a:gd name="T42" fmla="*/ 498 w 1200"/>
                <a:gd name="T43" fmla="*/ 67 h 656"/>
                <a:gd name="T44" fmla="*/ 486 w 1200"/>
                <a:gd name="T45" fmla="*/ 126 h 656"/>
                <a:gd name="T46" fmla="*/ 449 w 1200"/>
                <a:gd name="T47" fmla="*/ 189 h 656"/>
                <a:gd name="T48" fmla="*/ 486 w 1200"/>
                <a:gd name="T49" fmla="*/ 177 h 656"/>
                <a:gd name="T50" fmla="*/ 462 w 1200"/>
                <a:gd name="T51" fmla="*/ 240 h 656"/>
                <a:gd name="T52" fmla="*/ 426 w 1200"/>
                <a:gd name="T53" fmla="*/ 274 h 656"/>
                <a:gd name="T54" fmla="*/ 390 w 1200"/>
                <a:gd name="T55" fmla="*/ 286 h 656"/>
                <a:gd name="T56" fmla="*/ 348 w 1200"/>
                <a:gd name="T57" fmla="*/ 232 h 656"/>
                <a:gd name="T58" fmla="*/ 402 w 1200"/>
                <a:gd name="T59" fmla="*/ 240 h 656"/>
                <a:gd name="T60" fmla="*/ 375 w 1200"/>
                <a:gd name="T61" fmla="*/ 198 h 656"/>
                <a:gd name="T62" fmla="*/ 431 w 1200"/>
                <a:gd name="T63" fmla="*/ 211 h 656"/>
                <a:gd name="T64" fmla="*/ 384 w 1200"/>
                <a:gd name="T65" fmla="*/ 150 h 656"/>
                <a:gd name="T66" fmla="*/ 351 w 1200"/>
                <a:gd name="T67" fmla="*/ 84 h 656"/>
                <a:gd name="T68" fmla="*/ 327 w 1200"/>
                <a:gd name="T69" fmla="*/ 0 h 656"/>
                <a:gd name="T70" fmla="*/ 327 w 1200"/>
                <a:gd name="T71" fmla="*/ 0 h 65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00"/>
                <a:gd name="T109" fmla="*/ 0 h 656"/>
                <a:gd name="T110" fmla="*/ 1200 w 1200"/>
                <a:gd name="T111" fmla="*/ 656 h 65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00" h="656">
                  <a:moveTo>
                    <a:pt x="654" y="0"/>
                  </a:moveTo>
                  <a:lnTo>
                    <a:pt x="552" y="200"/>
                  </a:lnTo>
                  <a:lnTo>
                    <a:pt x="426" y="331"/>
                  </a:lnTo>
                  <a:lnTo>
                    <a:pt x="498" y="348"/>
                  </a:lnTo>
                  <a:lnTo>
                    <a:pt x="325" y="456"/>
                  </a:lnTo>
                  <a:lnTo>
                    <a:pt x="259" y="348"/>
                  </a:lnTo>
                  <a:lnTo>
                    <a:pt x="342" y="361"/>
                  </a:lnTo>
                  <a:lnTo>
                    <a:pt x="253" y="247"/>
                  </a:lnTo>
                  <a:lnTo>
                    <a:pt x="181" y="72"/>
                  </a:lnTo>
                  <a:lnTo>
                    <a:pt x="175" y="217"/>
                  </a:lnTo>
                  <a:lnTo>
                    <a:pt x="0" y="355"/>
                  </a:lnTo>
                  <a:lnTo>
                    <a:pt x="133" y="378"/>
                  </a:lnTo>
                  <a:lnTo>
                    <a:pt x="25" y="589"/>
                  </a:lnTo>
                  <a:lnTo>
                    <a:pt x="192" y="606"/>
                  </a:lnTo>
                  <a:lnTo>
                    <a:pt x="590" y="620"/>
                  </a:lnTo>
                  <a:lnTo>
                    <a:pt x="852" y="637"/>
                  </a:lnTo>
                  <a:lnTo>
                    <a:pt x="1200" y="656"/>
                  </a:lnTo>
                  <a:lnTo>
                    <a:pt x="1093" y="559"/>
                  </a:lnTo>
                  <a:lnTo>
                    <a:pt x="1171" y="553"/>
                  </a:lnTo>
                  <a:lnTo>
                    <a:pt x="1086" y="456"/>
                  </a:lnTo>
                  <a:lnTo>
                    <a:pt x="1038" y="283"/>
                  </a:lnTo>
                  <a:lnTo>
                    <a:pt x="996" y="133"/>
                  </a:lnTo>
                  <a:lnTo>
                    <a:pt x="972" y="253"/>
                  </a:lnTo>
                  <a:lnTo>
                    <a:pt x="899" y="378"/>
                  </a:lnTo>
                  <a:lnTo>
                    <a:pt x="972" y="355"/>
                  </a:lnTo>
                  <a:lnTo>
                    <a:pt x="924" y="481"/>
                  </a:lnTo>
                  <a:lnTo>
                    <a:pt x="852" y="547"/>
                  </a:lnTo>
                  <a:lnTo>
                    <a:pt x="780" y="572"/>
                  </a:lnTo>
                  <a:lnTo>
                    <a:pt x="696" y="464"/>
                  </a:lnTo>
                  <a:lnTo>
                    <a:pt x="804" y="481"/>
                  </a:lnTo>
                  <a:lnTo>
                    <a:pt x="751" y="397"/>
                  </a:lnTo>
                  <a:lnTo>
                    <a:pt x="863" y="422"/>
                  </a:lnTo>
                  <a:lnTo>
                    <a:pt x="768" y="300"/>
                  </a:lnTo>
                  <a:lnTo>
                    <a:pt x="702" y="169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rgbClr val="66C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738" y="3254"/>
              <a:ext cx="992" cy="631"/>
            </a:xfrm>
            <a:custGeom>
              <a:avLst/>
              <a:gdLst>
                <a:gd name="T0" fmla="*/ 52 w 1984"/>
                <a:gd name="T1" fmla="*/ 0 h 1260"/>
                <a:gd name="T2" fmla="*/ 57 w 1984"/>
                <a:gd name="T3" fmla="*/ 148 h 1260"/>
                <a:gd name="T4" fmla="*/ 0 w 1984"/>
                <a:gd name="T5" fmla="*/ 195 h 1260"/>
                <a:gd name="T6" fmla="*/ 24 w 1984"/>
                <a:gd name="T7" fmla="*/ 259 h 1260"/>
                <a:gd name="T8" fmla="*/ 432 w 1984"/>
                <a:gd name="T9" fmla="*/ 418 h 1260"/>
                <a:gd name="T10" fmla="*/ 475 w 1984"/>
                <a:gd name="T11" fmla="*/ 436 h 1260"/>
                <a:gd name="T12" fmla="*/ 471 w 1984"/>
                <a:gd name="T13" fmla="*/ 475 h 1260"/>
                <a:gd name="T14" fmla="*/ 432 w 1984"/>
                <a:gd name="T15" fmla="*/ 493 h 1260"/>
                <a:gd name="T16" fmla="*/ 438 w 1984"/>
                <a:gd name="T17" fmla="*/ 520 h 1260"/>
                <a:gd name="T18" fmla="*/ 681 w 1984"/>
                <a:gd name="T19" fmla="*/ 631 h 1260"/>
                <a:gd name="T20" fmla="*/ 792 w 1984"/>
                <a:gd name="T21" fmla="*/ 553 h 1260"/>
                <a:gd name="T22" fmla="*/ 846 w 1984"/>
                <a:gd name="T23" fmla="*/ 496 h 1260"/>
                <a:gd name="T24" fmla="*/ 906 w 1984"/>
                <a:gd name="T25" fmla="*/ 428 h 1260"/>
                <a:gd name="T26" fmla="*/ 978 w 1984"/>
                <a:gd name="T27" fmla="*/ 376 h 1260"/>
                <a:gd name="T28" fmla="*/ 992 w 1984"/>
                <a:gd name="T29" fmla="*/ 262 h 1260"/>
                <a:gd name="T30" fmla="*/ 945 w 1984"/>
                <a:gd name="T31" fmla="*/ 168 h 1260"/>
                <a:gd name="T32" fmla="*/ 456 w 1984"/>
                <a:gd name="T33" fmla="*/ 109 h 1260"/>
                <a:gd name="T34" fmla="*/ 333 w 1984"/>
                <a:gd name="T35" fmla="*/ 78 h 1260"/>
                <a:gd name="T36" fmla="*/ 109 w 1984"/>
                <a:gd name="T37" fmla="*/ 141 h 1260"/>
                <a:gd name="T38" fmla="*/ 88 w 1984"/>
                <a:gd name="T39" fmla="*/ 0 h 1260"/>
                <a:gd name="T40" fmla="*/ 52 w 1984"/>
                <a:gd name="T41" fmla="*/ 0 h 1260"/>
                <a:gd name="T42" fmla="*/ 52 w 1984"/>
                <a:gd name="T43" fmla="*/ 0 h 12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984"/>
                <a:gd name="T67" fmla="*/ 0 h 1260"/>
                <a:gd name="T68" fmla="*/ 1984 w 1984"/>
                <a:gd name="T69" fmla="*/ 1260 h 126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984" h="1260">
                  <a:moveTo>
                    <a:pt x="103" y="0"/>
                  </a:moveTo>
                  <a:lnTo>
                    <a:pt x="114" y="295"/>
                  </a:lnTo>
                  <a:lnTo>
                    <a:pt x="0" y="390"/>
                  </a:lnTo>
                  <a:lnTo>
                    <a:pt x="48" y="517"/>
                  </a:lnTo>
                  <a:lnTo>
                    <a:pt x="863" y="835"/>
                  </a:lnTo>
                  <a:lnTo>
                    <a:pt x="949" y="871"/>
                  </a:lnTo>
                  <a:lnTo>
                    <a:pt x="941" y="949"/>
                  </a:lnTo>
                  <a:lnTo>
                    <a:pt x="863" y="985"/>
                  </a:lnTo>
                  <a:lnTo>
                    <a:pt x="876" y="1038"/>
                  </a:lnTo>
                  <a:lnTo>
                    <a:pt x="1361" y="1260"/>
                  </a:lnTo>
                  <a:lnTo>
                    <a:pt x="1583" y="1105"/>
                  </a:lnTo>
                  <a:lnTo>
                    <a:pt x="1692" y="990"/>
                  </a:lnTo>
                  <a:lnTo>
                    <a:pt x="1812" y="854"/>
                  </a:lnTo>
                  <a:lnTo>
                    <a:pt x="1956" y="751"/>
                  </a:lnTo>
                  <a:lnTo>
                    <a:pt x="1984" y="523"/>
                  </a:lnTo>
                  <a:lnTo>
                    <a:pt x="1889" y="336"/>
                  </a:lnTo>
                  <a:lnTo>
                    <a:pt x="912" y="217"/>
                  </a:lnTo>
                  <a:lnTo>
                    <a:pt x="665" y="156"/>
                  </a:lnTo>
                  <a:lnTo>
                    <a:pt x="217" y="281"/>
                  </a:lnTo>
                  <a:lnTo>
                    <a:pt x="1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FFDB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834" y="2858"/>
              <a:ext cx="893" cy="540"/>
            </a:xfrm>
            <a:custGeom>
              <a:avLst/>
              <a:gdLst>
                <a:gd name="T0" fmla="*/ 885 w 1787"/>
                <a:gd name="T1" fmla="*/ 26 h 1080"/>
                <a:gd name="T2" fmla="*/ 677 w 1787"/>
                <a:gd name="T3" fmla="*/ 30 h 1080"/>
                <a:gd name="T4" fmla="*/ 275 w 1787"/>
                <a:gd name="T5" fmla="*/ 0 h 1080"/>
                <a:gd name="T6" fmla="*/ 216 w 1787"/>
                <a:gd name="T7" fmla="*/ 246 h 1080"/>
                <a:gd name="T8" fmla="*/ 93 w 1787"/>
                <a:gd name="T9" fmla="*/ 327 h 1080"/>
                <a:gd name="T10" fmla="*/ 0 w 1787"/>
                <a:gd name="T11" fmla="*/ 366 h 1080"/>
                <a:gd name="T12" fmla="*/ 114 w 1787"/>
                <a:gd name="T13" fmla="*/ 384 h 1080"/>
                <a:gd name="T14" fmla="*/ 339 w 1787"/>
                <a:gd name="T15" fmla="*/ 288 h 1080"/>
                <a:gd name="T16" fmla="*/ 177 w 1787"/>
                <a:gd name="T17" fmla="*/ 396 h 1080"/>
                <a:gd name="T18" fmla="*/ 350 w 1787"/>
                <a:gd name="T19" fmla="*/ 420 h 1080"/>
                <a:gd name="T20" fmla="*/ 524 w 1787"/>
                <a:gd name="T21" fmla="*/ 330 h 1080"/>
                <a:gd name="T22" fmla="*/ 392 w 1787"/>
                <a:gd name="T23" fmla="*/ 432 h 1080"/>
                <a:gd name="T24" fmla="*/ 527 w 1787"/>
                <a:gd name="T25" fmla="*/ 453 h 1080"/>
                <a:gd name="T26" fmla="*/ 701 w 1787"/>
                <a:gd name="T27" fmla="*/ 378 h 1080"/>
                <a:gd name="T28" fmla="*/ 566 w 1787"/>
                <a:gd name="T29" fmla="*/ 471 h 1080"/>
                <a:gd name="T30" fmla="*/ 776 w 1787"/>
                <a:gd name="T31" fmla="*/ 502 h 1080"/>
                <a:gd name="T32" fmla="*/ 807 w 1787"/>
                <a:gd name="T33" fmla="*/ 540 h 1080"/>
                <a:gd name="T34" fmla="*/ 869 w 1787"/>
                <a:gd name="T35" fmla="*/ 498 h 1080"/>
                <a:gd name="T36" fmla="*/ 872 w 1787"/>
                <a:gd name="T37" fmla="*/ 435 h 1080"/>
                <a:gd name="T38" fmla="*/ 893 w 1787"/>
                <a:gd name="T39" fmla="*/ 354 h 1080"/>
                <a:gd name="T40" fmla="*/ 885 w 1787"/>
                <a:gd name="T41" fmla="*/ 26 h 1080"/>
                <a:gd name="T42" fmla="*/ 885 w 1787"/>
                <a:gd name="T43" fmla="*/ 26 h 10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87"/>
                <a:gd name="T67" fmla="*/ 0 h 1080"/>
                <a:gd name="T68" fmla="*/ 1787 w 1787"/>
                <a:gd name="T69" fmla="*/ 1080 h 10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87" h="1080">
                  <a:moveTo>
                    <a:pt x="1770" y="53"/>
                  </a:moveTo>
                  <a:lnTo>
                    <a:pt x="1355" y="61"/>
                  </a:lnTo>
                  <a:lnTo>
                    <a:pt x="551" y="0"/>
                  </a:lnTo>
                  <a:lnTo>
                    <a:pt x="432" y="493"/>
                  </a:lnTo>
                  <a:lnTo>
                    <a:pt x="186" y="654"/>
                  </a:lnTo>
                  <a:lnTo>
                    <a:pt x="0" y="732"/>
                  </a:lnTo>
                  <a:lnTo>
                    <a:pt x="228" y="768"/>
                  </a:lnTo>
                  <a:lnTo>
                    <a:pt x="679" y="576"/>
                  </a:lnTo>
                  <a:lnTo>
                    <a:pt x="354" y="793"/>
                  </a:lnTo>
                  <a:lnTo>
                    <a:pt x="701" y="841"/>
                  </a:lnTo>
                  <a:lnTo>
                    <a:pt x="1049" y="660"/>
                  </a:lnTo>
                  <a:lnTo>
                    <a:pt x="785" y="865"/>
                  </a:lnTo>
                  <a:lnTo>
                    <a:pt x="1055" y="907"/>
                  </a:lnTo>
                  <a:lnTo>
                    <a:pt x="1403" y="757"/>
                  </a:lnTo>
                  <a:lnTo>
                    <a:pt x="1133" y="943"/>
                  </a:lnTo>
                  <a:lnTo>
                    <a:pt x="1553" y="1004"/>
                  </a:lnTo>
                  <a:lnTo>
                    <a:pt x="1614" y="1080"/>
                  </a:lnTo>
                  <a:lnTo>
                    <a:pt x="1739" y="996"/>
                  </a:lnTo>
                  <a:lnTo>
                    <a:pt x="1745" y="871"/>
                  </a:lnTo>
                  <a:lnTo>
                    <a:pt x="1787" y="709"/>
                  </a:lnTo>
                  <a:lnTo>
                    <a:pt x="1770" y="53"/>
                  </a:lnTo>
                  <a:close/>
                </a:path>
              </a:pathLst>
            </a:custGeom>
            <a:solidFill>
              <a:srgbClr val="FF737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3846" y="3309"/>
              <a:ext cx="884" cy="309"/>
            </a:xfrm>
            <a:custGeom>
              <a:avLst/>
              <a:gdLst>
                <a:gd name="T0" fmla="*/ 192 w 1767"/>
                <a:gd name="T1" fmla="*/ 0 h 618"/>
                <a:gd name="T2" fmla="*/ 195 w 1767"/>
                <a:gd name="T3" fmla="*/ 34 h 618"/>
                <a:gd name="T4" fmla="*/ 45 w 1767"/>
                <a:gd name="T5" fmla="*/ 81 h 618"/>
                <a:gd name="T6" fmla="*/ 117 w 1767"/>
                <a:gd name="T7" fmla="*/ 102 h 618"/>
                <a:gd name="T8" fmla="*/ 0 w 1767"/>
                <a:gd name="T9" fmla="*/ 123 h 618"/>
                <a:gd name="T10" fmla="*/ 0 w 1767"/>
                <a:gd name="T11" fmla="*/ 164 h 618"/>
                <a:gd name="T12" fmla="*/ 156 w 1767"/>
                <a:gd name="T13" fmla="*/ 138 h 618"/>
                <a:gd name="T14" fmla="*/ 318 w 1767"/>
                <a:gd name="T15" fmla="*/ 174 h 618"/>
                <a:gd name="T16" fmla="*/ 315 w 1767"/>
                <a:gd name="T17" fmla="*/ 73 h 618"/>
                <a:gd name="T18" fmla="*/ 366 w 1767"/>
                <a:gd name="T19" fmla="*/ 89 h 618"/>
                <a:gd name="T20" fmla="*/ 377 w 1767"/>
                <a:gd name="T21" fmla="*/ 186 h 618"/>
                <a:gd name="T22" fmla="*/ 450 w 1767"/>
                <a:gd name="T23" fmla="*/ 204 h 618"/>
                <a:gd name="T24" fmla="*/ 377 w 1767"/>
                <a:gd name="T25" fmla="*/ 216 h 618"/>
                <a:gd name="T26" fmla="*/ 384 w 1767"/>
                <a:gd name="T27" fmla="*/ 273 h 618"/>
                <a:gd name="T28" fmla="*/ 510 w 1767"/>
                <a:gd name="T29" fmla="*/ 225 h 618"/>
                <a:gd name="T30" fmla="*/ 759 w 1767"/>
                <a:gd name="T31" fmla="*/ 309 h 618"/>
                <a:gd name="T32" fmla="*/ 756 w 1767"/>
                <a:gd name="T33" fmla="*/ 141 h 618"/>
                <a:gd name="T34" fmla="*/ 810 w 1767"/>
                <a:gd name="T35" fmla="*/ 148 h 618"/>
                <a:gd name="T36" fmla="*/ 803 w 1767"/>
                <a:gd name="T37" fmla="*/ 286 h 618"/>
                <a:gd name="T38" fmla="*/ 884 w 1767"/>
                <a:gd name="T39" fmla="*/ 237 h 618"/>
                <a:gd name="T40" fmla="*/ 873 w 1767"/>
                <a:gd name="T41" fmla="*/ 39 h 618"/>
                <a:gd name="T42" fmla="*/ 795 w 1767"/>
                <a:gd name="T43" fmla="*/ 89 h 618"/>
                <a:gd name="T44" fmla="*/ 333 w 1767"/>
                <a:gd name="T45" fmla="*/ 3 h 618"/>
                <a:gd name="T46" fmla="*/ 192 w 1767"/>
                <a:gd name="T47" fmla="*/ 0 h 618"/>
                <a:gd name="T48" fmla="*/ 192 w 1767"/>
                <a:gd name="T49" fmla="*/ 0 h 61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767"/>
                <a:gd name="T76" fmla="*/ 0 h 618"/>
                <a:gd name="T77" fmla="*/ 1767 w 1767"/>
                <a:gd name="T78" fmla="*/ 618 h 61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767" h="618">
                  <a:moveTo>
                    <a:pt x="384" y="0"/>
                  </a:moveTo>
                  <a:lnTo>
                    <a:pt x="389" y="67"/>
                  </a:lnTo>
                  <a:lnTo>
                    <a:pt x="89" y="162"/>
                  </a:lnTo>
                  <a:lnTo>
                    <a:pt x="234" y="204"/>
                  </a:lnTo>
                  <a:lnTo>
                    <a:pt x="0" y="246"/>
                  </a:lnTo>
                  <a:lnTo>
                    <a:pt x="0" y="329"/>
                  </a:lnTo>
                  <a:lnTo>
                    <a:pt x="312" y="276"/>
                  </a:lnTo>
                  <a:lnTo>
                    <a:pt x="635" y="348"/>
                  </a:lnTo>
                  <a:lnTo>
                    <a:pt x="629" y="145"/>
                  </a:lnTo>
                  <a:lnTo>
                    <a:pt x="732" y="179"/>
                  </a:lnTo>
                  <a:lnTo>
                    <a:pt x="754" y="373"/>
                  </a:lnTo>
                  <a:lnTo>
                    <a:pt x="899" y="409"/>
                  </a:lnTo>
                  <a:lnTo>
                    <a:pt x="754" y="432"/>
                  </a:lnTo>
                  <a:lnTo>
                    <a:pt x="768" y="546"/>
                  </a:lnTo>
                  <a:lnTo>
                    <a:pt x="1019" y="451"/>
                  </a:lnTo>
                  <a:lnTo>
                    <a:pt x="1517" y="618"/>
                  </a:lnTo>
                  <a:lnTo>
                    <a:pt x="1511" y="282"/>
                  </a:lnTo>
                  <a:lnTo>
                    <a:pt x="1619" y="295"/>
                  </a:lnTo>
                  <a:lnTo>
                    <a:pt x="1606" y="571"/>
                  </a:lnTo>
                  <a:lnTo>
                    <a:pt x="1767" y="474"/>
                  </a:lnTo>
                  <a:lnTo>
                    <a:pt x="1745" y="78"/>
                  </a:lnTo>
                  <a:lnTo>
                    <a:pt x="1589" y="179"/>
                  </a:lnTo>
                  <a:lnTo>
                    <a:pt x="665" y="6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448" y="3627"/>
              <a:ext cx="294" cy="255"/>
            </a:xfrm>
            <a:custGeom>
              <a:avLst/>
              <a:gdLst>
                <a:gd name="T0" fmla="*/ 162 w 587"/>
                <a:gd name="T1" fmla="*/ 84 h 510"/>
                <a:gd name="T2" fmla="*/ 120 w 587"/>
                <a:gd name="T3" fmla="*/ 94 h 510"/>
                <a:gd name="T4" fmla="*/ 120 w 587"/>
                <a:gd name="T5" fmla="*/ 147 h 510"/>
                <a:gd name="T6" fmla="*/ 69 w 587"/>
                <a:gd name="T7" fmla="*/ 156 h 510"/>
                <a:gd name="T8" fmla="*/ 57 w 587"/>
                <a:gd name="T9" fmla="*/ 195 h 510"/>
                <a:gd name="T10" fmla="*/ 0 w 587"/>
                <a:gd name="T11" fmla="*/ 210 h 510"/>
                <a:gd name="T12" fmla="*/ 3 w 587"/>
                <a:gd name="T13" fmla="*/ 255 h 510"/>
                <a:gd name="T14" fmla="*/ 87 w 587"/>
                <a:gd name="T15" fmla="*/ 222 h 510"/>
                <a:gd name="T16" fmla="*/ 108 w 587"/>
                <a:gd name="T17" fmla="*/ 177 h 510"/>
                <a:gd name="T18" fmla="*/ 141 w 587"/>
                <a:gd name="T19" fmla="*/ 180 h 510"/>
                <a:gd name="T20" fmla="*/ 150 w 587"/>
                <a:gd name="T21" fmla="*/ 130 h 510"/>
                <a:gd name="T22" fmla="*/ 207 w 587"/>
                <a:gd name="T23" fmla="*/ 105 h 510"/>
                <a:gd name="T24" fmla="*/ 231 w 587"/>
                <a:gd name="T25" fmla="*/ 63 h 510"/>
                <a:gd name="T26" fmla="*/ 294 w 587"/>
                <a:gd name="T27" fmla="*/ 0 h 510"/>
                <a:gd name="T28" fmla="*/ 198 w 587"/>
                <a:gd name="T29" fmla="*/ 9 h 510"/>
                <a:gd name="T30" fmla="*/ 195 w 587"/>
                <a:gd name="T31" fmla="*/ 55 h 510"/>
                <a:gd name="T32" fmla="*/ 192 w 587"/>
                <a:gd name="T33" fmla="*/ 72 h 510"/>
                <a:gd name="T34" fmla="*/ 162 w 587"/>
                <a:gd name="T35" fmla="*/ 84 h 510"/>
                <a:gd name="T36" fmla="*/ 162 w 587"/>
                <a:gd name="T37" fmla="*/ 84 h 5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87"/>
                <a:gd name="T58" fmla="*/ 0 h 510"/>
                <a:gd name="T59" fmla="*/ 587 w 587"/>
                <a:gd name="T60" fmla="*/ 510 h 5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87" h="510">
                  <a:moveTo>
                    <a:pt x="323" y="168"/>
                  </a:moveTo>
                  <a:lnTo>
                    <a:pt x="239" y="187"/>
                  </a:lnTo>
                  <a:lnTo>
                    <a:pt x="239" y="293"/>
                  </a:lnTo>
                  <a:lnTo>
                    <a:pt x="137" y="312"/>
                  </a:lnTo>
                  <a:lnTo>
                    <a:pt x="114" y="390"/>
                  </a:lnTo>
                  <a:lnTo>
                    <a:pt x="0" y="420"/>
                  </a:lnTo>
                  <a:lnTo>
                    <a:pt x="6" y="510"/>
                  </a:lnTo>
                  <a:lnTo>
                    <a:pt x="173" y="443"/>
                  </a:lnTo>
                  <a:lnTo>
                    <a:pt x="215" y="354"/>
                  </a:lnTo>
                  <a:lnTo>
                    <a:pt x="281" y="360"/>
                  </a:lnTo>
                  <a:lnTo>
                    <a:pt x="300" y="259"/>
                  </a:lnTo>
                  <a:lnTo>
                    <a:pt x="414" y="209"/>
                  </a:lnTo>
                  <a:lnTo>
                    <a:pt x="462" y="126"/>
                  </a:lnTo>
                  <a:lnTo>
                    <a:pt x="587" y="0"/>
                  </a:lnTo>
                  <a:lnTo>
                    <a:pt x="395" y="17"/>
                  </a:lnTo>
                  <a:lnTo>
                    <a:pt x="390" y="109"/>
                  </a:lnTo>
                  <a:lnTo>
                    <a:pt x="384" y="143"/>
                  </a:lnTo>
                  <a:lnTo>
                    <a:pt x="323" y="168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4454" y="3381"/>
              <a:ext cx="63" cy="86"/>
            </a:xfrm>
            <a:custGeom>
              <a:avLst/>
              <a:gdLst>
                <a:gd name="T0" fmla="*/ 0 w 126"/>
                <a:gd name="T1" fmla="*/ 5 h 173"/>
                <a:gd name="T2" fmla="*/ 3 w 126"/>
                <a:gd name="T3" fmla="*/ 86 h 173"/>
                <a:gd name="T4" fmla="*/ 55 w 126"/>
                <a:gd name="T5" fmla="*/ 86 h 173"/>
                <a:gd name="T6" fmla="*/ 63 w 126"/>
                <a:gd name="T7" fmla="*/ 0 h 173"/>
                <a:gd name="T8" fmla="*/ 0 w 126"/>
                <a:gd name="T9" fmla="*/ 5 h 173"/>
                <a:gd name="T10" fmla="*/ 0 w 126"/>
                <a:gd name="T11" fmla="*/ 5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"/>
                <a:gd name="T19" fmla="*/ 0 h 173"/>
                <a:gd name="T20" fmla="*/ 126 w 126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" h="173">
                  <a:moveTo>
                    <a:pt x="0" y="11"/>
                  </a:moveTo>
                  <a:lnTo>
                    <a:pt x="6" y="173"/>
                  </a:lnTo>
                  <a:lnTo>
                    <a:pt x="109" y="173"/>
                  </a:lnTo>
                  <a:lnTo>
                    <a:pt x="126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3A3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4361" y="2550"/>
              <a:ext cx="198" cy="293"/>
            </a:xfrm>
            <a:custGeom>
              <a:avLst/>
              <a:gdLst>
                <a:gd name="T0" fmla="*/ 84 w 395"/>
                <a:gd name="T1" fmla="*/ 0 h 586"/>
                <a:gd name="T2" fmla="*/ 58 w 395"/>
                <a:gd name="T3" fmla="*/ 93 h 586"/>
                <a:gd name="T4" fmla="*/ 0 w 395"/>
                <a:gd name="T5" fmla="*/ 173 h 586"/>
                <a:gd name="T6" fmla="*/ 33 w 395"/>
                <a:gd name="T7" fmla="*/ 181 h 586"/>
                <a:gd name="T8" fmla="*/ 0 w 395"/>
                <a:gd name="T9" fmla="*/ 264 h 586"/>
                <a:gd name="T10" fmla="*/ 174 w 395"/>
                <a:gd name="T11" fmla="*/ 293 h 586"/>
                <a:gd name="T12" fmla="*/ 96 w 395"/>
                <a:gd name="T13" fmla="*/ 206 h 586"/>
                <a:gd name="T14" fmla="*/ 150 w 395"/>
                <a:gd name="T15" fmla="*/ 215 h 586"/>
                <a:gd name="T16" fmla="*/ 124 w 395"/>
                <a:gd name="T17" fmla="*/ 173 h 586"/>
                <a:gd name="T18" fmla="*/ 198 w 395"/>
                <a:gd name="T19" fmla="*/ 163 h 586"/>
                <a:gd name="T20" fmla="*/ 98 w 395"/>
                <a:gd name="T21" fmla="*/ 111 h 586"/>
                <a:gd name="T22" fmla="*/ 84 w 395"/>
                <a:gd name="T23" fmla="*/ 0 h 586"/>
                <a:gd name="T24" fmla="*/ 84 w 395"/>
                <a:gd name="T25" fmla="*/ 0 h 58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5"/>
                <a:gd name="T40" fmla="*/ 0 h 586"/>
                <a:gd name="T41" fmla="*/ 395 w 395"/>
                <a:gd name="T42" fmla="*/ 586 h 58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5" h="586">
                  <a:moveTo>
                    <a:pt x="167" y="0"/>
                  </a:moveTo>
                  <a:lnTo>
                    <a:pt x="116" y="187"/>
                  </a:lnTo>
                  <a:lnTo>
                    <a:pt x="0" y="346"/>
                  </a:lnTo>
                  <a:lnTo>
                    <a:pt x="65" y="362"/>
                  </a:lnTo>
                  <a:lnTo>
                    <a:pt x="0" y="527"/>
                  </a:lnTo>
                  <a:lnTo>
                    <a:pt x="348" y="586"/>
                  </a:lnTo>
                  <a:lnTo>
                    <a:pt x="192" y="413"/>
                  </a:lnTo>
                  <a:lnTo>
                    <a:pt x="300" y="430"/>
                  </a:lnTo>
                  <a:lnTo>
                    <a:pt x="247" y="346"/>
                  </a:lnTo>
                  <a:lnTo>
                    <a:pt x="395" y="327"/>
                  </a:lnTo>
                  <a:lnTo>
                    <a:pt x="196" y="22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099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789" y="3244"/>
              <a:ext cx="46" cy="63"/>
            </a:xfrm>
            <a:custGeom>
              <a:avLst/>
              <a:gdLst>
                <a:gd name="T0" fmla="*/ 0 w 93"/>
                <a:gd name="T1" fmla="*/ 0 h 126"/>
                <a:gd name="T2" fmla="*/ 2 w 93"/>
                <a:gd name="T3" fmla="*/ 46 h 126"/>
                <a:gd name="T4" fmla="*/ 46 w 93"/>
                <a:gd name="T5" fmla="*/ 63 h 126"/>
                <a:gd name="T6" fmla="*/ 36 w 93"/>
                <a:gd name="T7" fmla="*/ 11 h 126"/>
                <a:gd name="T8" fmla="*/ 0 w 93"/>
                <a:gd name="T9" fmla="*/ 0 h 126"/>
                <a:gd name="T10" fmla="*/ 0 w 93"/>
                <a:gd name="T11" fmla="*/ 0 h 1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26"/>
                <a:gd name="T20" fmla="*/ 93 w 93"/>
                <a:gd name="T21" fmla="*/ 126 h 1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26">
                  <a:moveTo>
                    <a:pt x="0" y="0"/>
                  </a:moveTo>
                  <a:lnTo>
                    <a:pt x="4" y="91"/>
                  </a:lnTo>
                  <a:lnTo>
                    <a:pt x="93" y="126"/>
                  </a:lnTo>
                  <a:lnTo>
                    <a:pt x="7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3758" y="3474"/>
              <a:ext cx="485" cy="223"/>
            </a:xfrm>
            <a:custGeom>
              <a:avLst/>
              <a:gdLst>
                <a:gd name="T0" fmla="*/ 0 w 971"/>
                <a:gd name="T1" fmla="*/ 0 h 447"/>
                <a:gd name="T2" fmla="*/ 480 w 971"/>
                <a:gd name="T3" fmla="*/ 160 h 447"/>
                <a:gd name="T4" fmla="*/ 485 w 971"/>
                <a:gd name="T5" fmla="*/ 198 h 447"/>
                <a:gd name="T6" fmla="*/ 457 w 971"/>
                <a:gd name="T7" fmla="*/ 196 h 447"/>
                <a:gd name="T8" fmla="*/ 448 w 971"/>
                <a:gd name="T9" fmla="*/ 223 h 447"/>
                <a:gd name="T10" fmla="*/ 127 w 971"/>
                <a:gd name="T11" fmla="*/ 94 h 447"/>
                <a:gd name="T12" fmla="*/ 4 w 971"/>
                <a:gd name="T13" fmla="*/ 39 h 447"/>
                <a:gd name="T14" fmla="*/ 0 w 971"/>
                <a:gd name="T15" fmla="*/ 0 h 447"/>
                <a:gd name="T16" fmla="*/ 0 w 971"/>
                <a:gd name="T17" fmla="*/ 0 h 4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1"/>
                <a:gd name="T28" fmla="*/ 0 h 447"/>
                <a:gd name="T29" fmla="*/ 971 w 971"/>
                <a:gd name="T30" fmla="*/ 447 h 4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1" h="447">
                  <a:moveTo>
                    <a:pt x="0" y="0"/>
                  </a:moveTo>
                  <a:lnTo>
                    <a:pt x="960" y="321"/>
                  </a:lnTo>
                  <a:lnTo>
                    <a:pt x="971" y="397"/>
                  </a:lnTo>
                  <a:lnTo>
                    <a:pt x="914" y="392"/>
                  </a:lnTo>
                  <a:lnTo>
                    <a:pt x="897" y="447"/>
                  </a:lnTo>
                  <a:lnTo>
                    <a:pt x="255" y="188"/>
                  </a:lnTo>
                  <a:lnTo>
                    <a:pt x="8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4695" y="2840"/>
              <a:ext cx="54" cy="480"/>
            </a:xfrm>
            <a:custGeom>
              <a:avLst/>
              <a:gdLst>
                <a:gd name="T0" fmla="*/ 48 w 108"/>
                <a:gd name="T1" fmla="*/ 8 h 960"/>
                <a:gd name="T2" fmla="*/ 41 w 108"/>
                <a:gd name="T3" fmla="*/ 108 h 960"/>
                <a:gd name="T4" fmla="*/ 54 w 108"/>
                <a:gd name="T5" fmla="*/ 305 h 960"/>
                <a:gd name="T6" fmla="*/ 54 w 108"/>
                <a:gd name="T7" fmla="*/ 341 h 960"/>
                <a:gd name="T8" fmla="*/ 54 w 108"/>
                <a:gd name="T9" fmla="*/ 381 h 960"/>
                <a:gd name="T10" fmla="*/ 48 w 108"/>
                <a:gd name="T11" fmla="*/ 396 h 960"/>
                <a:gd name="T12" fmla="*/ 35 w 108"/>
                <a:gd name="T13" fmla="*/ 428 h 960"/>
                <a:gd name="T14" fmla="*/ 21 w 108"/>
                <a:gd name="T15" fmla="*/ 459 h 960"/>
                <a:gd name="T16" fmla="*/ 14 w 108"/>
                <a:gd name="T17" fmla="*/ 476 h 960"/>
                <a:gd name="T18" fmla="*/ 5 w 108"/>
                <a:gd name="T19" fmla="*/ 480 h 960"/>
                <a:gd name="T20" fmla="*/ 0 w 108"/>
                <a:gd name="T21" fmla="*/ 472 h 960"/>
                <a:gd name="T22" fmla="*/ 7 w 108"/>
                <a:gd name="T23" fmla="*/ 425 h 960"/>
                <a:gd name="T24" fmla="*/ 16 w 108"/>
                <a:gd name="T25" fmla="*/ 380 h 960"/>
                <a:gd name="T26" fmla="*/ 15 w 108"/>
                <a:gd name="T27" fmla="*/ 295 h 960"/>
                <a:gd name="T28" fmla="*/ 15 w 108"/>
                <a:gd name="T29" fmla="*/ 188 h 960"/>
                <a:gd name="T30" fmla="*/ 20 w 108"/>
                <a:gd name="T31" fmla="*/ 83 h 960"/>
                <a:gd name="T32" fmla="*/ 26 w 108"/>
                <a:gd name="T33" fmla="*/ 39 h 960"/>
                <a:gd name="T34" fmla="*/ 35 w 108"/>
                <a:gd name="T35" fmla="*/ 6 h 960"/>
                <a:gd name="T36" fmla="*/ 42 w 108"/>
                <a:gd name="T37" fmla="*/ 0 h 960"/>
                <a:gd name="T38" fmla="*/ 48 w 108"/>
                <a:gd name="T39" fmla="*/ 8 h 960"/>
                <a:gd name="T40" fmla="*/ 48 w 108"/>
                <a:gd name="T41" fmla="*/ 8 h 9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8"/>
                <a:gd name="T64" fmla="*/ 0 h 960"/>
                <a:gd name="T65" fmla="*/ 108 w 108"/>
                <a:gd name="T66" fmla="*/ 960 h 96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8" h="960">
                  <a:moveTo>
                    <a:pt x="95" y="15"/>
                  </a:moveTo>
                  <a:lnTo>
                    <a:pt x="82" y="215"/>
                  </a:lnTo>
                  <a:lnTo>
                    <a:pt x="108" y="610"/>
                  </a:lnTo>
                  <a:lnTo>
                    <a:pt x="107" y="681"/>
                  </a:lnTo>
                  <a:lnTo>
                    <a:pt x="108" y="761"/>
                  </a:lnTo>
                  <a:lnTo>
                    <a:pt x="95" y="791"/>
                  </a:lnTo>
                  <a:lnTo>
                    <a:pt x="69" y="856"/>
                  </a:lnTo>
                  <a:lnTo>
                    <a:pt x="42" y="918"/>
                  </a:lnTo>
                  <a:lnTo>
                    <a:pt x="27" y="951"/>
                  </a:lnTo>
                  <a:lnTo>
                    <a:pt x="10" y="960"/>
                  </a:lnTo>
                  <a:lnTo>
                    <a:pt x="0" y="943"/>
                  </a:lnTo>
                  <a:lnTo>
                    <a:pt x="15" y="850"/>
                  </a:lnTo>
                  <a:lnTo>
                    <a:pt x="32" y="759"/>
                  </a:lnTo>
                  <a:lnTo>
                    <a:pt x="31" y="589"/>
                  </a:lnTo>
                  <a:lnTo>
                    <a:pt x="31" y="375"/>
                  </a:lnTo>
                  <a:lnTo>
                    <a:pt x="40" y="166"/>
                  </a:lnTo>
                  <a:lnTo>
                    <a:pt x="51" y="78"/>
                  </a:lnTo>
                  <a:lnTo>
                    <a:pt x="69" y="12"/>
                  </a:lnTo>
                  <a:lnTo>
                    <a:pt x="84" y="0"/>
                  </a:lnTo>
                  <a:lnTo>
                    <a:pt x="95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4894" y="2847"/>
              <a:ext cx="98" cy="631"/>
            </a:xfrm>
            <a:custGeom>
              <a:avLst/>
              <a:gdLst>
                <a:gd name="T0" fmla="*/ 23 w 196"/>
                <a:gd name="T1" fmla="*/ 7 h 1263"/>
                <a:gd name="T2" fmla="*/ 27 w 196"/>
                <a:gd name="T3" fmla="*/ 193 h 1263"/>
                <a:gd name="T4" fmla="*/ 39 w 196"/>
                <a:gd name="T5" fmla="*/ 237 h 1263"/>
                <a:gd name="T6" fmla="*/ 59 w 196"/>
                <a:gd name="T7" fmla="*/ 279 h 1263"/>
                <a:gd name="T8" fmla="*/ 81 w 196"/>
                <a:gd name="T9" fmla="*/ 323 h 1263"/>
                <a:gd name="T10" fmla="*/ 96 w 196"/>
                <a:gd name="T11" fmla="*/ 370 h 1263"/>
                <a:gd name="T12" fmla="*/ 98 w 196"/>
                <a:gd name="T13" fmla="*/ 549 h 1263"/>
                <a:gd name="T14" fmla="*/ 93 w 196"/>
                <a:gd name="T15" fmla="*/ 568 h 1263"/>
                <a:gd name="T16" fmla="*/ 78 w 196"/>
                <a:gd name="T17" fmla="*/ 605 h 1263"/>
                <a:gd name="T18" fmla="*/ 65 w 196"/>
                <a:gd name="T19" fmla="*/ 631 h 1263"/>
                <a:gd name="T20" fmla="*/ 57 w 196"/>
                <a:gd name="T21" fmla="*/ 622 h 1263"/>
                <a:gd name="T22" fmla="*/ 60 w 196"/>
                <a:gd name="T23" fmla="*/ 375 h 1263"/>
                <a:gd name="T24" fmla="*/ 47 w 196"/>
                <a:gd name="T25" fmla="*/ 329 h 1263"/>
                <a:gd name="T26" fmla="*/ 28 w 196"/>
                <a:gd name="T27" fmla="*/ 286 h 1263"/>
                <a:gd name="T28" fmla="*/ 0 w 196"/>
                <a:gd name="T29" fmla="*/ 195 h 1263"/>
                <a:gd name="T30" fmla="*/ 2 w 196"/>
                <a:gd name="T31" fmla="*/ 98 h 1263"/>
                <a:gd name="T32" fmla="*/ 10 w 196"/>
                <a:gd name="T33" fmla="*/ 6 h 1263"/>
                <a:gd name="T34" fmla="*/ 17 w 196"/>
                <a:gd name="T35" fmla="*/ 0 h 1263"/>
                <a:gd name="T36" fmla="*/ 23 w 196"/>
                <a:gd name="T37" fmla="*/ 7 h 1263"/>
                <a:gd name="T38" fmla="*/ 23 w 196"/>
                <a:gd name="T39" fmla="*/ 7 h 126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96"/>
                <a:gd name="T61" fmla="*/ 0 h 1263"/>
                <a:gd name="T62" fmla="*/ 196 w 196"/>
                <a:gd name="T63" fmla="*/ 1263 h 126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96" h="1263">
                  <a:moveTo>
                    <a:pt x="46" y="14"/>
                  </a:moveTo>
                  <a:lnTo>
                    <a:pt x="54" y="386"/>
                  </a:lnTo>
                  <a:lnTo>
                    <a:pt x="77" y="474"/>
                  </a:lnTo>
                  <a:lnTo>
                    <a:pt x="118" y="559"/>
                  </a:lnTo>
                  <a:lnTo>
                    <a:pt x="162" y="647"/>
                  </a:lnTo>
                  <a:lnTo>
                    <a:pt x="191" y="740"/>
                  </a:lnTo>
                  <a:lnTo>
                    <a:pt x="196" y="1099"/>
                  </a:lnTo>
                  <a:lnTo>
                    <a:pt x="185" y="1137"/>
                  </a:lnTo>
                  <a:lnTo>
                    <a:pt x="156" y="1210"/>
                  </a:lnTo>
                  <a:lnTo>
                    <a:pt x="130" y="1263"/>
                  </a:lnTo>
                  <a:lnTo>
                    <a:pt x="115" y="1244"/>
                  </a:lnTo>
                  <a:lnTo>
                    <a:pt x="120" y="751"/>
                  </a:lnTo>
                  <a:lnTo>
                    <a:pt x="94" y="658"/>
                  </a:lnTo>
                  <a:lnTo>
                    <a:pt x="56" y="573"/>
                  </a:lnTo>
                  <a:lnTo>
                    <a:pt x="0" y="390"/>
                  </a:lnTo>
                  <a:lnTo>
                    <a:pt x="4" y="196"/>
                  </a:lnTo>
                  <a:lnTo>
                    <a:pt x="20" y="12"/>
                  </a:lnTo>
                  <a:lnTo>
                    <a:pt x="33" y="0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4726" y="2881"/>
              <a:ext cx="101" cy="694"/>
            </a:xfrm>
            <a:custGeom>
              <a:avLst/>
              <a:gdLst>
                <a:gd name="T0" fmla="*/ 23 w 201"/>
                <a:gd name="T1" fmla="*/ 694 h 1388"/>
                <a:gd name="T2" fmla="*/ 10 w 201"/>
                <a:gd name="T3" fmla="*/ 692 h 1388"/>
                <a:gd name="T4" fmla="*/ 7 w 201"/>
                <a:gd name="T5" fmla="*/ 608 h 1388"/>
                <a:gd name="T6" fmla="*/ 0 w 201"/>
                <a:gd name="T7" fmla="*/ 521 h 1388"/>
                <a:gd name="T8" fmla="*/ 9 w 201"/>
                <a:gd name="T9" fmla="*/ 465 h 1388"/>
                <a:gd name="T10" fmla="*/ 30 w 201"/>
                <a:gd name="T11" fmla="*/ 426 h 1388"/>
                <a:gd name="T12" fmla="*/ 54 w 201"/>
                <a:gd name="T13" fmla="*/ 389 h 1388"/>
                <a:gd name="T14" fmla="*/ 75 w 201"/>
                <a:gd name="T15" fmla="*/ 345 h 1388"/>
                <a:gd name="T16" fmla="*/ 83 w 201"/>
                <a:gd name="T17" fmla="*/ 257 h 1388"/>
                <a:gd name="T18" fmla="*/ 72 w 201"/>
                <a:gd name="T19" fmla="*/ 168 h 1388"/>
                <a:gd name="T20" fmla="*/ 70 w 201"/>
                <a:gd name="T21" fmla="*/ 87 h 1388"/>
                <a:gd name="T22" fmla="*/ 71 w 201"/>
                <a:gd name="T23" fmla="*/ 9 h 1388"/>
                <a:gd name="T24" fmla="*/ 77 w 201"/>
                <a:gd name="T25" fmla="*/ 0 h 1388"/>
                <a:gd name="T26" fmla="*/ 85 w 201"/>
                <a:gd name="T27" fmla="*/ 6 h 1388"/>
                <a:gd name="T28" fmla="*/ 90 w 201"/>
                <a:gd name="T29" fmla="*/ 167 h 1388"/>
                <a:gd name="T30" fmla="*/ 101 w 201"/>
                <a:gd name="T31" fmla="*/ 353 h 1388"/>
                <a:gd name="T32" fmla="*/ 88 w 201"/>
                <a:gd name="T33" fmla="*/ 384 h 1388"/>
                <a:gd name="T34" fmla="*/ 71 w 201"/>
                <a:gd name="T35" fmla="*/ 413 h 1388"/>
                <a:gd name="T36" fmla="*/ 45 w 201"/>
                <a:gd name="T37" fmla="*/ 474 h 1388"/>
                <a:gd name="T38" fmla="*/ 39 w 201"/>
                <a:gd name="T39" fmla="*/ 596 h 1388"/>
                <a:gd name="T40" fmla="*/ 32 w 201"/>
                <a:gd name="T41" fmla="*/ 646 h 1388"/>
                <a:gd name="T42" fmla="*/ 23 w 201"/>
                <a:gd name="T43" fmla="*/ 694 h 1388"/>
                <a:gd name="T44" fmla="*/ 23 w 201"/>
                <a:gd name="T45" fmla="*/ 694 h 138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1"/>
                <a:gd name="T70" fmla="*/ 0 h 1388"/>
                <a:gd name="T71" fmla="*/ 201 w 201"/>
                <a:gd name="T72" fmla="*/ 1388 h 138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1" h="1388">
                  <a:moveTo>
                    <a:pt x="45" y="1388"/>
                  </a:moveTo>
                  <a:lnTo>
                    <a:pt x="19" y="1384"/>
                  </a:lnTo>
                  <a:lnTo>
                    <a:pt x="13" y="1215"/>
                  </a:lnTo>
                  <a:lnTo>
                    <a:pt x="0" y="1042"/>
                  </a:lnTo>
                  <a:lnTo>
                    <a:pt x="17" y="931"/>
                  </a:lnTo>
                  <a:lnTo>
                    <a:pt x="59" y="852"/>
                  </a:lnTo>
                  <a:lnTo>
                    <a:pt x="108" y="779"/>
                  </a:lnTo>
                  <a:lnTo>
                    <a:pt x="150" y="690"/>
                  </a:lnTo>
                  <a:lnTo>
                    <a:pt x="165" y="513"/>
                  </a:lnTo>
                  <a:lnTo>
                    <a:pt x="144" y="336"/>
                  </a:lnTo>
                  <a:lnTo>
                    <a:pt x="139" y="175"/>
                  </a:lnTo>
                  <a:lnTo>
                    <a:pt x="142" y="17"/>
                  </a:lnTo>
                  <a:lnTo>
                    <a:pt x="154" y="0"/>
                  </a:lnTo>
                  <a:lnTo>
                    <a:pt x="169" y="13"/>
                  </a:lnTo>
                  <a:lnTo>
                    <a:pt x="180" y="334"/>
                  </a:lnTo>
                  <a:lnTo>
                    <a:pt x="201" y="707"/>
                  </a:lnTo>
                  <a:lnTo>
                    <a:pt x="175" y="768"/>
                  </a:lnTo>
                  <a:lnTo>
                    <a:pt x="142" y="827"/>
                  </a:lnTo>
                  <a:lnTo>
                    <a:pt x="89" y="949"/>
                  </a:lnTo>
                  <a:lnTo>
                    <a:pt x="78" y="1192"/>
                  </a:lnTo>
                  <a:lnTo>
                    <a:pt x="64" y="1291"/>
                  </a:lnTo>
                  <a:lnTo>
                    <a:pt x="45" y="13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4795" y="3399"/>
              <a:ext cx="108" cy="121"/>
            </a:xfrm>
            <a:custGeom>
              <a:avLst/>
              <a:gdLst>
                <a:gd name="T0" fmla="*/ 74 w 214"/>
                <a:gd name="T1" fmla="*/ 59 h 241"/>
                <a:gd name="T2" fmla="*/ 57 w 214"/>
                <a:gd name="T3" fmla="*/ 33 h 241"/>
                <a:gd name="T4" fmla="*/ 52 w 214"/>
                <a:gd name="T5" fmla="*/ 22 h 241"/>
                <a:gd name="T6" fmla="*/ 63 w 214"/>
                <a:gd name="T7" fmla="*/ 13 h 241"/>
                <a:gd name="T8" fmla="*/ 85 w 214"/>
                <a:gd name="T9" fmla="*/ 22 h 241"/>
                <a:gd name="T10" fmla="*/ 103 w 214"/>
                <a:gd name="T11" fmla="*/ 40 h 241"/>
                <a:gd name="T12" fmla="*/ 108 w 214"/>
                <a:gd name="T13" fmla="*/ 67 h 241"/>
                <a:gd name="T14" fmla="*/ 99 w 214"/>
                <a:gd name="T15" fmla="*/ 84 h 241"/>
                <a:gd name="T16" fmla="*/ 87 w 214"/>
                <a:gd name="T17" fmla="*/ 100 h 241"/>
                <a:gd name="T18" fmla="*/ 72 w 214"/>
                <a:gd name="T19" fmla="*/ 113 h 241"/>
                <a:gd name="T20" fmla="*/ 55 w 214"/>
                <a:gd name="T21" fmla="*/ 121 h 241"/>
                <a:gd name="T22" fmla="*/ 22 w 214"/>
                <a:gd name="T23" fmla="*/ 114 h 241"/>
                <a:gd name="T24" fmla="*/ 6 w 214"/>
                <a:gd name="T25" fmla="*/ 90 h 241"/>
                <a:gd name="T26" fmla="*/ 0 w 214"/>
                <a:gd name="T27" fmla="*/ 60 h 241"/>
                <a:gd name="T28" fmla="*/ 5 w 214"/>
                <a:gd name="T29" fmla="*/ 30 h 241"/>
                <a:gd name="T30" fmla="*/ 18 w 214"/>
                <a:gd name="T31" fmla="*/ 3 h 241"/>
                <a:gd name="T32" fmla="*/ 27 w 214"/>
                <a:gd name="T33" fmla="*/ 0 h 241"/>
                <a:gd name="T34" fmla="*/ 30 w 214"/>
                <a:gd name="T35" fmla="*/ 10 h 241"/>
                <a:gd name="T36" fmla="*/ 19 w 214"/>
                <a:gd name="T37" fmla="*/ 55 h 241"/>
                <a:gd name="T38" fmla="*/ 24 w 214"/>
                <a:gd name="T39" fmla="*/ 76 h 241"/>
                <a:gd name="T40" fmla="*/ 39 w 214"/>
                <a:gd name="T41" fmla="*/ 96 h 241"/>
                <a:gd name="T42" fmla="*/ 51 w 214"/>
                <a:gd name="T43" fmla="*/ 99 h 241"/>
                <a:gd name="T44" fmla="*/ 62 w 214"/>
                <a:gd name="T45" fmla="*/ 88 h 241"/>
                <a:gd name="T46" fmla="*/ 74 w 214"/>
                <a:gd name="T47" fmla="*/ 59 h 241"/>
                <a:gd name="T48" fmla="*/ 74 w 214"/>
                <a:gd name="T49" fmla="*/ 59 h 2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14"/>
                <a:gd name="T76" fmla="*/ 0 h 241"/>
                <a:gd name="T77" fmla="*/ 214 w 214"/>
                <a:gd name="T78" fmla="*/ 241 h 2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14" h="241">
                  <a:moveTo>
                    <a:pt x="146" y="118"/>
                  </a:moveTo>
                  <a:lnTo>
                    <a:pt x="112" y="65"/>
                  </a:lnTo>
                  <a:lnTo>
                    <a:pt x="104" y="44"/>
                  </a:lnTo>
                  <a:lnTo>
                    <a:pt x="125" y="25"/>
                  </a:lnTo>
                  <a:lnTo>
                    <a:pt x="169" y="44"/>
                  </a:lnTo>
                  <a:lnTo>
                    <a:pt x="205" y="80"/>
                  </a:lnTo>
                  <a:lnTo>
                    <a:pt x="214" y="133"/>
                  </a:lnTo>
                  <a:lnTo>
                    <a:pt x="197" y="167"/>
                  </a:lnTo>
                  <a:lnTo>
                    <a:pt x="173" y="200"/>
                  </a:lnTo>
                  <a:lnTo>
                    <a:pt x="142" y="226"/>
                  </a:lnTo>
                  <a:lnTo>
                    <a:pt x="108" y="241"/>
                  </a:lnTo>
                  <a:lnTo>
                    <a:pt x="43" y="228"/>
                  </a:lnTo>
                  <a:lnTo>
                    <a:pt x="11" y="179"/>
                  </a:lnTo>
                  <a:lnTo>
                    <a:pt x="0" y="120"/>
                  </a:lnTo>
                  <a:lnTo>
                    <a:pt x="9" y="59"/>
                  </a:lnTo>
                  <a:lnTo>
                    <a:pt x="36" y="6"/>
                  </a:lnTo>
                  <a:lnTo>
                    <a:pt x="53" y="0"/>
                  </a:lnTo>
                  <a:lnTo>
                    <a:pt x="59" y="19"/>
                  </a:lnTo>
                  <a:lnTo>
                    <a:pt x="38" y="110"/>
                  </a:lnTo>
                  <a:lnTo>
                    <a:pt x="47" y="152"/>
                  </a:lnTo>
                  <a:lnTo>
                    <a:pt x="78" y="192"/>
                  </a:lnTo>
                  <a:lnTo>
                    <a:pt x="102" y="198"/>
                  </a:lnTo>
                  <a:lnTo>
                    <a:pt x="123" y="175"/>
                  </a:lnTo>
                  <a:lnTo>
                    <a:pt x="146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4841" y="3242"/>
              <a:ext cx="109" cy="132"/>
            </a:xfrm>
            <a:custGeom>
              <a:avLst/>
              <a:gdLst>
                <a:gd name="T0" fmla="*/ 71 w 218"/>
                <a:gd name="T1" fmla="*/ 132 h 265"/>
                <a:gd name="T2" fmla="*/ 38 w 218"/>
                <a:gd name="T3" fmla="*/ 125 h 265"/>
                <a:gd name="T4" fmla="*/ 13 w 218"/>
                <a:gd name="T5" fmla="*/ 94 h 265"/>
                <a:gd name="T6" fmla="*/ 0 w 218"/>
                <a:gd name="T7" fmla="*/ 54 h 265"/>
                <a:gd name="T8" fmla="*/ 2 w 218"/>
                <a:gd name="T9" fmla="*/ 36 h 265"/>
                <a:gd name="T10" fmla="*/ 11 w 218"/>
                <a:gd name="T11" fmla="*/ 22 h 265"/>
                <a:gd name="T12" fmla="*/ 26 w 218"/>
                <a:gd name="T13" fmla="*/ 9 h 265"/>
                <a:gd name="T14" fmla="*/ 46 w 218"/>
                <a:gd name="T15" fmla="*/ 0 h 265"/>
                <a:gd name="T16" fmla="*/ 86 w 218"/>
                <a:gd name="T17" fmla="*/ 2 h 265"/>
                <a:gd name="T18" fmla="*/ 105 w 218"/>
                <a:gd name="T19" fmla="*/ 29 h 265"/>
                <a:gd name="T20" fmla="*/ 109 w 218"/>
                <a:gd name="T21" fmla="*/ 64 h 265"/>
                <a:gd name="T22" fmla="*/ 103 w 218"/>
                <a:gd name="T23" fmla="*/ 79 h 265"/>
                <a:gd name="T24" fmla="*/ 90 w 218"/>
                <a:gd name="T25" fmla="*/ 84 h 265"/>
                <a:gd name="T26" fmla="*/ 77 w 218"/>
                <a:gd name="T27" fmla="*/ 80 h 265"/>
                <a:gd name="T28" fmla="*/ 70 w 218"/>
                <a:gd name="T29" fmla="*/ 65 h 265"/>
                <a:gd name="T30" fmla="*/ 66 w 218"/>
                <a:gd name="T31" fmla="*/ 30 h 265"/>
                <a:gd name="T32" fmla="*/ 48 w 218"/>
                <a:gd name="T33" fmla="*/ 32 h 265"/>
                <a:gd name="T34" fmla="*/ 32 w 218"/>
                <a:gd name="T35" fmla="*/ 45 h 265"/>
                <a:gd name="T36" fmla="*/ 25 w 218"/>
                <a:gd name="T37" fmla="*/ 64 h 265"/>
                <a:gd name="T38" fmla="*/ 28 w 218"/>
                <a:gd name="T39" fmla="*/ 87 h 265"/>
                <a:gd name="T40" fmla="*/ 43 w 218"/>
                <a:gd name="T41" fmla="*/ 108 h 265"/>
                <a:gd name="T42" fmla="*/ 68 w 218"/>
                <a:gd name="T43" fmla="*/ 119 h 265"/>
                <a:gd name="T44" fmla="*/ 76 w 218"/>
                <a:gd name="T45" fmla="*/ 124 h 265"/>
                <a:gd name="T46" fmla="*/ 71 w 218"/>
                <a:gd name="T47" fmla="*/ 132 h 265"/>
                <a:gd name="T48" fmla="*/ 71 w 218"/>
                <a:gd name="T49" fmla="*/ 132 h 2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18"/>
                <a:gd name="T76" fmla="*/ 0 h 265"/>
                <a:gd name="T77" fmla="*/ 218 w 218"/>
                <a:gd name="T78" fmla="*/ 265 h 2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18" h="265">
                  <a:moveTo>
                    <a:pt x="141" y="265"/>
                  </a:moveTo>
                  <a:lnTo>
                    <a:pt x="76" y="251"/>
                  </a:lnTo>
                  <a:lnTo>
                    <a:pt x="25" y="188"/>
                  </a:lnTo>
                  <a:lnTo>
                    <a:pt x="0" y="109"/>
                  </a:lnTo>
                  <a:lnTo>
                    <a:pt x="4" y="73"/>
                  </a:lnTo>
                  <a:lnTo>
                    <a:pt x="21" y="44"/>
                  </a:lnTo>
                  <a:lnTo>
                    <a:pt x="51" y="19"/>
                  </a:lnTo>
                  <a:lnTo>
                    <a:pt x="91" y="0"/>
                  </a:lnTo>
                  <a:lnTo>
                    <a:pt x="171" y="4"/>
                  </a:lnTo>
                  <a:lnTo>
                    <a:pt x="209" y="59"/>
                  </a:lnTo>
                  <a:lnTo>
                    <a:pt x="218" y="128"/>
                  </a:lnTo>
                  <a:lnTo>
                    <a:pt x="205" y="158"/>
                  </a:lnTo>
                  <a:lnTo>
                    <a:pt x="180" y="168"/>
                  </a:lnTo>
                  <a:lnTo>
                    <a:pt x="154" y="160"/>
                  </a:lnTo>
                  <a:lnTo>
                    <a:pt x="139" y="130"/>
                  </a:lnTo>
                  <a:lnTo>
                    <a:pt x="131" y="61"/>
                  </a:lnTo>
                  <a:lnTo>
                    <a:pt x="95" y="65"/>
                  </a:lnTo>
                  <a:lnTo>
                    <a:pt x="64" y="90"/>
                  </a:lnTo>
                  <a:lnTo>
                    <a:pt x="49" y="128"/>
                  </a:lnTo>
                  <a:lnTo>
                    <a:pt x="57" y="175"/>
                  </a:lnTo>
                  <a:lnTo>
                    <a:pt x="85" y="217"/>
                  </a:lnTo>
                  <a:lnTo>
                    <a:pt x="135" y="238"/>
                  </a:lnTo>
                  <a:lnTo>
                    <a:pt x="152" y="249"/>
                  </a:lnTo>
                  <a:lnTo>
                    <a:pt x="141" y="2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4830" y="3023"/>
              <a:ext cx="68" cy="113"/>
            </a:xfrm>
            <a:custGeom>
              <a:avLst/>
              <a:gdLst>
                <a:gd name="T0" fmla="*/ 13 w 137"/>
                <a:gd name="T1" fmla="*/ 100 h 226"/>
                <a:gd name="T2" fmla="*/ 34 w 137"/>
                <a:gd name="T3" fmla="*/ 99 h 226"/>
                <a:gd name="T4" fmla="*/ 47 w 137"/>
                <a:gd name="T5" fmla="*/ 84 h 226"/>
                <a:gd name="T6" fmla="*/ 47 w 137"/>
                <a:gd name="T7" fmla="*/ 64 h 226"/>
                <a:gd name="T8" fmla="*/ 37 w 137"/>
                <a:gd name="T9" fmla="*/ 50 h 226"/>
                <a:gd name="T10" fmla="*/ 22 w 137"/>
                <a:gd name="T11" fmla="*/ 37 h 226"/>
                <a:gd name="T12" fmla="*/ 6 w 137"/>
                <a:gd name="T13" fmla="*/ 27 h 226"/>
                <a:gd name="T14" fmla="*/ 0 w 137"/>
                <a:gd name="T15" fmla="*/ 7 h 226"/>
                <a:gd name="T16" fmla="*/ 8 w 137"/>
                <a:gd name="T17" fmla="*/ 0 h 226"/>
                <a:gd name="T18" fmla="*/ 21 w 137"/>
                <a:gd name="T19" fmla="*/ 1 h 226"/>
                <a:gd name="T20" fmla="*/ 59 w 137"/>
                <a:gd name="T21" fmla="*/ 36 h 226"/>
                <a:gd name="T22" fmla="*/ 68 w 137"/>
                <a:gd name="T23" fmla="*/ 88 h 226"/>
                <a:gd name="T24" fmla="*/ 59 w 137"/>
                <a:gd name="T25" fmla="*/ 103 h 226"/>
                <a:gd name="T26" fmla="*/ 43 w 137"/>
                <a:gd name="T27" fmla="*/ 113 h 226"/>
                <a:gd name="T28" fmla="*/ 7 w 137"/>
                <a:gd name="T29" fmla="*/ 112 h 226"/>
                <a:gd name="T30" fmla="*/ 4 w 137"/>
                <a:gd name="T31" fmla="*/ 103 h 226"/>
                <a:gd name="T32" fmla="*/ 13 w 137"/>
                <a:gd name="T33" fmla="*/ 100 h 226"/>
                <a:gd name="T34" fmla="*/ 13 w 137"/>
                <a:gd name="T35" fmla="*/ 100 h 2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7"/>
                <a:gd name="T55" fmla="*/ 0 h 226"/>
                <a:gd name="T56" fmla="*/ 137 w 137"/>
                <a:gd name="T57" fmla="*/ 226 h 2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7" h="226">
                  <a:moveTo>
                    <a:pt x="27" y="200"/>
                  </a:moveTo>
                  <a:lnTo>
                    <a:pt x="68" y="198"/>
                  </a:lnTo>
                  <a:lnTo>
                    <a:pt x="95" y="167"/>
                  </a:lnTo>
                  <a:lnTo>
                    <a:pt x="95" y="128"/>
                  </a:lnTo>
                  <a:lnTo>
                    <a:pt x="74" y="99"/>
                  </a:lnTo>
                  <a:lnTo>
                    <a:pt x="44" y="74"/>
                  </a:lnTo>
                  <a:lnTo>
                    <a:pt x="13" y="53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42" y="2"/>
                  </a:lnTo>
                  <a:lnTo>
                    <a:pt x="118" y="72"/>
                  </a:lnTo>
                  <a:lnTo>
                    <a:pt x="137" y="175"/>
                  </a:lnTo>
                  <a:lnTo>
                    <a:pt x="118" y="205"/>
                  </a:lnTo>
                  <a:lnTo>
                    <a:pt x="86" y="226"/>
                  </a:lnTo>
                  <a:lnTo>
                    <a:pt x="15" y="224"/>
                  </a:lnTo>
                  <a:lnTo>
                    <a:pt x="8" y="205"/>
                  </a:lnTo>
                  <a:lnTo>
                    <a:pt x="27" y="2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4819" y="2897"/>
              <a:ext cx="74" cy="100"/>
            </a:xfrm>
            <a:custGeom>
              <a:avLst/>
              <a:gdLst>
                <a:gd name="T0" fmla="*/ 65 w 148"/>
                <a:gd name="T1" fmla="*/ 22 h 200"/>
                <a:gd name="T2" fmla="*/ 48 w 148"/>
                <a:gd name="T3" fmla="*/ 14 h 200"/>
                <a:gd name="T4" fmla="*/ 31 w 148"/>
                <a:gd name="T5" fmla="*/ 17 h 200"/>
                <a:gd name="T6" fmla="*/ 22 w 148"/>
                <a:gd name="T7" fmla="*/ 30 h 200"/>
                <a:gd name="T8" fmla="*/ 23 w 148"/>
                <a:gd name="T9" fmla="*/ 48 h 200"/>
                <a:gd name="T10" fmla="*/ 30 w 148"/>
                <a:gd name="T11" fmla="*/ 64 h 200"/>
                <a:gd name="T12" fmla="*/ 40 w 148"/>
                <a:gd name="T13" fmla="*/ 77 h 200"/>
                <a:gd name="T14" fmla="*/ 42 w 148"/>
                <a:gd name="T15" fmla="*/ 99 h 200"/>
                <a:gd name="T16" fmla="*/ 21 w 148"/>
                <a:gd name="T17" fmla="*/ 100 h 200"/>
                <a:gd name="T18" fmla="*/ 6 w 148"/>
                <a:gd name="T19" fmla="*/ 78 h 200"/>
                <a:gd name="T20" fmla="*/ 0 w 148"/>
                <a:gd name="T21" fmla="*/ 50 h 200"/>
                <a:gd name="T22" fmla="*/ 6 w 148"/>
                <a:gd name="T23" fmla="*/ 24 h 200"/>
                <a:gd name="T24" fmla="*/ 23 w 148"/>
                <a:gd name="T25" fmla="*/ 4 h 200"/>
                <a:gd name="T26" fmla="*/ 48 w 148"/>
                <a:gd name="T27" fmla="*/ 0 h 200"/>
                <a:gd name="T28" fmla="*/ 72 w 148"/>
                <a:gd name="T29" fmla="*/ 12 h 200"/>
                <a:gd name="T30" fmla="*/ 74 w 148"/>
                <a:gd name="T31" fmla="*/ 21 h 200"/>
                <a:gd name="T32" fmla="*/ 65 w 148"/>
                <a:gd name="T33" fmla="*/ 22 h 200"/>
                <a:gd name="T34" fmla="*/ 65 w 148"/>
                <a:gd name="T35" fmla="*/ 22 h 2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"/>
                <a:gd name="T55" fmla="*/ 0 h 200"/>
                <a:gd name="T56" fmla="*/ 148 w 148"/>
                <a:gd name="T57" fmla="*/ 200 h 2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" h="200">
                  <a:moveTo>
                    <a:pt x="129" y="44"/>
                  </a:moveTo>
                  <a:lnTo>
                    <a:pt x="97" y="29"/>
                  </a:lnTo>
                  <a:lnTo>
                    <a:pt x="63" y="33"/>
                  </a:lnTo>
                  <a:lnTo>
                    <a:pt x="44" y="61"/>
                  </a:lnTo>
                  <a:lnTo>
                    <a:pt x="46" y="95"/>
                  </a:lnTo>
                  <a:lnTo>
                    <a:pt x="61" y="128"/>
                  </a:lnTo>
                  <a:lnTo>
                    <a:pt x="80" y="154"/>
                  </a:lnTo>
                  <a:lnTo>
                    <a:pt x="84" y="198"/>
                  </a:lnTo>
                  <a:lnTo>
                    <a:pt x="42" y="200"/>
                  </a:lnTo>
                  <a:lnTo>
                    <a:pt x="12" y="156"/>
                  </a:lnTo>
                  <a:lnTo>
                    <a:pt x="0" y="101"/>
                  </a:lnTo>
                  <a:lnTo>
                    <a:pt x="12" y="48"/>
                  </a:lnTo>
                  <a:lnTo>
                    <a:pt x="46" y="8"/>
                  </a:lnTo>
                  <a:lnTo>
                    <a:pt x="97" y="0"/>
                  </a:lnTo>
                  <a:lnTo>
                    <a:pt x="143" y="23"/>
                  </a:lnTo>
                  <a:lnTo>
                    <a:pt x="148" y="42"/>
                  </a:lnTo>
                  <a:lnTo>
                    <a:pt x="129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727" y="2926"/>
              <a:ext cx="60" cy="126"/>
            </a:xfrm>
            <a:custGeom>
              <a:avLst/>
              <a:gdLst>
                <a:gd name="T0" fmla="*/ 6 w 120"/>
                <a:gd name="T1" fmla="*/ 13 h 253"/>
                <a:gd name="T2" fmla="*/ 0 w 120"/>
                <a:gd name="T3" fmla="*/ 6 h 253"/>
                <a:gd name="T4" fmla="*/ 8 w 120"/>
                <a:gd name="T5" fmla="*/ 0 h 253"/>
                <a:gd name="T6" fmla="*/ 32 w 120"/>
                <a:gd name="T7" fmla="*/ 7 h 253"/>
                <a:gd name="T8" fmla="*/ 51 w 120"/>
                <a:gd name="T9" fmla="*/ 29 h 253"/>
                <a:gd name="T10" fmla="*/ 60 w 120"/>
                <a:gd name="T11" fmla="*/ 84 h 253"/>
                <a:gd name="T12" fmla="*/ 54 w 120"/>
                <a:gd name="T13" fmla="*/ 97 h 253"/>
                <a:gd name="T14" fmla="*/ 45 w 120"/>
                <a:gd name="T15" fmla="*/ 107 h 253"/>
                <a:gd name="T16" fmla="*/ 22 w 120"/>
                <a:gd name="T17" fmla="*/ 126 h 253"/>
                <a:gd name="T18" fmla="*/ 3 w 120"/>
                <a:gd name="T19" fmla="*/ 124 h 253"/>
                <a:gd name="T20" fmla="*/ 4 w 120"/>
                <a:gd name="T21" fmla="*/ 105 h 253"/>
                <a:gd name="T22" fmla="*/ 33 w 120"/>
                <a:gd name="T23" fmla="*/ 78 h 253"/>
                <a:gd name="T24" fmla="*/ 32 w 120"/>
                <a:gd name="T25" fmla="*/ 39 h 253"/>
                <a:gd name="T26" fmla="*/ 23 w 120"/>
                <a:gd name="T27" fmla="*/ 24 h 253"/>
                <a:gd name="T28" fmla="*/ 6 w 120"/>
                <a:gd name="T29" fmla="*/ 13 h 253"/>
                <a:gd name="T30" fmla="*/ 6 w 120"/>
                <a:gd name="T31" fmla="*/ 13 h 2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0"/>
                <a:gd name="T49" fmla="*/ 0 h 253"/>
                <a:gd name="T50" fmla="*/ 120 w 120"/>
                <a:gd name="T51" fmla="*/ 253 h 2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0" h="253">
                  <a:moveTo>
                    <a:pt x="11" y="27"/>
                  </a:moveTo>
                  <a:lnTo>
                    <a:pt x="0" y="12"/>
                  </a:lnTo>
                  <a:lnTo>
                    <a:pt x="15" y="0"/>
                  </a:lnTo>
                  <a:lnTo>
                    <a:pt x="64" y="15"/>
                  </a:lnTo>
                  <a:lnTo>
                    <a:pt x="101" y="59"/>
                  </a:lnTo>
                  <a:lnTo>
                    <a:pt x="120" y="168"/>
                  </a:lnTo>
                  <a:lnTo>
                    <a:pt x="108" y="194"/>
                  </a:lnTo>
                  <a:lnTo>
                    <a:pt x="89" y="215"/>
                  </a:lnTo>
                  <a:lnTo>
                    <a:pt x="43" y="253"/>
                  </a:lnTo>
                  <a:lnTo>
                    <a:pt x="5" y="249"/>
                  </a:lnTo>
                  <a:lnTo>
                    <a:pt x="7" y="211"/>
                  </a:lnTo>
                  <a:lnTo>
                    <a:pt x="66" y="156"/>
                  </a:lnTo>
                  <a:lnTo>
                    <a:pt x="64" y="78"/>
                  </a:lnTo>
                  <a:lnTo>
                    <a:pt x="45" y="48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758" y="3131"/>
              <a:ext cx="61" cy="120"/>
            </a:xfrm>
            <a:custGeom>
              <a:avLst/>
              <a:gdLst>
                <a:gd name="T0" fmla="*/ 29 w 122"/>
                <a:gd name="T1" fmla="*/ 20 h 239"/>
                <a:gd name="T2" fmla="*/ 20 w 122"/>
                <a:gd name="T3" fmla="*/ 36 h 239"/>
                <a:gd name="T4" fmla="*/ 13 w 122"/>
                <a:gd name="T5" fmla="*/ 53 h 239"/>
                <a:gd name="T6" fmla="*/ 22 w 122"/>
                <a:gd name="T7" fmla="*/ 90 h 239"/>
                <a:gd name="T8" fmla="*/ 47 w 122"/>
                <a:gd name="T9" fmla="*/ 110 h 239"/>
                <a:gd name="T10" fmla="*/ 45 w 122"/>
                <a:gd name="T11" fmla="*/ 120 h 239"/>
                <a:gd name="T12" fmla="*/ 36 w 122"/>
                <a:gd name="T13" fmla="*/ 119 h 239"/>
                <a:gd name="T14" fmla="*/ 20 w 122"/>
                <a:gd name="T15" fmla="*/ 105 h 239"/>
                <a:gd name="T16" fmla="*/ 1 w 122"/>
                <a:gd name="T17" fmla="*/ 92 h 239"/>
                <a:gd name="T18" fmla="*/ 0 w 122"/>
                <a:gd name="T19" fmla="*/ 32 h 239"/>
                <a:gd name="T20" fmla="*/ 8 w 122"/>
                <a:gd name="T21" fmla="*/ 3 h 239"/>
                <a:gd name="T22" fmla="*/ 27 w 122"/>
                <a:gd name="T23" fmla="*/ 0 h 239"/>
                <a:gd name="T24" fmla="*/ 58 w 122"/>
                <a:gd name="T25" fmla="*/ 20 h 239"/>
                <a:gd name="T26" fmla="*/ 61 w 122"/>
                <a:gd name="T27" fmla="*/ 30 h 239"/>
                <a:gd name="T28" fmla="*/ 52 w 122"/>
                <a:gd name="T29" fmla="*/ 32 h 239"/>
                <a:gd name="T30" fmla="*/ 29 w 122"/>
                <a:gd name="T31" fmla="*/ 20 h 239"/>
                <a:gd name="T32" fmla="*/ 29 w 122"/>
                <a:gd name="T33" fmla="*/ 20 h 2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"/>
                <a:gd name="T52" fmla="*/ 0 h 239"/>
                <a:gd name="T53" fmla="*/ 122 w 122"/>
                <a:gd name="T54" fmla="*/ 239 h 23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" h="239">
                  <a:moveTo>
                    <a:pt x="58" y="40"/>
                  </a:moveTo>
                  <a:lnTo>
                    <a:pt x="40" y="72"/>
                  </a:lnTo>
                  <a:lnTo>
                    <a:pt x="25" y="106"/>
                  </a:lnTo>
                  <a:lnTo>
                    <a:pt x="44" y="179"/>
                  </a:lnTo>
                  <a:lnTo>
                    <a:pt x="94" y="220"/>
                  </a:lnTo>
                  <a:lnTo>
                    <a:pt x="90" y="239"/>
                  </a:lnTo>
                  <a:lnTo>
                    <a:pt x="71" y="237"/>
                  </a:lnTo>
                  <a:lnTo>
                    <a:pt x="39" y="209"/>
                  </a:lnTo>
                  <a:lnTo>
                    <a:pt x="2" y="184"/>
                  </a:lnTo>
                  <a:lnTo>
                    <a:pt x="0" y="64"/>
                  </a:lnTo>
                  <a:lnTo>
                    <a:pt x="16" y="6"/>
                  </a:lnTo>
                  <a:lnTo>
                    <a:pt x="54" y="0"/>
                  </a:lnTo>
                  <a:lnTo>
                    <a:pt x="116" y="40"/>
                  </a:lnTo>
                  <a:lnTo>
                    <a:pt x="122" y="59"/>
                  </a:lnTo>
                  <a:lnTo>
                    <a:pt x="103" y="63"/>
                  </a:lnTo>
                  <a:lnTo>
                    <a:pt x="58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4081" y="2802"/>
              <a:ext cx="654" cy="58"/>
            </a:xfrm>
            <a:custGeom>
              <a:avLst/>
              <a:gdLst>
                <a:gd name="T0" fmla="*/ 648 w 1310"/>
                <a:gd name="T1" fmla="*/ 58 h 116"/>
                <a:gd name="T2" fmla="*/ 414 w 1310"/>
                <a:gd name="T3" fmla="*/ 56 h 116"/>
                <a:gd name="T4" fmla="*/ 154 w 1310"/>
                <a:gd name="T5" fmla="*/ 43 h 116"/>
                <a:gd name="T6" fmla="*/ 15 w 1310"/>
                <a:gd name="T7" fmla="*/ 28 h 116"/>
                <a:gd name="T8" fmla="*/ 0 w 1310"/>
                <a:gd name="T9" fmla="*/ 15 h 116"/>
                <a:gd name="T10" fmla="*/ 13 w 1310"/>
                <a:gd name="T11" fmla="*/ 0 h 116"/>
                <a:gd name="T12" fmla="*/ 82 w 1310"/>
                <a:gd name="T13" fmla="*/ 4 h 116"/>
                <a:gd name="T14" fmla="*/ 156 w 1310"/>
                <a:gd name="T15" fmla="*/ 13 h 116"/>
                <a:gd name="T16" fmla="*/ 412 w 1310"/>
                <a:gd name="T17" fmla="*/ 23 h 116"/>
                <a:gd name="T18" fmla="*/ 492 w 1310"/>
                <a:gd name="T19" fmla="*/ 35 h 116"/>
                <a:gd name="T20" fmla="*/ 572 w 1310"/>
                <a:gd name="T21" fmla="*/ 47 h 116"/>
                <a:gd name="T22" fmla="*/ 646 w 1310"/>
                <a:gd name="T23" fmla="*/ 45 h 116"/>
                <a:gd name="T24" fmla="*/ 654 w 1310"/>
                <a:gd name="T25" fmla="*/ 51 h 116"/>
                <a:gd name="T26" fmla="*/ 648 w 1310"/>
                <a:gd name="T27" fmla="*/ 58 h 116"/>
                <a:gd name="T28" fmla="*/ 648 w 1310"/>
                <a:gd name="T29" fmla="*/ 58 h 1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10"/>
                <a:gd name="T46" fmla="*/ 0 h 116"/>
                <a:gd name="T47" fmla="*/ 1310 w 1310"/>
                <a:gd name="T48" fmla="*/ 116 h 1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10" h="116">
                  <a:moveTo>
                    <a:pt x="1298" y="116"/>
                  </a:moveTo>
                  <a:lnTo>
                    <a:pt x="829" y="112"/>
                  </a:lnTo>
                  <a:lnTo>
                    <a:pt x="308" y="86"/>
                  </a:lnTo>
                  <a:lnTo>
                    <a:pt x="31" y="55"/>
                  </a:lnTo>
                  <a:lnTo>
                    <a:pt x="0" y="30"/>
                  </a:lnTo>
                  <a:lnTo>
                    <a:pt x="27" y="0"/>
                  </a:lnTo>
                  <a:lnTo>
                    <a:pt x="164" y="8"/>
                  </a:lnTo>
                  <a:lnTo>
                    <a:pt x="312" y="25"/>
                  </a:lnTo>
                  <a:lnTo>
                    <a:pt x="825" y="46"/>
                  </a:lnTo>
                  <a:lnTo>
                    <a:pt x="985" y="69"/>
                  </a:lnTo>
                  <a:lnTo>
                    <a:pt x="1145" y="93"/>
                  </a:lnTo>
                  <a:lnTo>
                    <a:pt x="1293" y="89"/>
                  </a:lnTo>
                  <a:lnTo>
                    <a:pt x="1310" y="101"/>
                  </a:lnTo>
                  <a:lnTo>
                    <a:pt x="1298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3986" y="2797"/>
              <a:ext cx="114" cy="327"/>
            </a:xfrm>
            <a:custGeom>
              <a:avLst/>
              <a:gdLst>
                <a:gd name="T0" fmla="*/ 114 w 228"/>
                <a:gd name="T1" fmla="*/ 15 h 654"/>
                <a:gd name="T2" fmla="*/ 104 w 228"/>
                <a:gd name="T3" fmla="*/ 69 h 654"/>
                <a:gd name="T4" fmla="*/ 85 w 228"/>
                <a:gd name="T5" fmla="*/ 134 h 654"/>
                <a:gd name="T6" fmla="*/ 64 w 228"/>
                <a:gd name="T7" fmla="*/ 198 h 654"/>
                <a:gd name="T8" fmla="*/ 45 w 228"/>
                <a:gd name="T9" fmla="*/ 252 h 654"/>
                <a:gd name="T10" fmla="*/ 37 w 228"/>
                <a:gd name="T11" fmla="*/ 269 h 654"/>
                <a:gd name="T12" fmla="*/ 22 w 228"/>
                <a:gd name="T13" fmla="*/ 302 h 654"/>
                <a:gd name="T14" fmla="*/ 7 w 228"/>
                <a:gd name="T15" fmla="*/ 327 h 654"/>
                <a:gd name="T16" fmla="*/ 0 w 228"/>
                <a:gd name="T17" fmla="*/ 318 h 654"/>
                <a:gd name="T18" fmla="*/ 7 w 228"/>
                <a:gd name="T19" fmla="*/ 280 h 654"/>
                <a:gd name="T20" fmla="*/ 17 w 228"/>
                <a:gd name="T21" fmla="*/ 242 h 654"/>
                <a:gd name="T22" fmla="*/ 40 w 228"/>
                <a:gd name="T23" fmla="*/ 176 h 654"/>
                <a:gd name="T24" fmla="*/ 62 w 228"/>
                <a:gd name="T25" fmla="*/ 110 h 654"/>
                <a:gd name="T26" fmla="*/ 75 w 228"/>
                <a:gd name="T27" fmla="*/ 58 h 654"/>
                <a:gd name="T28" fmla="*/ 91 w 228"/>
                <a:gd name="T29" fmla="*/ 9 h 654"/>
                <a:gd name="T30" fmla="*/ 97 w 228"/>
                <a:gd name="T31" fmla="*/ 1 h 654"/>
                <a:gd name="T32" fmla="*/ 106 w 228"/>
                <a:gd name="T33" fmla="*/ 0 h 654"/>
                <a:gd name="T34" fmla="*/ 114 w 228"/>
                <a:gd name="T35" fmla="*/ 15 h 654"/>
                <a:gd name="T36" fmla="*/ 114 w 228"/>
                <a:gd name="T37" fmla="*/ 15 h 65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28"/>
                <a:gd name="T58" fmla="*/ 0 h 654"/>
                <a:gd name="T59" fmla="*/ 228 w 228"/>
                <a:gd name="T60" fmla="*/ 654 h 65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28" h="654">
                  <a:moveTo>
                    <a:pt x="228" y="30"/>
                  </a:moveTo>
                  <a:lnTo>
                    <a:pt x="207" y="138"/>
                  </a:lnTo>
                  <a:lnTo>
                    <a:pt x="169" y="268"/>
                  </a:lnTo>
                  <a:lnTo>
                    <a:pt x="128" y="397"/>
                  </a:lnTo>
                  <a:lnTo>
                    <a:pt x="90" y="505"/>
                  </a:lnTo>
                  <a:lnTo>
                    <a:pt x="74" y="538"/>
                  </a:lnTo>
                  <a:lnTo>
                    <a:pt x="44" y="604"/>
                  </a:lnTo>
                  <a:lnTo>
                    <a:pt x="14" y="654"/>
                  </a:lnTo>
                  <a:lnTo>
                    <a:pt x="0" y="636"/>
                  </a:lnTo>
                  <a:lnTo>
                    <a:pt x="14" y="560"/>
                  </a:lnTo>
                  <a:lnTo>
                    <a:pt x="33" y="484"/>
                  </a:lnTo>
                  <a:lnTo>
                    <a:pt x="80" y="353"/>
                  </a:lnTo>
                  <a:lnTo>
                    <a:pt x="124" y="220"/>
                  </a:lnTo>
                  <a:lnTo>
                    <a:pt x="150" y="117"/>
                  </a:lnTo>
                  <a:lnTo>
                    <a:pt x="181" y="17"/>
                  </a:lnTo>
                  <a:lnTo>
                    <a:pt x="194" y="1"/>
                  </a:lnTo>
                  <a:lnTo>
                    <a:pt x="211" y="0"/>
                  </a:lnTo>
                  <a:lnTo>
                    <a:pt x="228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3746" y="3111"/>
              <a:ext cx="252" cy="128"/>
            </a:xfrm>
            <a:custGeom>
              <a:avLst/>
              <a:gdLst>
                <a:gd name="T0" fmla="*/ 252 w 504"/>
                <a:gd name="T1" fmla="*/ 10 h 257"/>
                <a:gd name="T2" fmla="*/ 234 w 504"/>
                <a:gd name="T3" fmla="*/ 29 h 257"/>
                <a:gd name="T4" fmla="*/ 219 w 504"/>
                <a:gd name="T5" fmla="*/ 41 h 257"/>
                <a:gd name="T6" fmla="*/ 203 w 504"/>
                <a:gd name="T7" fmla="*/ 53 h 257"/>
                <a:gd name="T8" fmla="*/ 170 w 504"/>
                <a:gd name="T9" fmla="*/ 75 h 257"/>
                <a:gd name="T10" fmla="*/ 145 w 504"/>
                <a:gd name="T11" fmla="*/ 87 h 257"/>
                <a:gd name="T12" fmla="*/ 29 w 504"/>
                <a:gd name="T13" fmla="*/ 119 h 257"/>
                <a:gd name="T14" fmla="*/ 10 w 504"/>
                <a:gd name="T15" fmla="*/ 128 h 257"/>
                <a:gd name="T16" fmla="*/ 0 w 504"/>
                <a:gd name="T17" fmla="*/ 124 h 257"/>
                <a:gd name="T18" fmla="*/ 4 w 504"/>
                <a:gd name="T19" fmla="*/ 116 h 257"/>
                <a:gd name="T20" fmla="*/ 31 w 504"/>
                <a:gd name="T21" fmla="*/ 101 h 257"/>
                <a:gd name="T22" fmla="*/ 68 w 504"/>
                <a:gd name="T23" fmla="*/ 88 h 257"/>
                <a:gd name="T24" fmla="*/ 136 w 504"/>
                <a:gd name="T25" fmla="*/ 66 h 257"/>
                <a:gd name="T26" fmla="*/ 178 w 504"/>
                <a:gd name="T27" fmla="*/ 47 h 257"/>
                <a:gd name="T28" fmla="*/ 218 w 504"/>
                <a:gd name="T29" fmla="*/ 23 h 257"/>
                <a:gd name="T30" fmla="*/ 229 w 504"/>
                <a:gd name="T31" fmla="*/ 11 h 257"/>
                <a:gd name="T32" fmla="*/ 242 w 504"/>
                <a:gd name="T33" fmla="*/ 1 h 257"/>
                <a:gd name="T34" fmla="*/ 251 w 504"/>
                <a:gd name="T35" fmla="*/ 0 h 257"/>
                <a:gd name="T36" fmla="*/ 252 w 504"/>
                <a:gd name="T37" fmla="*/ 10 h 257"/>
                <a:gd name="T38" fmla="*/ 252 w 504"/>
                <a:gd name="T39" fmla="*/ 10 h 25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04"/>
                <a:gd name="T61" fmla="*/ 0 h 257"/>
                <a:gd name="T62" fmla="*/ 504 w 504"/>
                <a:gd name="T63" fmla="*/ 257 h 25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04" h="257">
                  <a:moveTo>
                    <a:pt x="504" y="21"/>
                  </a:moveTo>
                  <a:lnTo>
                    <a:pt x="468" y="59"/>
                  </a:lnTo>
                  <a:lnTo>
                    <a:pt x="437" y="82"/>
                  </a:lnTo>
                  <a:lnTo>
                    <a:pt x="405" y="106"/>
                  </a:lnTo>
                  <a:lnTo>
                    <a:pt x="339" y="150"/>
                  </a:lnTo>
                  <a:lnTo>
                    <a:pt x="289" y="175"/>
                  </a:lnTo>
                  <a:lnTo>
                    <a:pt x="57" y="239"/>
                  </a:lnTo>
                  <a:lnTo>
                    <a:pt x="19" y="257"/>
                  </a:lnTo>
                  <a:lnTo>
                    <a:pt x="0" y="249"/>
                  </a:lnTo>
                  <a:lnTo>
                    <a:pt x="8" y="232"/>
                  </a:lnTo>
                  <a:lnTo>
                    <a:pt x="61" y="203"/>
                  </a:lnTo>
                  <a:lnTo>
                    <a:pt x="135" y="177"/>
                  </a:lnTo>
                  <a:lnTo>
                    <a:pt x="272" y="133"/>
                  </a:lnTo>
                  <a:lnTo>
                    <a:pt x="356" y="95"/>
                  </a:lnTo>
                  <a:lnTo>
                    <a:pt x="435" y="46"/>
                  </a:lnTo>
                  <a:lnTo>
                    <a:pt x="458" y="23"/>
                  </a:lnTo>
                  <a:lnTo>
                    <a:pt x="483" y="2"/>
                  </a:lnTo>
                  <a:lnTo>
                    <a:pt x="502" y="0"/>
                  </a:lnTo>
                  <a:lnTo>
                    <a:pt x="50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3754" y="3225"/>
              <a:ext cx="876" cy="183"/>
            </a:xfrm>
            <a:custGeom>
              <a:avLst/>
              <a:gdLst>
                <a:gd name="T0" fmla="*/ 3 w 1753"/>
                <a:gd name="T1" fmla="*/ 0 h 365"/>
                <a:gd name="T2" fmla="*/ 58 w 1753"/>
                <a:gd name="T3" fmla="*/ 13 h 365"/>
                <a:gd name="T4" fmla="*/ 114 w 1753"/>
                <a:gd name="T5" fmla="*/ 24 h 365"/>
                <a:gd name="T6" fmla="*/ 226 w 1753"/>
                <a:gd name="T7" fmla="*/ 44 h 365"/>
                <a:gd name="T8" fmla="*/ 338 w 1753"/>
                <a:gd name="T9" fmla="*/ 63 h 365"/>
                <a:gd name="T10" fmla="*/ 449 w 1753"/>
                <a:gd name="T11" fmla="*/ 84 h 365"/>
                <a:gd name="T12" fmla="*/ 542 w 1753"/>
                <a:gd name="T13" fmla="*/ 109 h 365"/>
                <a:gd name="T14" fmla="*/ 588 w 1753"/>
                <a:gd name="T15" fmla="*/ 121 h 365"/>
                <a:gd name="T16" fmla="*/ 635 w 1753"/>
                <a:gd name="T17" fmla="*/ 132 h 365"/>
                <a:gd name="T18" fmla="*/ 753 w 1753"/>
                <a:gd name="T19" fmla="*/ 145 h 365"/>
                <a:gd name="T20" fmla="*/ 857 w 1753"/>
                <a:gd name="T21" fmla="*/ 162 h 365"/>
                <a:gd name="T22" fmla="*/ 876 w 1753"/>
                <a:gd name="T23" fmla="*/ 175 h 365"/>
                <a:gd name="T24" fmla="*/ 870 w 1753"/>
                <a:gd name="T25" fmla="*/ 182 h 365"/>
                <a:gd name="T26" fmla="*/ 800 w 1753"/>
                <a:gd name="T27" fmla="*/ 183 h 365"/>
                <a:gd name="T28" fmla="*/ 628 w 1753"/>
                <a:gd name="T29" fmla="*/ 161 h 365"/>
                <a:gd name="T30" fmla="*/ 550 w 1753"/>
                <a:gd name="T31" fmla="*/ 145 h 365"/>
                <a:gd name="T32" fmla="*/ 471 w 1753"/>
                <a:gd name="T33" fmla="*/ 128 h 365"/>
                <a:gd name="T34" fmla="*/ 392 w 1753"/>
                <a:gd name="T35" fmla="*/ 110 h 365"/>
                <a:gd name="T36" fmla="*/ 314 w 1753"/>
                <a:gd name="T37" fmla="*/ 92 h 365"/>
                <a:gd name="T38" fmla="*/ 235 w 1753"/>
                <a:gd name="T39" fmla="*/ 72 h 365"/>
                <a:gd name="T40" fmla="*/ 156 w 1753"/>
                <a:gd name="T41" fmla="*/ 53 h 365"/>
                <a:gd name="T42" fmla="*/ 78 w 1753"/>
                <a:gd name="T43" fmla="*/ 33 h 365"/>
                <a:gd name="T44" fmla="*/ 0 w 1753"/>
                <a:gd name="T45" fmla="*/ 14 h 365"/>
                <a:gd name="T46" fmla="*/ 3 w 1753"/>
                <a:gd name="T47" fmla="*/ 0 h 365"/>
                <a:gd name="T48" fmla="*/ 3 w 1753"/>
                <a:gd name="T49" fmla="*/ 0 h 3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753"/>
                <a:gd name="T76" fmla="*/ 0 h 365"/>
                <a:gd name="T77" fmla="*/ 1753 w 1753"/>
                <a:gd name="T78" fmla="*/ 365 h 3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753" h="365">
                  <a:moveTo>
                    <a:pt x="6" y="0"/>
                  </a:moveTo>
                  <a:lnTo>
                    <a:pt x="116" y="25"/>
                  </a:lnTo>
                  <a:lnTo>
                    <a:pt x="229" y="48"/>
                  </a:lnTo>
                  <a:lnTo>
                    <a:pt x="453" y="88"/>
                  </a:lnTo>
                  <a:lnTo>
                    <a:pt x="677" y="126"/>
                  </a:lnTo>
                  <a:lnTo>
                    <a:pt x="899" y="167"/>
                  </a:lnTo>
                  <a:lnTo>
                    <a:pt x="1084" y="217"/>
                  </a:lnTo>
                  <a:lnTo>
                    <a:pt x="1177" y="241"/>
                  </a:lnTo>
                  <a:lnTo>
                    <a:pt x="1270" y="264"/>
                  </a:lnTo>
                  <a:lnTo>
                    <a:pt x="1506" y="289"/>
                  </a:lnTo>
                  <a:lnTo>
                    <a:pt x="1715" y="323"/>
                  </a:lnTo>
                  <a:lnTo>
                    <a:pt x="1753" y="350"/>
                  </a:lnTo>
                  <a:lnTo>
                    <a:pt x="1740" y="363"/>
                  </a:lnTo>
                  <a:lnTo>
                    <a:pt x="1601" y="365"/>
                  </a:lnTo>
                  <a:lnTo>
                    <a:pt x="1257" y="321"/>
                  </a:lnTo>
                  <a:lnTo>
                    <a:pt x="1101" y="289"/>
                  </a:lnTo>
                  <a:lnTo>
                    <a:pt x="943" y="255"/>
                  </a:lnTo>
                  <a:lnTo>
                    <a:pt x="785" y="219"/>
                  </a:lnTo>
                  <a:lnTo>
                    <a:pt x="628" y="183"/>
                  </a:lnTo>
                  <a:lnTo>
                    <a:pt x="470" y="143"/>
                  </a:lnTo>
                  <a:lnTo>
                    <a:pt x="312" y="105"/>
                  </a:lnTo>
                  <a:lnTo>
                    <a:pt x="156" y="65"/>
                  </a:lnTo>
                  <a:lnTo>
                    <a:pt x="0" y="2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4044" y="3117"/>
              <a:ext cx="685" cy="156"/>
            </a:xfrm>
            <a:custGeom>
              <a:avLst/>
              <a:gdLst>
                <a:gd name="T0" fmla="*/ 18 w 1371"/>
                <a:gd name="T1" fmla="*/ 0 h 312"/>
                <a:gd name="T2" fmla="*/ 95 w 1371"/>
                <a:gd name="T3" fmla="*/ 11 h 312"/>
                <a:gd name="T4" fmla="*/ 198 w 1371"/>
                <a:gd name="T5" fmla="*/ 29 h 312"/>
                <a:gd name="T6" fmla="*/ 298 w 1371"/>
                <a:gd name="T7" fmla="*/ 48 h 312"/>
                <a:gd name="T8" fmla="*/ 365 w 1371"/>
                <a:gd name="T9" fmla="*/ 62 h 312"/>
                <a:gd name="T10" fmla="*/ 435 w 1371"/>
                <a:gd name="T11" fmla="*/ 75 h 312"/>
                <a:gd name="T12" fmla="*/ 526 w 1371"/>
                <a:gd name="T13" fmla="*/ 89 h 312"/>
                <a:gd name="T14" fmla="*/ 676 w 1371"/>
                <a:gd name="T15" fmla="*/ 127 h 312"/>
                <a:gd name="T16" fmla="*/ 685 w 1371"/>
                <a:gd name="T17" fmla="*/ 147 h 312"/>
                <a:gd name="T18" fmla="*/ 678 w 1371"/>
                <a:gd name="T19" fmla="*/ 154 h 312"/>
                <a:gd name="T20" fmla="*/ 666 w 1371"/>
                <a:gd name="T21" fmla="*/ 156 h 312"/>
                <a:gd name="T22" fmla="*/ 614 w 1371"/>
                <a:gd name="T23" fmla="*/ 142 h 312"/>
                <a:gd name="T24" fmla="*/ 561 w 1371"/>
                <a:gd name="T25" fmla="*/ 125 h 312"/>
                <a:gd name="T26" fmla="*/ 461 w 1371"/>
                <a:gd name="T27" fmla="*/ 104 h 312"/>
                <a:gd name="T28" fmla="*/ 360 w 1371"/>
                <a:gd name="T29" fmla="*/ 85 h 312"/>
                <a:gd name="T30" fmla="*/ 283 w 1371"/>
                <a:gd name="T31" fmla="*/ 67 h 312"/>
                <a:gd name="T32" fmla="*/ 188 w 1371"/>
                <a:gd name="T33" fmla="*/ 44 h 312"/>
                <a:gd name="T34" fmla="*/ 93 w 1371"/>
                <a:gd name="T35" fmla="*/ 24 h 312"/>
                <a:gd name="T36" fmla="*/ 14 w 1371"/>
                <a:gd name="T37" fmla="*/ 12 h 312"/>
                <a:gd name="T38" fmla="*/ 0 w 1371"/>
                <a:gd name="T39" fmla="*/ 7 h 312"/>
                <a:gd name="T40" fmla="*/ 18 w 1371"/>
                <a:gd name="T41" fmla="*/ 0 h 312"/>
                <a:gd name="T42" fmla="*/ 18 w 1371"/>
                <a:gd name="T43" fmla="*/ 0 h 3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371"/>
                <a:gd name="T67" fmla="*/ 0 h 312"/>
                <a:gd name="T68" fmla="*/ 1371 w 1371"/>
                <a:gd name="T69" fmla="*/ 312 h 3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371" h="312">
                  <a:moveTo>
                    <a:pt x="36" y="0"/>
                  </a:moveTo>
                  <a:lnTo>
                    <a:pt x="190" y="23"/>
                  </a:lnTo>
                  <a:lnTo>
                    <a:pt x="397" y="59"/>
                  </a:lnTo>
                  <a:lnTo>
                    <a:pt x="597" y="97"/>
                  </a:lnTo>
                  <a:lnTo>
                    <a:pt x="730" y="124"/>
                  </a:lnTo>
                  <a:lnTo>
                    <a:pt x="871" y="149"/>
                  </a:lnTo>
                  <a:lnTo>
                    <a:pt x="1053" y="179"/>
                  </a:lnTo>
                  <a:lnTo>
                    <a:pt x="1352" y="255"/>
                  </a:lnTo>
                  <a:lnTo>
                    <a:pt x="1371" y="293"/>
                  </a:lnTo>
                  <a:lnTo>
                    <a:pt x="1357" y="308"/>
                  </a:lnTo>
                  <a:lnTo>
                    <a:pt x="1333" y="312"/>
                  </a:lnTo>
                  <a:lnTo>
                    <a:pt x="1228" y="284"/>
                  </a:lnTo>
                  <a:lnTo>
                    <a:pt x="1122" y="251"/>
                  </a:lnTo>
                  <a:lnTo>
                    <a:pt x="922" y="209"/>
                  </a:lnTo>
                  <a:lnTo>
                    <a:pt x="721" y="170"/>
                  </a:lnTo>
                  <a:lnTo>
                    <a:pt x="567" y="133"/>
                  </a:lnTo>
                  <a:lnTo>
                    <a:pt x="376" y="88"/>
                  </a:lnTo>
                  <a:lnTo>
                    <a:pt x="186" y="48"/>
                  </a:lnTo>
                  <a:lnTo>
                    <a:pt x="29" y="25"/>
                  </a:lnTo>
                  <a:lnTo>
                    <a:pt x="0" y="1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4170" y="2866"/>
              <a:ext cx="82" cy="284"/>
            </a:xfrm>
            <a:custGeom>
              <a:avLst/>
              <a:gdLst>
                <a:gd name="T0" fmla="*/ 82 w 163"/>
                <a:gd name="T1" fmla="*/ 9 h 569"/>
                <a:gd name="T2" fmla="*/ 71 w 163"/>
                <a:gd name="T3" fmla="*/ 48 h 569"/>
                <a:gd name="T4" fmla="*/ 58 w 163"/>
                <a:gd name="T5" fmla="*/ 87 h 569"/>
                <a:gd name="T6" fmla="*/ 29 w 163"/>
                <a:gd name="T7" fmla="*/ 233 h 569"/>
                <a:gd name="T8" fmla="*/ 21 w 163"/>
                <a:gd name="T9" fmla="*/ 276 h 569"/>
                <a:gd name="T10" fmla="*/ 9 w 163"/>
                <a:gd name="T11" fmla="*/ 284 h 569"/>
                <a:gd name="T12" fmla="*/ 0 w 163"/>
                <a:gd name="T13" fmla="*/ 272 h 569"/>
                <a:gd name="T14" fmla="*/ 9 w 163"/>
                <a:gd name="T15" fmla="*/ 223 h 569"/>
                <a:gd name="T16" fmla="*/ 18 w 163"/>
                <a:gd name="T17" fmla="*/ 182 h 569"/>
                <a:gd name="T18" fmla="*/ 30 w 163"/>
                <a:gd name="T19" fmla="*/ 137 h 569"/>
                <a:gd name="T20" fmla="*/ 42 w 163"/>
                <a:gd name="T21" fmla="*/ 91 h 569"/>
                <a:gd name="T22" fmla="*/ 53 w 163"/>
                <a:gd name="T23" fmla="*/ 51 h 569"/>
                <a:gd name="T24" fmla="*/ 69 w 163"/>
                <a:gd name="T25" fmla="*/ 4 h 569"/>
                <a:gd name="T26" fmla="*/ 78 w 163"/>
                <a:gd name="T27" fmla="*/ 0 h 569"/>
                <a:gd name="T28" fmla="*/ 82 w 163"/>
                <a:gd name="T29" fmla="*/ 9 h 569"/>
                <a:gd name="T30" fmla="*/ 82 w 163"/>
                <a:gd name="T31" fmla="*/ 9 h 56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3"/>
                <a:gd name="T49" fmla="*/ 0 h 569"/>
                <a:gd name="T50" fmla="*/ 163 w 163"/>
                <a:gd name="T51" fmla="*/ 569 h 56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3" h="569">
                  <a:moveTo>
                    <a:pt x="163" y="18"/>
                  </a:moveTo>
                  <a:lnTo>
                    <a:pt x="142" y="96"/>
                  </a:lnTo>
                  <a:lnTo>
                    <a:pt x="116" y="175"/>
                  </a:lnTo>
                  <a:lnTo>
                    <a:pt x="57" y="466"/>
                  </a:lnTo>
                  <a:lnTo>
                    <a:pt x="42" y="552"/>
                  </a:lnTo>
                  <a:lnTo>
                    <a:pt x="17" y="569"/>
                  </a:lnTo>
                  <a:lnTo>
                    <a:pt x="0" y="544"/>
                  </a:lnTo>
                  <a:lnTo>
                    <a:pt x="17" y="447"/>
                  </a:lnTo>
                  <a:lnTo>
                    <a:pt x="36" y="365"/>
                  </a:lnTo>
                  <a:lnTo>
                    <a:pt x="59" y="274"/>
                  </a:lnTo>
                  <a:lnTo>
                    <a:pt x="84" y="183"/>
                  </a:lnTo>
                  <a:lnTo>
                    <a:pt x="106" y="103"/>
                  </a:lnTo>
                  <a:lnTo>
                    <a:pt x="137" y="8"/>
                  </a:lnTo>
                  <a:lnTo>
                    <a:pt x="156" y="0"/>
                  </a:lnTo>
                  <a:lnTo>
                    <a:pt x="16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4370" y="2900"/>
              <a:ext cx="64" cy="291"/>
            </a:xfrm>
            <a:custGeom>
              <a:avLst/>
              <a:gdLst>
                <a:gd name="T0" fmla="*/ 64 w 129"/>
                <a:gd name="T1" fmla="*/ 11 h 582"/>
                <a:gd name="T2" fmla="*/ 41 w 129"/>
                <a:gd name="T3" fmla="*/ 123 h 582"/>
                <a:gd name="T4" fmla="*/ 26 w 129"/>
                <a:gd name="T5" fmla="*/ 279 h 582"/>
                <a:gd name="T6" fmla="*/ 21 w 129"/>
                <a:gd name="T7" fmla="*/ 288 h 582"/>
                <a:gd name="T8" fmla="*/ 12 w 129"/>
                <a:gd name="T9" fmla="*/ 291 h 582"/>
                <a:gd name="T10" fmla="*/ 0 w 129"/>
                <a:gd name="T11" fmla="*/ 276 h 582"/>
                <a:gd name="T12" fmla="*/ 9 w 129"/>
                <a:gd name="T13" fmla="*/ 197 h 582"/>
                <a:gd name="T14" fmla="*/ 26 w 129"/>
                <a:gd name="T15" fmla="*/ 120 h 582"/>
                <a:gd name="T16" fmla="*/ 44 w 129"/>
                <a:gd name="T17" fmla="*/ 7 h 582"/>
                <a:gd name="T18" fmla="*/ 48 w 129"/>
                <a:gd name="T19" fmla="*/ 1 h 582"/>
                <a:gd name="T20" fmla="*/ 56 w 129"/>
                <a:gd name="T21" fmla="*/ 0 h 582"/>
                <a:gd name="T22" fmla="*/ 64 w 129"/>
                <a:gd name="T23" fmla="*/ 11 h 582"/>
                <a:gd name="T24" fmla="*/ 64 w 129"/>
                <a:gd name="T25" fmla="*/ 11 h 5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9"/>
                <a:gd name="T40" fmla="*/ 0 h 582"/>
                <a:gd name="T41" fmla="*/ 129 w 129"/>
                <a:gd name="T42" fmla="*/ 582 h 58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9" h="582">
                  <a:moveTo>
                    <a:pt x="129" y="23"/>
                  </a:moveTo>
                  <a:lnTo>
                    <a:pt x="82" y="247"/>
                  </a:lnTo>
                  <a:lnTo>
                    <a:pt x="53" y="557"/>
                  </a:lnTo>
                  <a:lnTo>
                    <a:pt x="42" y="576"/>
                  </a:lnTo>
                  <a:lnTo>
                    <a:pt x="25" y="582"/>
                  </a:lnTo>
                  <a:lnTo>
                    <a:pt x="0" y="551"/>
                  </a:lnTo>
                  <a:lnTo>
                    <a:pt x="19" y="395"/>
                  </a:lnTo>
                  <a:lnTo>
                    <a:pt x="53" y="241"/>
                  </a:lnTo>
                  <a:lnTo>
                    <a:pt x="88" y="15"/>
                  </a:lnTo>
                  <a:lnTo>
                    <a:pt x="97" y="2"/>
                  </a:lnTo>
                  <a:lnTo>
                    <a:pt x="112" y="0"/>
                  </a:lnTo>
                  <a:lnTo>
                    <a:pt x="129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4557" y="2903"/>
              <a:ext cx="70" cy="325"/>
            </a:xfrm>
            <a:custGeom>
              <a:avLst/>
              <a:gdLst>
                <a:gd name="T0" fmla="*/ 70 w 140"/>
                <a:gd name="T1" fmla="*/ 14 h 650"/>
                <a:gd name="T2" fmla="*/ 62 w 140"/>
                <a:gd name="T3" fmla="*/ 58 h 650"/>
                <a:gd name="T4" fmla="*/ 51 w 140"/>
                <a:gd name="T5" fmla="*/ 105 h 650"/>
                <a:gd name="T6" fmla="*/ 47 w 140"/>
                <a:gd name="T7" fmla="*/ 212 h 650"/>
                <a:gd name="T8" fmla="*/ 41 w 140"/>
                <a:gd name="T9" fmla="*/ 266 h 650"/>
                <a:gd name="T10" fmla="*/ 28 w 140"/>
                <a:gd name="T11" fmla="*/ 316 h 650"/>
                <a:gd name="T12" fmla="*/ 19 w 140"/>
                <a:gd name="T13" fmla="*/ 324 h 650"/>
                <a:gd name="T14" fmla="*/ 9 w 140"/>
                <a:gd name="T15" fmla="*/ 325 h 650"/>
                <a:gd name="T16" fmla="*/ 0 w 140"/>
                <a:gd name="T17" fmla="*/ 306 h 650"/>
                <a:gd name="T18" fmla="*/ 18 w 140"/>
                <a:gd name="T19" fmla="*/ 239 h 650"/>
                <a:gd name="T20" fmla="*/ 38 w 140"/>
                <a:gd name="T21" fmla="*/ 104 h 650"/>
                <a:gd name="T22" fmla="*/ 46 w 140"/>
                <a:gd name="T23" fmla="*/ 11 h 650"/>
                <a:gd name="T24" fmla="*/ 51 w 140"/>
                <a:gd name="T25" fmla="*/ 3 h 650"/>
                <a:gd name="T26" fmla="*/ 59 w 140"/>
                <a:gd name="T27" fmla="*/ 0 h 650"/>
                <a:gd name="T28" fmla="*/ 70 w 140"/>
                <a:gd name="T29" fmla="*/ 14 h 650"/>
                <a:gd name="T30" fmla="*/ 70 w 140"/>
                <a:gd name="T31" fmla="*/ 14 h 6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0"/>
                <a:gd name="T49" fmla="*/ 0 h 650"/>
                <a:gd name="T50" fmla="*/ 140 w 140"/>
                <a:gd name="T51" fmla="*/ 650 h 6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0" h="650">
                  <a:moveTo>
                    <a:pt x="140" y="28"/>
                  </a:moveTo>
                  <a:lnTo>
                    <a:pt x="125" y="116"/>
                  </a:lnTo>
                  <a:lnTo>
                    <a:pt x="102" y="211"/>
                  </a:lnTo>
                  <a:lnTo>
                    <a:pt x="95" y="424"/>
                  </a:lnTo>
                  <a:lnTo>
                    <a:pt x="83" y="532"/>
                  </a:lnTo>
                  <a:lnTo>
                    <a:pt x="57" y="631"/>
                  </a:lnTo>
                  <a:lnTo>
                    <a:pt x="39" y="648"/>
                  </a:lnTo>
                  <a:lnTo>
                    <a:pt x="19" y="650"/>
                  </a:lnTo>
                  <a:lnTo>
                    <a:pt x="0" y="612"/>
                  </a:lnTo>
                  <a:lnTo>
                    <a:pt x="36" y="479"/>
                  </a:lnTo>
                  <a:lnTo>
                    <a:pt x="76" y="209"/>
                  </a:lnTo>
                  <a:lnTo>
                    <a:pt x="93" y="22"/>
                  </a:lnTo>
                  <a:lnTo>
                    <a:pt x="102" y="5"/>
                  </a:lnTo>
                  <a:lnTo>
                    <a:pt x="119" y="0"/>
                  </a:lnTo>
                  <a:lnTo>
                    <a:pt x="140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031" y="3140"/>
              <a:ext cx="148" cy="86"/>
            </a:xfrm>
            <a:custGeom>
              <a:avLst/>
              <a:gdLst>
                <a:gd name="T0" fmla="*/ 147 w 295"/>
                <a:gd name="T1" fmla="*/ 11 h 171"/>
                <a:gd name="T2" fmla="*/ 125 w 295"/>
                <a:gd name="T3" fmla="*/ 27 h 171"/>
                <a:gd name="T4" fmla="*/ 106 w 295"/>
                <a:gd name="T5" fmla="*/ 37 h 171"/>
                <a:gd name="T6" fmla="*/ 85 w 295"/>
                <a:gd name="T7" fmla="*/ 50 h 171"/>
                <a:gd name="T8" fmla="*/ 42 w 295"/>
                <a:gd name="T9" fmla="*/ 72 h 171"/>
                <a:gd name="T10" fmla="*/ 15 w 295"/>
                <a:gd name="T11" fmla="*/ 86 h 171"/>
                <a:gd name="T12" fmla="*/ 0 w 295"/>
                <a:gd name="T13" fmla="*/ 82 h 171"/>
                <a:gd name="T14" fmla="*/ 4 w 295"/>
                <a:gd name="T15" fmla="*/ 69 h 171"/>
                <a:gd name="T16" fmla="*/ 25 w 295"/>
                <a:gd name="T17" fmla="*/ 55 h 171"/>
                <a:gd name="T18" fmla="*/ 50 w 295"/>
                <a:gd name="T19" fmla="*/ 45 h 171"/>
                <a:gd name="T20" fmla="*/ 97 w 295"/>
                <a:gd name="T21" fmla="*/ 26 h 171"/>
                <a:gd name="T22" fmla="*/ 118 w 295"/>
                <a:gd name="T23" fmla="*/ 13 h 171"/>
                <a:gd name="T24" fmla="*/ 138 w 295"/>
                <a:gd name="T25" fmla="*/ 0 h 171"/>
                <a:gd name="T26" fmla="*/ 148 w 295"/>
                <a:gd name="T27" fmla="*/ 1 h 171"/>
                <a:gd name="T28" fmla="*/ 147 w 295"/>
                <a:gd name="T29" fmla="*/ 11 h 171"/>
                <a:gd name="T30" fmla="*/ 147 w 295"/>
                <a:gd name="T31" fmla="*/ 11 h 17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5"/>
                <a:gd name="T49" fmla="*/ 0 h 171"/>
                <a:gd name="T50" fmla="*/ 295 w 295"/>
                <a:gd name="T51" fmla="*/ 171 h 17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5" h="171">
                  <a:moveTo>
                    <a:pt x="293" y="21"/>
                  </a:moveTo>
                  <a:lnTo>
                    <a:pt x="249" y="53"/>
                  </a:lnTo>
                  <a:lnTo>
                    <a:pt x="211" y="74"/>
                  </a:lnTo>
                  <a:lnTo>
                    <a:pt x="170" y="99"/>
                  </a:lnTo>
                  <a:lnTo>
                    <a:pt x="84" y="144"/>
                  </a:lnTo>
                  <a:lnTo>
                    <a:pt x="29" y="171"/>
                  </a:lnTo>
                  <a:lnTo>
                    <a:pt x="0" y="163"/>
                  </a:lnTo>
                  <a:lnTo>
                    <a:pt x="8" y="137"/>
                  </a:lnTo>
                  <a:lnTo>
                    <a:pt x="50" y="110"/>
                  </a:lnTo>
                  <a:lnTo>
                    <a:pt x="99" y="89"/>
                  </a:lnTo>
                  <a:lnTo>
                    <a:pt x="194" y="51"/>
                  </a:lnTo>
                  <a:lnTo>
                    <a:pt x="236" y="25"/>
                  </a:lnTo>
                  <a:lnTo>
                    <a:pt x="276" y="0"/>
                  </a:lnTo>
                  <a:lnTo>
                    <a:pt x="295" y="2"/>
                  </a:lnTo>
                  <a:lnTo>
                    <a:pt x="29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4226" y="3165"/>
              <a:ext cx="164" cy="116"/>
            </a:xfrm>
            <a:custGeom>
              <a:avLst/>
              <a:gdLst>
                <a:gd name="T0" fmla="*/ 164 w 329"/>
                <a:gd name="T1" fmla="*/ 15 h 232"/>
                <a:gd name="T2" fmla="*/ 152 w 329"/>
                <a:gd name="T3" fmla="*/ 26 h 232"/>
                <a:gd name="T4" fmla="*/ 136 w 329"/>
                <a:gd name="T5" fmla="*/ 39 h 232"/>
                <a:gd name="T6" fmla="*/ 116 w 329"/>
                <a:gd name="T7" fmla="*/ 55 h 232"/>
                <a:gd name="T8" fmla="*/ 95 w 329"/>
                <a:gd name="T9" fmla="*/ 70 h 232"/>
                <a:gd name="T10" fmla="*/ 73 w 329"/>
                <a:gd name="T11" fmla="*/ 85 h 232"/>
                <a:gd name="T12" fmla="*/ 52 w 329"/>
                <a:gd name="T13" fmla="*/ 99 h 232"/>
                <a:gd name="T14" fmla="*/ 21 w 329"/>
                <a:gd name="T15" fmla="*/ 116 h 232"/>
                <a:gd name="T16" fmla="*/ 0 w 329"/>
                <a:gd name="T17" fmla="*/ 111 h 232"/>
                <a:gd name="T18" fmla="*/ 7 w 329"/>
                <a:gd name="T19" fmla="*/ 90 h 232"/>
                <a:gd name="T20" fmla="*/ 38 w 329"/>
                <a:gd name="T21" fmla="*/ 75 h 232"/>
                <a:gd name="T22" fmla="*/ 72 w 329"/>
                <a:gd name="T23" fmla="*/ 59 h 232"/>
                <a:gd name="T24" fmla="*/ 132 w 329"/>
                <a:gd name="T25" fmla="*/ 21 h 232"/>
                <a:gd name="T26" fmla="*/ 150 w 329"/>
                <a:gd name="T27" fmla="*/ 0 h 232"/>
                <a:gd name="T28" fmla="*/ 164 w 329"/>
                <a:gd name="T29" fmla="*/ 0 h 232"/>
                <a:gd name="T30" fmla="*/ 164 w 329"/>
                <a:gd name="T31" fmla="*/ 15 h 232"/>
                <a:gd name="T32" fmla="*/ 164 w 329"/>
                <a:gd name="T33" fmla="*/ 15 h 2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9"/>
                <a:gd name="T52" fmla="*/ 0 h 232"/>
                <a:gd name="T53" fmla="*/ 329 w 329"/>
                <a:gd name="T54" fmla="*/ 232 h 2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9" h="232">
                  <a:moveTo>
                    <a:pt x="329" y="31"/>
                  </a:moveTo>
                  <a:lnTo>
                    <a:pt x="304" y="52"/>
                  </a:lnTo>
                  <a:lnTo>
                    <a:pt x="272" y="78"/>
                  </a:lnTo>
                  <a:lnTo>
                    <a:pt x="232" y="109"/>
                  </a:lnTo>
                  <a:lnTo>
                    <a:pt x="190" y="139"/>
                  </a:lnTo>
                  <a:lnTo>
                    <a:pt x="146" y="169"/>
                  </a:lnTo>
                  <a:lnTo>
                    <a:pt x="105" y="198"/>
                  </a:lnTo>
                  <a:lnTo>
                    <a:pt x="42" y="232"/>
                  </a:lnTo>
                  <a:lnTo>
                    <a:pt x="0" y="221"/>
                  </a:lnTo>
                  <a:lnTo>
                    <a:pt x="15" y="179"/>
                  </a:lnTo>
                  <a:lnTo>
                    <a:pt x="76" y="149"/>
                  </a:lnTo>
                  <a:lnTo>
                    <a:pt x="145" y="118"/>
                  </a:lnTo>
                  <a:lnTo>
                    <a:pt x="264" y="42"/>
                  </a:lnTo>
                  <a:lnTo>
                    <a:pt x="300" y="0"/>
                  </a:lnTo>
                  <a:lnTo>
                    <a:pt x="329" y="0"/>
                  </a:lnTo>
                  <a:lnTo>
                    <a:pt x="329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4449" y="3207"/>
              <a:ext cx="129" cy="93"/>
            </a:xfrm>
            <a:custGeom>
              <a:avLst/>
              <a:gdLst>
                <a:gd name="T0" fmla="*/ 25 w 256"/>
                <a:gd name="T1" fmla="*/ 93 h 186"/>
                <a:gd name="T2" fmla="*/ 7 w 256"/>
                <a:gd name="T3" fmla="*/ 93 h 186"/>
                <a:gd name="T4" fmla="*/ 0 w 256"/>
                <a:gd name="T5" fmla="*/ 83 h 186"/>
                <a:gd name="T6" fmla="*/ 11 w 256"/>
                <a:gd name="T7" fmla="*/ 68 h 186"/>
                <a:gd name="T8" fmla="*/ 35 w 256"/>
                <a:gd name="T9" fmla="*/ 50 h 186"/>
                <a:gd name="T10" fmla="*/ 64 w 256"/>
                <a:gd name="T11" fmla="*/ 33 h 186"/>
                <a:gd name="T12" fmla="*/ 87 w 256"/>
                <a:gd name="T13" fmla="*/ 17 h 186"/>
                <a:gd name="T14" fmla="*/ 109 w 256"/>
                <a:gd name="T15" fmla="*/ 0 h 186"/>
                <a:gd name="T16" fmla="*/ 129 w 256"/>
                <a:gd name="T17" fmla="*/ 4 h 186"/>
                <a:gd name="T18" fmla="*/ 125 w 256"/>
                <a:gd name="T19" fmla="*/ 23 h 186"/>
                <a:gd name="T20" fmla="*/ 111 w 256"/>
                <a:gd name="T21" fmla="*/ 31 h 186"/>
                <a:gd name="T22" fmla="*/ 96 w 256"/>
                <a:gd name="T23" fmla="*/ 45 h 186"/>
                <a:gd name="T24" fmla="*/ 81 w 256"/>
                <a:gd name="T25" fmla="*/ 58 h 186"/>
                <a:gd name="T26" fmla="*/ 53 w 256"/>
                <a:gd name="T27" fmla="*/ 76 h 186"/>
                <a:gd name="T28" fmla="*/ 25 w 256"/>
                <a:gd name="T29" fmla="*/ 93 h 186"/>
                <a:gd name="T30" fmla="*/ 25 w 256"/>
                <a:gd name="T31" fmla="*/ 93 h 18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56"/>
                <a:gd name="T49" fmla="*/ 0 h 186"/>
                <a:gd name="T50" fmla="*/ 256 w 256"/>
                <a:gd name="T51" fmla="*/ 186 h 18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56" h="186">
                  <a:moveTo>
                    <a:pt x="49" y="186"/>
                  </a:moveTo>
                  <a:lnTo>
                    <a:pt x="13" y="186"/>
                  </a:lnTo>
                  <a:lnTo>
                    <a:pt x="0" y="165"/>
                  </a:lnTo>
                  <a:lnTo>
                    <a:pt x="21" y="135"/>
                  </a:lnTo>
                  <a:lnTo>
                    <a:pt x="70" y="101"/>
                  </a:lnTo>
                  <a:lnTo>
                    <a:pt x="127" y="66"/>
                  </a:lnTo>
                  <a:lnTo>
                    <a:pt x="173" y="34"/>
                  </a:lnTo>
                  <a:lnTo>
                    <a:pt x="216" y="0"/>
                  </a:lnTo>
                  <a:lnTo>
                    <a:pt x="256" y="8"/>
                  </a:lnTo>
                  <a:lnTo>
                    <a:pt x="249" y="47"/>
                  </a:lnTo>
                  <a:lnTo>
                    <a:pt x="220" y="63"/>
                  </a:lnTo>
                  <a:lnTo>
                    <a:pt x="190" y="89"/>
                  </a:lnTo>
                  <a:lnTo>
                    <a:pt x="161" y="116"/>
                  </a:lnTo>
                  <a:lnTo>
                    <a:pt x="106" y="152"/>
                  </a:lnTo>
                  <a:lnTo>
                    <a:pt x="49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818" y="3248"/>
              <a:ext cx="36" cy="232"/>
            </a:xfrm>
            <a:custGeom>
              <a:avLst/>
              <a:gdLst>
                <a:gd name="T0" fmla="*/ 27 w 70"/>
                <a:gd name="T1" fmla="*/ 10 h 464"/>
                <a:gd name="T2" fmla="*/ 36 w 70"/>
                <a:gd name="T3" fmla="*/ 195 h 464"/>
                <a:gd name="T4" fmla="*/ 34 w 70"/>
                <a:gd name="T5" fmla="*/ 223 h 464"/>
                <a:gd name="T6" fmla="*/ 24 w 70"/>
                <a:gd name="T7" fmla="*/ 232 h 464"/>
                <a:gd name="T8" fmla="*/ 15 w 70"/>
                <a:gd name="T9" fmla="*/ 223 h 464"/>
                <a:gd name="T10" fmla="*/ 3 w 70"/>
                <a:gd name="T11" fmla="*/ 84 h 464"/>
                <a:gd name="T12" fmla="*/ 4 w 70"/>
                <a:gd name="T13" fmla="*/ 38 h 464"/>
                <a:gd name="T14" fmla="*/ 0 w 70"/>
                <a:gd name="T15" fmla="*/ 6 h 464"/>
                <a:gd name="T16" fmla="*/ 12 w 70"/>
                <a:gd name="T17" fmla="*/ 0 h 464"/>
                <a:gd name="T18" fmla="*/ 27 w 70"/>
                <a:gd name="T19" fmla="*/ 10 h 464"/>
                <a:gd name="T20" fmla="*/ 27 w 70"/>
                <a:gd name="T21" fmla="*/ 10 h 4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0"/>
                <a:gd name="T34" fmla="*/ 0 h 464"/>
                <a:gd name="T35" fmla="*/ 70 w 70"/>
                <a:gd name="T36" fmla="*/ 464 h 4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0" h="464">
                  <a:moveTo>
                    <a:pt x="53" y="19"/>
                  </a:moveTo>
                  <a:lnTo>
                    <a:pt x="70" y="389"/>
                  </a:lnTo>
                  <a:lnTo>
                    <a:pt x="66" y="446"/>
                  </a:lnTo>
                  <a:lnTo>
                    <a:pt x="47" y="464"/>
                  </a:lnTo>
                  <a:lnTo>
                    <a:pt x="30" y="446"/>
                  </a:lnTo>
                  <a:lnTo>
                    <a:pt x="5" y="167"/>
                  </a:lnTo>
                  <a:lnTo>
                    <a:pt x="7" y="76"/>
                  </a:lnTo>
                  <a:lnTo>
                    <a:pt x="0" y="11"/>
                  </a:lnTo>
                  <a:lnTo>
                    <a:pt x="24" y="0"/>
                  </a:lnTo>
                  <a:lnTo>
                    <a:pt x="53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3826" y="3269"/>
              <a:ext cx="96" cy="71"/>
            </a:xfrm>
            <a:custGeom>
              <a:avLst/>
              <a:gdLst>
                <a:gd name="T0" fmla="*/ 0 w 192"/>
                <a:gd name="T1" fmla="*/ 51 h 142"/>
                <a:gd name="T2" fmla="*/ 12 w 192"/>
                <a:gd name="T3" fmla="*/ 41 h 142"/>
                <a:gd name="T4" fmla="*/ 31 w 192"/>
                <a:gd name="T5" fmla="*/ 25 h 142"/>
                <a:gd name="T6" fmla="*/ 53 w 192"/>
                <a:gd name="T7" fmla="*/ 9 h 142"/>
                <a:gd name="T8" fmla="*/ 67 w 192"/>
                <a:gd name="T9" fmla="*/ 0 h 142"/>
                <a:gd name="T10" fmla="*/ 96 w 192"/>
                <a:gd name="T11" fmla="*/ 13 h 142"/>
                <a:gd name="T12" fmla="*/ 77 w 192"/>
                <a:gd name="T13" fmla="*/ 28 h 142"/>
                <a:gd name="T14" fmla="*/ 55 w 192"/>
                <a:gd name="T15" fmla="*/ 44 h 142"/>
                <a:gd name="T16" fmla="*/ 33 w 192"/>
                <a:gd name="T17" fmla="*/ 58 h 142"/>
                <a:gd name="T18" fmla="*/ 12 w 192"/>
                <a:gd name="T19" fmla="*/ 71 h 142"/>
                <a:gd name="T20" fmla="*/ 0 w 192"/>
                <a:gd name="T21" fmla="*/ 65 h 142"/>
                <a:gd name="T22" fmla="*/ 0 w 192"/>
                <a:gd name="T23" fmla="*/ 51 h 142"/>
                <a:gd name="T24" fmla="*/ 0 w 192"/>
                <a:gd name="T25" fmla="*/ 51 h 14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142"/>
                <a:gd name="T41" fmla="*/ 192 w 192"/>
                <a:gd name="T42" fmla="*/ 142 h 14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142">
                  <a:moveTo>
                    <a:pt x="0" y="102"/>
                  </a:moveTo>
                  <a:lnTo>
                    <a:pt x="23" y="83"/>
                  </a:lnTo>
                  <a:lnTo>
                    <a:pt x="63" y="51"/>
                  </a:lnTo>
                  <a:lnTo>
                    <a:pt x="106" y="17"/>
                  </a:lnTo>
                  <a:lnTo>
                    <a:pt x="133" y="0"/>
                  </a:lnTo>
                  <a:lnTo>
                    <a:pt x="192" y="26"/>
                  </a:lnTo>
                  <a:lnTo>
                    <a:pt x="154" y="57"/>
                  </a:lnTo>
                  <a:lnTo>
                    <a:pt x="110" y="89"/>
                  </a:lnTo>
                  <a:lnTo>
                    <a:pt x="66" y="117"/>
                  </a:lnTo>
                  <a:lnTo>
                    <a:pt x="23" y="142"/>
                  </a:lnTo>
                  <a:lnTo>
                    <a:pt x="0" y="129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4072" y="3297"/>
              <a:ext cx="96" cy="111"/>
            </a:xfrm>
            <a:custGeom>
              <a:avLst/>
              <a:gdLst>
                <a:gd name="T0" fmla="*/ 17 w 192"/>
                <a:gd name="T1" fmla="*/ 5 h 222"/>
                <a:gd name="T2" fmla="*/ 46 w 192"/>
                <a:gd name="T3" fmla="*/ 42 h 222"/>
                <a:gd name="T4" fmla="*/ 68 w 192"/>
                <a:gd name="T5" fmla="*/ 63 h 222"/>
                <a:gd name="T6" fmla="*/ 90 w 192"/>
                <a:gd name="T7" fmla="*/ 86 h 222"/>
                <a:gd name="T8" fmla="*/ 96 w 192"/>
                <a:gd name="T9" fmla="*/ 111 h 222"/>
                <a:gd name="T10" fmla="*/ 76 w 192"/>
                <a:gd name="T11" fmla="*/ 111 h 222"/>
                <a:gd name="T12" fmla="*/ 57 w 192"/>
                <a:gd name="T13" fmla="*/ 92 h 222"/>
                <a:gd name="T14" fmla="*/ 35 w 192"/>
                <a:gd name="T15" fmla="*/ 66 h 222"/>
                <a:gd name="T16" fmla="*/ 13 w 192"/>
                <a:gd name="T17" fmla="*/ 38 h 222"/>
                <a:gd name="T18" fmla="*/ 0 w 192"/>
                <a:gd name="T19" fmla="*/ 14 h 222"/>
                <a:gd name="T20" fmla="*/ 3 w 192"/>
                <a:gd name="T21" fmla="*/ 0 h 222"/>
                <a:gd name="T22" fmla="*/ 17 w 192"/>
                <a:gd name="T23" fmla="*/ 5 h 222"/>
                <a:gd name="T24" fmla="*/ 17 w 192"/>
                <a:gd name="T25" fmla="*/ 5 h 2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222"/>
                <a:gd name="T41" fmla="*/ 192 w 192"/>
                <a:gd name="T42" fmla="*/ 222 h 2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222">
                  <a:moveTo>
                    <a:pt x="34" y="9"/>
                  </a:moveTo>
                  <a:lnTo>
                    <a:pt x="91" y="83"/>
                  </a:lnTo>
                  <a:lnTo>
                    <a:pt x="135" y="127"/>
                  </a:lnTo>
                  <a:lnTo>
                    <a:pt x="179" y="171"/>
                  </a:lnTo>
                  <a:lnTo>
                    <a:pt x="192" y="222"/>
                  </a:lnTo>
                  <a:lnTo>
                    <a:pt x="152" y="222"/>
                  </a:lnTo>
                  <a:lnTo>
                    <a:pt x="114" y="184"/>
                  </a:lnTo>
                  <a:lnTo>
                    <a:pt x="69" y="131"/>
                  </a:lnTo>
                  <a:lnTo>
                    <a:pt x="27" y="76"/>
                  </a:lnTo>
                  <a:lnTo>
                    <a:pt x="0" y="28"/>
                  </a:lnTo>
                  <a:lnTo>
                    <a:pt x="6" y="0"/>
                  </a:lnTo>
                  <a:lnTo>
                    <a:pt x="34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4157" y="3320"/>
              <a:ext cx="22" cy="236"/>
            </a:xfrm>
            <a:custGeom>
              <a:avLst/>
              <a:gdLst>
                <a:gd name="T0" fmla="*/ 20 w 44"/>
                <a:gd name="T1" fmla="*/ 7 h 472"/>
                <a:gd name="T2" fmla="*/ 20 w 44"/>
                <a:gd name="T3" fmla="*/ 45 h 472"/>
                <a:gd name="T4" fmla="*/ 20 w 44"/>
                <a:gd name="T5" fmla="*/ 87 h 472"/>
                <a:gd name="T6" fmla="*/ 22 w 44"/>
                <a:gd name="T7" fmla="*/ 220 h 472"/>
                <a:gd name="T8" fmla="*/ 17 w 44"/>
                <a:gd name="T9" fmla="*/ 236 h 472"/>
                <a:gd name="T10" fmla="*/ 6 w 44"/>
                <a:gd name="T11" fmla="*/ 218 h 472"/>
                <a:gd name="T12" fmla="*/ 0 w 44"/>
                <a:gd name="T13" fmla="*/ 112 h 472"/>
                <a:gd name="T14" fmla="*/ 7 w 44"/>
                <a:gd name="T15" fmla="*/ 7 h 472"/>
                <a:gd name="T16" fmla="*/ 13 w 44"/>
                <a:gd name="T17" fmla="*/ 0 h 472"/>
                <a:gd name="T18" fmla="*/ 20 w 44"/>
                <a:gd name="T19" fmla="*/ 7 h 472"/>
                <a:gd name="T20" fmla="*/ 20 w 44"/>
                <a:gd name="T21" fmla="*/ 7 h 4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472"/>
                <a:gd name="T35" fmla="*/ 44 w 44"/>
                <a:gd name="T36" fmla="*/ 472 h 4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472">
                  <a:moveTo>
                    <a:pt x="40" y="15"/>
                  </a:moveTo>
                  <a:lnTo>
                    <a:pt x="40" y="90"/>
                  </a:lnTo>
                  <a:lnTo>
                    <a:pt x="40" y="173"/>
                  </a:lnTo>
                  <a:lnTo>
                    <a:pt x="44" y="439"/>
                  </a:lnTo>
                  <a:lnTo>
                    <a:pt x="33" y="472"/>
                  </a:lnTo>
                  <a:lnTo>
                    <a:pt x="12" y="436"/>
                  </a:lnTo>
                  <a:lnTo>
                    <a:pt x="0" y="223"/>
                  </a:lnTo>
                  <a:lnTo>
                    <a:pt x="14" y="13"/>
                  </a:lnTo>
                  <a:lnTo>
                    <a:pt x="27" y="0"/>
                  </a:lnTo>
                  <a:lnTo>
                    <a:pt x="4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4193" y="3337"/>
              <a:ext cx="37" cy="245"/>
            </a:xfrm>
            <a:custGeom>
              <a:avLst/>
              <a:gdLst>
                <a:gd name="T0" fmla="*/ 35 w 74"/>
                <a:gd name="T1" fmla="*/ 9 h 491"/>
                <a:gd name="T2" fmla="*/ 28 w 74"/>
                <a:gd name="T3" fmla="*/ 32 h 491"/>
                <a:gd name="T4" fmla="*/ 29 w 74"/>
                <a:gd name="T5" fmla="*/ 126 h 491"/>
                <a:gd name="T6" fmla="*/ 37 w 74"/>
                <a:gd name="T7" fmla="*/ 231 h 491"/>
                <a:gd name="T8" fmla="*/ 34 w 74"/>
                <a:gd name="T9" fmla="*/ 240 h 491"/>
                <a:gd name="T10" fmla="*/ 26 w 74"/>
                <a:gd name="T11" fmla="*/ 245 h 491"/>
                <a:gd name="T12" fmla="*/ 12 w 74"/>
                <a:gd name="T13" fmla="*/ 235 h 491"/>
                <a:gd name="T14" fmla="*/ 9 w 74"/>
                <a:gd name="T15" fmla="*/ 173 h 491"/>
                <a:gd name="T16" fmla="*/ 7 w 74"/>
                <a:gd name="T17" fmla="*/ 110 h 491"/>
                <a:gd name="T18" fmla="*/ 1 w 74"/>
                <a:gd name="T19" fmla="*/ 29 h 491"/>
                <a:gd name="T20" fmla="*/ 0 w 74"/>
                <a:gd name="T21" fmla="*/ 12 h 491"/>
                <a:gd name="T22" fmla="*/ 5 w 74"/>
                <a:gd name="T23" fmla="*/ 4 h 491"/>
                <a:gd name="T24" fmla="*/ 19 w 74"/>
                <a:gd name="T25" fmla="*/ 0 h 491"/>
                <a:gd name="T26" fmla="*/ 35 w 74"/>
                <a:gd name="T27" fmla="*/ 9 h 491"/>
                <a:gd name="T28" fmla="*/ 35 w 74"/>
                <a:gd name="T29" fmla="*/ 9 h 49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4"/>
                <a:gd name="T46" fmla="*/ 0 h 491"/>
                <a:gd name="T47" fmla="*/ 74 w 74"/>
                <a:gd name="T48" fmla="*/ 491 h 49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4" h="491">
                  <a:moveTo>
                    <a:pt x="70" y="19"/>
                  </a:moveTo>
                  <a:lnTo>
                    <a:pt x="57" y="65"/>
                  </a:lnTo>
                  <a:lnTo>
                    <a:pt x="58" y="253"/>
                  </a:lnTo>
                  <a:lnTo>
                    <a:pt x="74" y="462"/>
                  </a:lnTo>
                  <a:lnTo>
                    <a:pt x="68" y="481"/>
                  </a:lnTo>
                  <a:lnTo>
                    <a:pt x="53" y="491"/>
                  </a:lnTo>
                  <a:lnTo>
                    <a:pt x="24" y="470"/>
                  </a:lnTo>
                  <a:lnTo>
                    <a:pt x="17" y="346"/>
                  </a:lnTo>
                  <a:lnTo>
                    <a:pt x="15" y="221"/>
                  </a:lnTo>
                  <a:lnTo>
                    <a:pt x="3" y="59"/>
                  </a:lnTo>
                  <a:lnTo>
                    <a:pt x="0" y="25"/>
                  </a:lnTo>
                  <a:lnTo>
                    <a:pt x="11" y="8"/>
                  </a:lnTo>
                  <a:lnTo>
                    <a:pt x="38" y="0"/>
                  </a:lnTo>
                  <a:lnTo>
                    <a:pt x="7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4200" y="3339"/>
              <a:ext cx="113" cy="88"/>
            </a:xfrm>
            <a:custGeom>
              <a:avLst/>
              <a:gdLst>
                <a:gd name="T0" fmla="*/ 2 w 224"/>
                <a:gd name="T1" fmla="*/ 74 h 177"/>
                <a:gd name="T2" fmla="*/ 20 w 224"/>
                <a:gd name="T3" fmla="*/ 56 h 177"/>
                <a:gd name="T4" fmla="*/ 46 w 224"/>
                <a:gd name="T5" fmla="*/ 34 h 177"/>
                <a:gd name="T6" fmla="*/ 72 w 224"/>
                <a:gd name="T7" fmla="*/ 13 h 177"/>
                <a:gd name="T8" fmla="*/ 92 w 224"/>
                <a:gd name="T9" fmla="*/ 0 h 177"/>
                <a:gd name="T10" fmla="*/ 113 w 224"/>
                <a:gd name="T11" fmla="*/ 5 h 177"/>
                <a:gd name="T12" fmla="*/ 107 w 224"/>
                <a:gd name="T13" fmla="*/ 26 h 177"/>
                <a:gd name="T14" fmla="*/ 80 w 224"/>
                <a:gd name="T15" fmla="*/ 43 h 177"/>
                <a:gd name="T16" fmla="*/ 53 w 224"/>
                <a:gd name="T17" fmla="*/ 59 h 177"/>
                <a:gd name="T18" fmla="*/ 32 w 224"/>
                <a:gd name="T19" fmla="*/ 74 h 177"/>
                <a:gd name="T20" fmla="*/ 12 w 224"/>
                <a:gd name="T21" fmla="*/ 88 h 177"/>
                <a:gd name="T22" fmla="*/ 0 w 224"/>
                <a:gd name="T23" fmla="*/ 86 h 177"/>
                <a:gd name="T24" fmla="*/ 2 w 224"/>
                <a:gd name="T25" fmla="*/ 74 h 177"/>
                <a:gd name="T26" fmla="*/ 2 w 224"/>
                <a:gd name="T27" fmla="*/ 74 h 17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4"/>
                <a:gd name="T43" fmla="*/ 0 h 177"/>
                <a:gd name="T44" fmla="*/ 224 w 224"/>
                <a:gd name="T45" fmla="*/ 177 h 17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4" h="177">
                  <a:moveTo>
                    <a:pt x="4" y="148"/>
                  </a:moveTo>
                  <a:lnTo>
                    <a:pt x="40" y="112"/>
                  </a:lnTo>
                  <a:lnTo>
                    <a:pt x="91" y="69"/>
                  </a:lnTo>
                  <a:lnTo>
                    <a:pt x="142" y="27"/>
                  </a:lnTo>
                  <a:lnTo>
                    <a:pt x="182" y="0"/>
                  </a:lnTo>
                  <a:lnTo>
                    <a:pt x="224" y="10"/>
                  </a:lnTo>
                  <a:lnTo>
                    <a:pt x="213" y="52"/>
                  </a:lnTo>
                  <a:lnTo>
                    <a:pt x="159" y="86"/>
                  </a:lnTo>
                  <a:lnTo>
                    <a:pt x="106" y="118"/>
                  </a:lnTo>
                  <a:lnTo>
                    <a:pt x="64" y="148"/>
                  </a:lnTo>
                  <a:lnTo>
                    <a:pt x="24" y="177"/>
                  </a:lnTo>
                  <a:lnTo>
                    <a:pt x="0" y="173"/>
                  </a:lnTo>
                  <a:lnTo>
                    <a:pt x="4" y="1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4519" y="3388"/>
              <a:ext cx="89" cy="116"/>
            </a:xfrm>
            <a:custGeom>
              <a:avLst/>
              <a:gdLst>
                <a:gd name="T0" fmla="*/ 21 w 178"/>
                <a:gd name="T1" fmla="*/ 6 h 234"/>
                <a:gd name="T2" fmla="*/ 37 w 178"/>
                <a:gd name="T3" fmla="*/ 31 h 234"/>
                <a:gd name="T4" fmla="*/ 54 w 178"/>
                <a:gd name="T5" fmla="*/ 55 h 234"/>
                <a:gd name="T6" fmla="*/ 72 w 178"/>
                <a:gd name="T7" fmla="*/ 79 h 234"/>
                <a:gd name="T8" fmla="*/ 89 w 178"/>
                <a:gd name="T9" fmla="*/ 104 h 234"/>
                <a:gd name="T10" fmla="*/ 88 w 178"/>
                <a:gd name="T11" fmla="*/ 116 h 234"/>
                <a:gd name="T12" fmla="*/ 76 w 178"/>
                <a:gd name="T13" fmla="*/ 115 h 234"/>
                <a:gd name="T14" fmla="*/ 48 w 178"/>
                <a:gd name="T15" fmla="*/ 91 h 234"/>
                <a:gd name="T16" fmla="*/ 22 w 178"/>
                <a:gd name="T17" fmla="*/ 55 h 234"/>
                <a:gd name="T18" fmla="*/ 0 w 178"/>
                <a:gd name="T19" fmla="*/ 15 h 234"/>
                <a:gd name="T20" fmla="*/ 6 w 178"/>
                <a:gd name="T21" fmla="*/ 0 h 234"/>
                <a:gd name="T22" fmla="*/ 21 w 178"/>
                <a:gd name="T23" fmla="*/ 6 h 234"/>
                <a:gd name="T24" fmla="*/ 21 w 178"/>
                <a:gd name="T25" fmla="*/ 6 h 2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8"/>
                <a:gd name="T40" fmla="*/ 0 h 234"/>
                <a:gd name="T41" fmla="*/ 178 w 178"/>
                <a:gd name="T42" fmla="*/ 234 h 2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8" h="234">
                  <a:moveTo>
                    <a:pt x="41" y="12"/>
                  </a:moveTo>
                  <a:lnTo>
                    <a:pt x="74" y="63"/>
                  </a:lnTo>
                  <a:lnTo>
                    <a:pt x="108" y="110"/>
                  </a:lnTo>
                  <a:lnTo>
                    <a:pt x="144" y="160"/>
                  </a:lnTo>
                  <a:lnTo>
                    <a:pt x="178" y="209"/>
                  </a:lnTo>
                  <a:lnTo>
                    <a:pt x="176" y="234"/>
                  </a:lnTo>
                  <a:lnTo>
                    <a:pt x="152" y="232"/>
                  </a:lnTo>
                  <a:lnTo>
                    <a:pt x="96" y="183"/>
                  </a:lnTo>
                  <a:lnTo>
                    <a:pt x="43" y="110"/>
                  </a:lnTo>
                  <a:lnTo>
                    <a:pt x="0" y="31"/>
                  </a:lnTo>
                  <a:lnTo>
                    <a:pt x="11" y="0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4590" y="3396"/>
              <a:ext cx="30" cy="276"/>
            </a:xfrm>
            <a:custGeom>
              <a:avLst/>
              <a:gdLst>
                <a:gd name="T0" fmla="*/ 15 w 61"/>
                <a:gd name="T1" fmla="*/ 7 h 552"/>
                <a:gd name="T2" fmla="*/ 21 w 61"/>
                <a:gd name="T3" fmla="*/ 109 h 552"/>
                <a:gd name="T4" fmla="*/ 30 w 61"/>
                <a:gd name="T5" fmla="*/ 211 h 552"/>
                <a:gd name="T6" fmla="*/ 23 w 61"/>
                <a:gd name="T7" fmla="*/ 267 h 552"/>
                <a:gd name="T8" fmla="*/ 8 w 61"/>
                <a:gd name="T9" fmla="*/ 276 h 552"/>
                <a:gd name="T10" fmla="*/ 0 w 61"/>
                <a:gd name="T11" fmla="*/ 261 h 552"/>
                <a:gd name="T12" fmla="*/ 5 w 61"/>
                <a:gd name="T13" fmla="*/ 213 h 552"/>
                <a:gd name="T14" fmla="*/ 1 w 61"/>
                <a:gd name="T15" fmla="*/ 7 h 552"/>
                <a:gd name="T16" fmla="*/ 8 w 61"/>
                <a:gd name="T17" fmla="*/ 0 h 552"/>
                <a:gd name="T18" fmla="*/ 15 w 61"/>
                <a:gd name="T19" fmla="*/ 7 h 552"/>
                <a:gd name="T20" fmla="*/ 15 w 61"/>
                <a:gd name="T21" fmla="*/ 7 h 5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1"/>
                <a:gd name="T34" fmla="*/ 0 h 552"/>
                <a:gd name="T35" fmla="*/ 61 w 61"/>
                <a:gd name="T36" fmla="*/ 552 h 55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1" h="552">
                  <a:moveTo>
                    <a:pt x="30" y="14"/>
                  </a:moveTo>
                  <a:lnTo>
                    <a:pt x="42" y="219"/>
                  </a:lnTo>
                  <a:lnTo>
                    <a:pt x="61" y="422"/>
                  </a:lnTo>
                  <a:lnTo>
                    <a:pt x="46" y="534"/>
                  </a:lnTo>
                  <a:lnTo>
                    <a:pt x="17" y="552"/>
                  </a:lnTo>
                  <a:lnTo>
                    <a:pt x="0" y="521"/>
                  </a:lnTo>
                  <a:lnTo>
                    <a:pt x="11" y="426"/>
                  </a:lnTo>
                  <a:lnTo>
                    <a:pt x="2" y="14"/>
                  </a:lnTo>
                  <a:lnTo>
                    <a:pt x="17" y="0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4631" y="3392"/>
              <a:ext cx="29" cy="297"/>
            </a:xfrm>
            <a:custGeom>
              <a:avLst/>
              <a:gdLst>
                <a:gd name="T0" fmla="*/ 22 w 59"/>
                <a:gd name="T1" fmla="*/ 7 h 593"/>
                <a:gd name="T2" fmla="*/ 29 w 59"/>
                <a:gd name="T3" fmla="*/ 141 h 593"/>
                <a:gd name="T4" fmla="*/ 24 w 59"/>
                <a:gd name="T5" fmla="*/ 285 h 593"/>
                <a:gd name="T6" fmla="*/ 21 w 59"/>
                <a:gd name="T7" fmla="*/ 294 h 593"/>
                <a:gd name="T8" fmla="*/ 12 w 59"/>
                <a:gd name="T9" fmla="*/ 297 h 593"/>
                <a:gd name="T10" fmla="*/ 0 w 59"/>
                <a:gd name="T11" fmla="*/ 285 h 593"/>
                <a:gd name="T12" fmla="*/ 5 w 59"/>
                <a:gd name="T13" fmla="*/ 193 h 593"/>
                <a:gd name="T14" fmla="*/ 12 w 59"/>
                <a:gd name="T15" fmla="*/ 101 h 593"/>
                <a:gd name="T16" fmla="*/ 8 w 59"/>
                <a:gd name="T17" fmla="*/ 8 h 593"/>
                <a:gd name="T18" fmla="*/ 14 w 59"/>
                <a:gd name="T19" fmla="*/ 0 h 593"/>
                <a:gd name="T20" fmla="*/ 22 w 59"/>
                <a:gd name="T21" fmla="*/ 7 h 593"/>
                <a:gd name="T22" fmla="*/ 22 w 59"/>
                <a:gd name="T23" fmla="*/ 7 h 5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9"/>
                <a:gd name="T37" fmla="*/ 0 h 593"/>
                <a:gd name="T38" fmla="*/ 59 w 59"/>
                <a:gd name="T39" fmla="*/ 593 h 59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9" h="593">
                  <a:moveTo>
                    <a:pt x="44" y="13"/>
                  </a:moveTo>
                  <a:lnTo>
                    <a:pt x="59" y="281"/>
                  </a:lnTo>
                  <a:lnTo>
                    <a:pt x="49" y="570"/>
                  </a:lnTo>
                  <a:lnTo>
                    <a:pt x="42" y="587"/>
                  </a:lnTo>
                  <a:lnTo>
                    <a:pt x="25" y="593"/>
                  </a:lnTo>
                  <a:lnTo>
                    <a:pt x="0" y="570"/>
                  </a:lnTo>
                  <a:lnTo>
                    <a:pt x="11" y="386"/>
                  </a:lnTo>
                  <a:lnTo>
                    <a:pt x="25" y="201"/>
                  </a:lnTo>
                  <a:lnTo>
                    <a:pt x="17" y="15"/>
                  </a:lnTo>
                  <a:lnTo>
                    <a:pt x="28" y="0"/>
                  </a:lnTo>
                  <a:lnTo>
                    <a:pt x="44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4640" y="3335"/>
              <a:ext cx="94" cy="77"/>
            </a:xfrm>
            <a:custGeom>
              <a:avLst/>
              <a:gdLst>
                <a:gd name="T0" fmla="*/ 1 w 188"/>
                <a:gd name="T1" fmla="*/ 58 h 154"/>
                <a:gd name="T2" fmla="*/ 17 w 188"/>
                <a:gd name="T3" fmla="*/ 44 h 154"/>
                <a:gd name="T4" fmla="*/ 41 w 188"/>
                <a:gd name="T5" fmla="*/ 26 h 154"/>
                <a:gd name="T6" fmla="*/ 67 w 188"/>
                <a:gd name="T7" fmla="*/ 10 h 154"/>
                <a:gd name="T8" fmla="*/ 85 w 188"/>
                <a:gd name="T9" fmla="*/ 0 h 154"/>
                <a:gd name="T10" fmla="*/ 94 w 188"/>
                <a:gd name="T11" fmla="*/ 2 h 154"/>
                <a:gd name="T12" fmla="*/ 91 w 188"/>
                <a:gd name="T13" fmla="*/ 11 h 154"/>
                <a:gd name="T14" fmla="*/ 60 w 188"/>
                <a:gd name="T15" fmla="*/ 35 h 154"/>
                <a:gd name="T16" fmla="*/ 39 w 188"/>
                <a:gd name="T17" fmla="*/ 57 h 154"/>
                <a:gd name="T18" fmla="*/ 17 w 188"/>
                <a:gd name="T19" fmla="*/ 77 h 154"/>
                <a:gd name="T20" fmla="*/ 0 w 188"/>
                <a:gd name="T21" fmla="*/ 76 h 154"/>
                <a:gd name="T22" fmla="*/ 1 w 188"/>
                <a:gd name="T23" fmla="*/ 58 h 154"/>
                <a:gd name="T24" fmla="*/ 1 w 188"/>
                <a:gd name="T25" fmla="*/ 58 h 1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88"/>
                <a:gd name="T40" fmla="*/ 0 h 154"/>
                <a:gd name="T41" fmla="*/ 188 w 188"/>
                <a:gd name="T42" fmla="*/ 154 h 1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88" h="154">
                  <a:moveTo>
                    <a:pt x="2" y="116"/>
                  </a:moveTo>
                  <a:lnTo>
                    <a:pt x="34" y="89"/>
                  </a:lnTo>
                  <a:lnTo>
                    <a:pt x="82" y="53"/>
                  </a:lnTo>
                  <a:lnTo>
                    <a:pt x="133" y="20"/>
                  </a:lnTo>
                  <a:lnTo>
                    <a:pt x="169" y="0"/>
                  </a:lnTo>
                  <a:lnTo>
                    <a:pt x="188" y="5"/>
                  </a:lnTo>
                  <a:lnTo>
                    <a:pt x="182" y="22"/>
                  </a:lnTo>
                  <a:lnTo>
                    <a:pt x="120" y="70"/>
                  </a:lnTo>
                  <a:lnTo>
                    <a:pt x="78" y="114"/>
                  </a:lnTo>
                  <a:lnTo>
                    <a:pt x="34" y="154"/>
                  </a:lnTo>
                  <a:lnTo>
                    <a:pt x="0" y="152"/>
                  </a:lnTo>
                  <a:lnTo>
                    <a:pt x="2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3745" y="3455"/>
              <a:ext cx="492" cy="176"/>
            </a:xfrm>
            <a:custGeom>
              <a:avLst/>
              <a:gdLst>
                <a:gd name="T0" fmla="*/ 9 w 985"/>
                <a:gd name="T1" fmla="*/ 0 h 352"/>
                <a:gd name="T2" fmla="*/ 46 w 985"/>
                <a:gd name="T3" fmla="*/ 13 h 352"/>
                <a:gd name="T4" fmla="*/ 82 w 985"/>
                <a:gd name="T5" fmla="*/ 28 h 352"/>
                <a:gd name="T6" fmla="*/ 118 w 985"/>
                <a:gd name="T7" fmla="*/ 44 h 352"/>
                <a:gd name="T8" fmla="*/ 155 w 985"/>
                <a:gd name="T9" fmla="*/ 57 h 352"/>
                <a:gd name="T10" fmla="*/ 229 w 985"/>
                <a:gd name="T11" fmla="*/ 75 h 352"/>
                <a:gd name="T12" fmla="*/ 328 w 985"/>
                <a:gd name="T13" fmla="*/ 100 h 352"/>
                <a:gd name="T14" fmla="*/ 423 w 985"/>
                <a:gd name="T15" fmla="*/ 125 h 352"/>
                <a:gd name="T16" fmla="*/ 484 w 985"/>
                <a:gd name="T17" fmla="*/ 150 h 352"/>
                <a:gd name="T18" fmla="*/ 492 w 985"/>
                <a:gd name="T19" fmla="*/ 169 h 352"/>
                <a:gd name="T20" fmla="*/ 473 w 985"/>
                <a:gd name="T21" fmla="*/ 176 h 352"/>
                <a:gd name="T22" fmla="*/ 422 w 985"/>
                <a:gd name="T23" fmla="*/ 159 h 352"/>
                <a:gd name="T24" fmla="*/ 395 w 985"/>
                <a:gd name="T25" fmla="*/ 148 h 352"/>
                <a:gd name="T26" fmla="*/ 370 w 985"/>
                <a:gd name="T27" fmla="*/ 138 h 352"/>
                <a:gd name="T28" fmla="*/ 328 w 985"/>
                <a:gd name="T29" fmla="*/ 125 h 352"/>
                <a:gd name="T30" fmla="*/ 281 w 985"/>
                <a:gd name="T31" fmla="*/ 112 h 352"/>
                <a:gd name="T32" fmla="*/ 231 w 985"/>
                <a:gd name="T33" fmla="*/ 99 h 352"/>
                <a:gd name="T34" fmla="*/ 180 w 985"/>
                <a:gd name="T35" fmla="*/ 85 h 352"/>
                <a:gd name="T36" fmla="*/ 130 w 985"/>
                <a:gd name="T37" fmla="*/ 69 h 352"/>
                <a:gd name="T38" fmla="*/ 83 w 985"/>
                <a:gd name="T39" fmla="*/ 51 h 352"/>
                <a:gd name="T40" fmla="*/ 40 w 985"/>
                <a:gd name="T41" fmla="*/ 34 h 352"/>
                <a:gd name="T42" fmla="*/ 4 w 985"/>
                <a:gd name="T43" fmla="*/ 12 h 352"/>
                <a:gd name="T44" fmla="*/ 0 w 985"/>
                <a:gd name="T45" fmla="*/ 3 h 352"/>
                <a:gd name="T46" fmla="*/ 9 w 985"/>
                <a:gd name="T47" fmla="*/ 0 h 352"/>
                <a:gd name="T48" fmla="*/ 9 w 985"/>
                <a:gd name="T49" fmla="*/ 0 h 3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85"/>
                <a:gd name="T76" fmla="*/ 0 h 352"/>
                <a:gd name="T77" fmla="*/ 985 w 985"/>
                <a:gd name="T78" fmla="*/ 352 h 3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85" h="352">
                  <a:moveTo>
                    <a:pt x="19" y="0"/>
                  </a:moveTo>
                  <a:lnTo>
                    <a:pt x="92" y="27"/>
                  </a:lnTo>
                  <a:lnTo>
                    <a:pt x="164" y="57"/>
                  </a:lnTo>
                  <a:lnTo>
                    <a:pt x="236" y="88"/>
                  </a:lnTo>
                  <a:lnTo>
                    <a:pt x="310" y="114"/>
                  </a:lnTo>
                  <a:lnTo>
                    <a:pt x="458" y="150"/>
                  </a:lnTo>
                  <a:lnTo>
                    <a:pt x="656" y="200"/>
                  </a:lnTo>
                  <a:lnTo>
                    <a:pt x="846" y="251"/>
                  </a:lnTo>
                  <a:lnTo>
                    <a:pt x="968" y="300"/>
                  </a:lnTo>
                  <a:lnTo>
                    <a:pt x="985" y="337"/>
                  </a:lnTo>
                  <a:lnTo>
                    <a:pt x="947" y="352"/>
                  </a:lnTo>
                  <a:lnTo>
                    <a:pt x="844" y="318"/>
                  </a:lnTo>
                  <a:lnTo>
                    <a:pt x="791" y="295"/>
                  </a:lnTo>
                  <a:lnTo>
                    <a:pt x="740" y="276"/>
                  </a:lnTo>
                  <a:lnTo>
                    <a:pt x="656" y="251"/>
                  </a:lnTo>
                  <a:lnTo>
                    <a:pt x="563" y="224"/>
                  </a:lnTo>
                  <a:lnTo>
                    <a:pt x="462" y="198"/>
                  </a:lnTo>
                  <a:lnTo>
                    <a:pt x="361" y="169"/>
                  </a:lnTo>
                  <a:lnTo>
                    <a:pt x="261" y="137"/>
                  </a:lnTo>
                  <a:lnTo>
                    <a:pt x="166" y="103"/>
                  </a:lnTo>
                  <a:lnTo>
                    <a:pt x="80" y="67"/>
                  </a:lnTo>
                  <a:lnTo>
                    <a:pt x="8" y="25"/>
                  </a:lnTo>
                  <a:lnTo>
                    <a:pt x="0" y="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3776" y="3238"/>
              <a:ext cx="30" cy="219"/>
            </a:xfrm>
            <a:custGeom>
              <a:avLst/>
              <a:gdLst>
                <a:gd name="T0" fmla="*/ 13 w 61"/>
                <a:gd name="T1" fmla="*/ 6 h 437"/>
                <a:gd name="T2" fmla="*/ 25 w 61"/>
                <a:gd name="T3" fmla="*/ 107 h 437"/>
                <a:gd name="T4" fmla="*/ 30 w 61"/>
                <a:gd name="T5" fmla="*/ 211 h 437"/>
                <a:gd name="T6" fmla="*/ 25 w 61"/>
                <a:gd name="T7" fmla="*/ 219 h 437"/>
                <a:gd name="T8" fmla="*/ 17 w 61"/>
                <a:gd name="T9" fmla="*/ 212 h 437"/>
                <a:gd name="T10" fmla="*/ 15 w 61"/>
                <a:gd name="T11" fmla="*/ 180 h 437"/>
                <a:gd name="T12" fmla="*/ 7 w 61"/>
                <a:gd name="T13" fmla="*/ 62 h 437"/>
                <a:gd name="T14" fmla="*/ 0 w 61"/>
                <a:gd name="T15" fmla="*/ 8 h 437"/>
                <a:gd name="T16" fmla="*/ 6 w 61"/>
                <a:gd name="T17" fmla="*/ 0 h 437"/>
                <a:gd name="T18" fmla="*/ 13 w 61"/>
                <a:gd name="T19" fmla="*/ 6 h 437"/>
                <a:gd name="T20" fmla="*/ 13 w 61"/>
                <a:gd name="T21" fmla="*/ 6 h 4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1"/>
                <a:gd name="T34" fmla="*/ 0 h 437"/>
                <a:gd name="T35" fmla="*/ 61 w 61"/>
                <a:gd name="T36" fmla="*/ 437 h 4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1" h="437">
                  <a:moveTo>
                    <a:pt x="27" y="11"/>
                  </a:moveTo>
                  <a:lnTo>
                    <a:pt x="50" y="214"/>
                  </a:lnTo>
                  <a:lnTo>
                    <a:pt x="61" y="422"/>
                  </a:lnTo>
                  <a:lnTo>
                    <a:pt x="50" y="437"/>
                  </a:lnTo>
                  <a:lnTo>
                    <a:pt x="34" y="424"/>
                  </a:lnTo>
                  <a:lnTo>
                    <a:pt x="31" y="359"/>
                  </a:lnTo>
                  <a:lnTo>
                    <a:pt x="15" y="123"/>
                  </a:lnTo>
                  <a:lnTo>
                    <a:pt x="0" y="15"/>
                  </a:lnTo>
                  <a:lnTo>
                    <a:pt x="12" y="0"/>
                  </a:lnTo>
                  <a:lnTo>
                    <a:pt x="27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3739" y="3405"/>
              <a:ext cx="66" cy="39"/>
            </a:xfrm>
            <a:custGeom>
              <a:avLst/>
              <a:gdLst>
                <a:gd name="T0" fmla="*/ 5 w 133"/>
                <a:gd name="T1" fmla="*/ 26 h 78"/>
                <a:gd name="T2" fmla="*/ 47 w 133"/>
                <a:gd name="T3" fmla="*/ 0 h 78"/>
                <a:gd name="T4" fmla="*/ 66 w 133"/>
                <a:gd name="T5" fmla="*/ 6 h 78"/>
                <a:gd name="T6" fmla="*/ 60 w 133"/>
                <a:gd name="T7" fmla="*/ 25 h 78"/>
                <a:gd name="T8" fmla="*/ 8 w 133"/>
                <a:gd name="T9" fmla="*/ 39 h 78"/>
                <a:gd name="T10" fmla="*/ 0 w 133"/>
                <a:gd name="T11" fmla="*/ 35 h 78"/>
                <a:gd name="T12" fmla="*/ 5 w 133"/>
                <a:gd name="T13" fmla="*/ 26 h 78"/>
                <a:gd name="T14" fmla="*/ 5 w 133"/>
                <a:gd name="T15" fmla="*/ 26 h 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3"/>
                <a:gd name="T25" fmla="*/ 0 h 78"/>
                <a:gd name="T26" fmla="*/ 133 w 133"/>
                <a:gd name="T27" fmla="*/ 78 h 7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3" h="78">
                  <a:moveTo>
                    <a:pt x="10" y="52"/>
                  </a:moveTo>
                  <a:lnTo>
                    <a:pt x="95" y="0"/>
                  </a:lnTo>
                  <a:lnTo>
                    <a:pt x="133" y="12"/>
                  </a:lnTo>
                  <a:lnTo>
                    <a:pt x="120" y="50"/>
                  </a:lnTo>
                  <a:lnTo>
                    <a:pt x="17" y="78"/>
                  </a:lnTo>
                  <a:lnTo>
                    <a:pt x="0" y="69"/>
                  </a:lnTo>
                  <a:lnTo>
                    <a:pt x="1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3828" y="3331"/>
              <a:ext cx="221" cy="82"/>
            </a:xfrm>
            <a:custGeom>
              <a:avLst/>
              <a:gdLst>
                <a:gd name="T0" fmla="*/ 10 w 443"/>
                <a:gd name="T1" fmla="*/ 54 h 163"/>
                <a:gd name="T2" fmla="*/ 61 w 443"/>
                <a:gd name="T3" fmla="*/ 47 h 163"/>
                <a:gd name="T4" fmla="*/ 111 w 443"/>
                <a:gd name="T5" fmla="*/ 29 h 163"/>
                <a:gd name="T6" fmla="*/ 161 w 443"/>
                <a:gd name="T7" fmla="*/ 13 h 163"/>
                <a:gd name="T8" fmla="*/ 212 w 443"/>
                <a:gd name="T9" fmla="*/ 0 h 163"/>
                <a:gd name="T10" fmla="*/ 221 w 443"/>
                <a:gd name="T11" fmla="*/ 4 h 163"/>
                <a:gd name="T12" fmla="*/ 216 w 443"/>
                <a:gd name="T13" fmla="*/ 14 h 163"/>
                <a:gd name="T14" fmla="*/ 198 w 443"/>
                <a:gd name="T15" fmla="*/ 22 h 163"/>
                <a:gd name="T16" fmla="*/ 169 w 443"/>
                <a:gd name="T17" fmla="*/ 34 h 163"/>
                <a:gd name="T18" fmla="*/ 118 w 443"/>
                <a:gd name="T19" fmla="*/ 53 h 163"/>
                <a:gd name="T20" fmla="*/ 35 w 443"/>
                <a:gd name="T21" fmla="*/ 73 h 163"/>
                <a:gd name="T22" fmla="*/ 15 w 443"/>
                <a:gd name="T23" fmla="*/ 82 h 163"/>
                <a:gd name="T24" fmla="*/ 4 w 443"/>
                <a:gd name="T25" fmla="*/ 80 h 163"/>
                <a:gd name="T26" fmla="*/ 0 w 443"/>
                <a:gd name="T27" fmla="*/ 71 h 163"/>
                <a:gd name="T28" fmla="*/ 1 w 443"/>
                <a:gd name="T29" fmla="*/ 59 h 163"/>
                <a:gd name="T30" fmla="*/ 10 w 443"/>
                <a:gd name="T31" fmla="*/ 54 h 163"/>
                <a:gd name="T32" fmla="*/ 10 w 443"/>
                <a:gd name="T33" fmla="*/ 54 h 1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43"/>
                <a:gd name="T52" fmla="*/ 0 h 163"/>
                <a:gd name="T53" fmla="*/ 443 w 443"/>
                <a:gd name="T54" fmla="*/ 163 h 16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43" h="163">
                  <a:moveTo>
                    <a:pt x="21" y="108"/>
                  </a:moveTo>
                  <a:lnTo>
                    <a:pt x="123" y="93"/>
                  </a:lnTo>
                  <a:lnTo>
                    <a:pt x="222" y="57"/>
                  </a:lnTo>
                  <a:lnTo>
                    <a:pt x="323" y="25"/>
                  </a:lnTo>
                  <a:lnTo>
                    <a:pt x="425" y="0"/>
                  </a:lnTo>
                  <a:lnTo>
                    <a:pt x="443" y="8"/>
                  </a:lnTo>
                  <a:lnTo>
                    <a:pt x="433" y="27"/>
                  </a:lnTo>
                  <a:lnTo>
                    <a:pt x="397" y="44"/>
                  </a:lnTo>
                  <a:lnTo>
                    <a:pt x="338" y="67"/>
                  </a:lnTo>
                  <a:lnTo>
                    <a:pt x="237" y="105"/>
                  </a:lnTo>
                  <a:lnTo>
                    <a:pt x="70" y="146"/>
                  </a:lnTo>
                  <a:lnTo>
                    <a:pt x="30" y="163"/>
                  </a:lnTo>
                  <a:lnTo>
                    <a:pt x="9" y="160"/>
                  </a:lnTo>
                  <a:lnTo>
                    <a:pt x="0" y="141"/>
                  </a:lnTo>
                  <a:lnTo>
                    <a:pt x="2" y="118"/>
                  </a:lnTo>
                  <a:lnTo>
                    <a:pt x="21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3761" y="3523"/>
              <a:ext cx="426" cy="154"/>
            </a:xfrm>
            <a:custGeom>
              <a:avLst/>
              <a:gdLst>
                <a:gd name="T0" fmla="*/ 8 w 851"/>
                <a:gd name="T1" fmla="*/ 0 h 308"/>
                <a:gd name="T2" fmla="*/ 60 w 851"/>
                <a:gd name="T3" fmla="*/ 11 h 308"/>
                <a:gd name="T4" fmla="*/ 89 w 851"/>
                <a:gd name="T5" fmla="*/ 24 h 308"/>
                <a:gd name="T6" fmla="*/ 112 w 851"/>
                <a:gd name="T7" fmla="*/ 34 h 308"/>
                <a:gd name="T8" fmla="*/ 160 w 851"/>
                <a:gd name="T9" fmla="*/ 48 h 308"/>
                <a:gd name="T10" fmla="*/ 207 w 851"/>
                <a:gd name="T11" fmla="*/ 62 h 308"/>
                <a:gd name="T12" fmla="*/ 301 w 851"/>
                <a:gd name="T13" fmla="*/ 89 h 308"/>
                <a:gd name="T14" fmla="*/ 329 w 851"/>
                <a:gd name="T15" fmla="*/ 101 h 308"/>
                <a:gd name="T16" fmla="*/ 356 w 851"/>
                <a:gd name="T17" fmla="*/ 114 h 308"/>
                <a:gd name="T18" fmla="*/ 419 w 851"/>
                <a:gd name="T19" fmla="*/ 132 h 308"/>
                <a:gd name="T20" fmla="*/ 426 w 851"/>
                <a:gd name="T21" fmla="*/ 148 h 308"/>
                <a:gd name="T22" fmla="*/ 411 w 851"/>
                <a:gd name="T23" fmla="*/ 154 h 308"/>
                <a:gd name="T24" fmla="*/ 353 w 851"/>
                <a:gd name="T25" fmla="*/ 132 h 308"/>
                <a:gd name="T26" fmla="*/ 324 w 851"/>
                <a:gd name="T27" fmla="*/ 120 h 308"/>
                <a:gd name="T28" fmla="*/ 295 w 851"/>
                <a:gd name="T29" fmla="*/ 108 h 308"/>
                <a:gd name="T30" fmla="*/ 248 w 851"/>
                <a:gd name="T31" fmla="*/ 93 h 308"/>
                <a:gd name="T32" fmla="*/ 202 w 851"/>
                <a:gd name="T33" fmla="*/ 78 h 308"/>
                <a:gd name="T34" fmla="*/ 154 w 851"/>
                <a:gd name="T35" fmla="*/ 62 h 308"/>
                <a:gd name="T36" fmla="*/ 107 w 851"/>
                <a:gd name="T37" fmla="*/ 45 h 308"/>
                <a:gd name="T38" fmla="*/ 75 w 851"/>
                <a:gd name="T39" fmla="*/ 33 h 308"/>
                <a:gd name="T40" fmla="*/ 43 w 851"/>
                <a:gd name="T41" fmla="*/ 20 h 308"/>
                <a:gd name="T42" fmla="*/ 7 w 851"/>
                <a:gd name="T43" fmla="*/ 13 h 308"/>
                <a:gd name="T44" fmla="*/ 0 w 851"/>
                <a:gd name="T45" fmla="*/ 5 h 308"/>
                <a:gd name="T46" fmla="*/ 8 w 851"/>
                <a:gd name="T47" fmla="*/ 0 h 308"/>
                <a:gd name="T48" fmla="*/ 8 w 851"/>
                <a:gd name="T49" fmla="*/ 0 h 3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51"/>
                <a:gd name="T76" fmla="*/ 0 h 308"/>
                <a:gd name="T77" fmla="*/ 851 w 851"/>
                <a:gd name="T78" fmla="*/ 308 h 3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51" h="308">
                  <a:moveTo>
                    <a:pt x="15" y="0"/>
                  </a:moveTo>
                  <a:lnTo>
                    <a:pt x="119" y="23"/>
                  </a:lnTo>
                  <a:lnTo>
                    <a:pt x="178" y="48"/>
                  </a:lnTo>
                  <a:lnTo>
                    <a:pt x="224" y="67"/>
                  </a:lnTo>
                  <a:lnTo>
                    <a:pt x="319" y="97"/>
                  </a:lnTo>
                  <a:lnTo>
                    <a:pt x="414" y="124"/>
                  </a:lnTo>
                  <a:lnTo>
                    <a:pt x="602" y="179"/>
                  </a:lnTo>
                  <a:lnTo>
                    <a:pt x="657" y="203"/>
                  </a:lnTo>
                  <a:lnTo>
                    <a:pt x="712" y="228"/>
                  </a:lnTo>
                  <a:lnTo>
                    <a:pt x="838" y="264"/>
                  </a:lnTo>
                  <a:lnTo>
                    <a:pt x="851" y="295"/>
                  </a:lnTo>
                  <a:lnTo>
                    <a:pt x="821" y="308"/>
                  </a:lnTo>
                  <a:lnTo>
                    <a:pt x="705" y="264"/>
                  </a:lnTo>
                  <a:lnTo>
                    <a:pt x="648" y="240"/>
                  </a:lnTo>
                  <a:lnTo>
                    <a:pt x="589" y="217"/>
                  </a:lnTo>
                  <a:lnTo>
                    <a:pt x="496" y="186"/>
                  </a:lnTo>
                  <a:lnTo>
                    <a:pt x="403" y="156"/>
                  </a:lnTo>
                  <a:lnTo>
                    <a:pt x="308" y="125"/>
                  </a:lnTo>
                  <a:lnTo>
                    <a:pt x="214" y="91"/>
                  </a:lnTo>
                  <a:lnTo>
                    <a:pt x="150" y="65"/>
                  </a:lnTo>
                  <a:lnTo>
                    <a:pt x="85" y="40"/>
                  </a:lnTo>
                  <a:lnTo>
                    <a:pt x="13" y="27"/>
                  </a:lnTo>
                  <a:lnTo>
                    <a:pt x="0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4033" y="3290"/>
              <a:ext cx="21" cy="134"/>
            </a:xfrm>
            <a:custGeom>
              <a:avLst/>
              <a:gdLst>
                <a:gd name="T0" fmla="*/ 13 w 42"/>
                <a:gd name="T1" fmla="*/ 6 h 268"/>
                <a:gd name="T2" fmla="*/ 21 w 42"/>
                <a:gd name="T3" fmla="*/ 126 h 268"/>
                <a:gd name="T4" fmla="*/ 13 w 42"/>
                <a:gd name="T5" fmla="*/ 134 h 268"/>
                <a:gd name="T6" fmla="*/ 6 w 42"/>
                <a:gd name="T7" fmla="*/ 126 h 268"/>
                <a:gd name="T8" fmla="*/ 4 w 42"/>
                <a:gd name="T9" fmla="*/ 113 h 268"/>
                <a:gd name="T10" fmla="*/ 5 w 42"/>
                <a:gd name="T11" fmla="*/ 50 h 268"/>
                <a:gd name="T12" fmla="*/ 0 w 42"/>
                <a:gd name="T13" fmla="*/ 8 h 268"/>
                <a:gd name="T14" fmla="*/ 5 w 42"/>
                <a:gd name="T15" fmla="*/ 0 h 268"/>
                <a:gd name="T16" fmla="*/ 13 w 42"/>
                <a:gd name="T17" fmla="*/ 6 h 268"/>
                <a:gd name="T18" fmla="*/ 13 w 42"/>
                <a:gd name="T19" fmla="*/ 6 h 2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"/>
                <a:gd name="T31" fmla="*/ 0 h 268"/>
                <a:gd name="T32" fmla="*/ 42 w 42"/>
                <a:gd name="T33" fmla="*/ 268 h 2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" h="268">
                  <a:moveTo>
                    <a:pt x="27" y="12"/>
                  </a:moveTo>
                  <a:lnTo>
                    <a:pt x="42" y="253"/>
                  </a:lnTo>
                  <a:lnTo>
                    <a:pt x="27" y="268"/>
                  </a:lnTo>
                  <a:lnTo>
                    <a:pt x="12" y="253"/>
                  </a:lnTo>
                  <a:lnTo>
                    <a:pt x="8" y="227"/>
                  </a:lnTo>
                  <a:lnTo>
                    <a:pt x="10" y="101"/>
                  </a:lnTo>
                  <a:lnTo>
                    <a:pt x="0" y="17"/>
                  </a:lnTo>
                  <a:lnTo>
                    <a:pt x="10" y="0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4050" y="3400"/>
              <a:ext cx="93" cy="41"/>
            </a:xfrm>
            <a:custGeom>
              <a:avLst/>
              <a:gdLst>
                <a:gd name="T0" fmla="*/ 8 w 187"/>
                <a:gd name="T1" fmla="*/ 0 h 82"/>
                <a:gd name="T2" fmla="*/ 49 w 187"/>
                <a:gd name="T3" fmla="*/ 10 h 82"/>
                <a:gd name="T4" fmla="*/ 88 w 187"/>
                <a:gd name="T5" fmla="*/ 24 h 82"/>
                <a:gd name="T6" fmla="*/ 93 w 187"/>
                <a:gd name="T7" fmla="*/ 36 h 82"/>
                <a:gd name="T8" fmla="*/ 82 w 187"/>
                <a:gd name="T9" fmla="*/ 41 h 82"/>
                <a:gd name="T10" fmla="*/ 39 w 187"/>
                <a:gd name="T11" fmla="*/ 23 h 82"/>
                <a:gd name="T12" fmla="*/ 5 w 187"/>
                <a:gd name="T13" fmla="*/ 13 h 82"/>
                <a:gd name="T14" fmla="*/ 0 w 187"/>
                <a:gd name="T15" fmla="*/ 5 h 82"/>
                <a:gd name="T16" fmla="*/ 8 w 187"/>
                <a:gd name="T17" fmla="*/ 0 h 82"/>
                <a:gd name="T18" fmla="*/ 8 w 187"/>
                <a:gd name="T19" fmla="*/ 0 h 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7"/>
                <a:gd name="T31" fmla="*/ 0 h 82"/>
                <a:gd name="T32" fmla="*/ 187 w 187"/>
                <a:gd name="T33" fmla="*/ 82 h 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7" h="82">
                  <a:moveTo>
                    <a:pt x="16" y="0"/>
                  </a:moveTo>
                  <a:lnTo>
                    <a:pt x="99" y="21"/>
                  </a:lnTo>
                  <a:lnTo>
                    <a:pt x="177" y="49"/>
                  </a:lnTo>
                  <a:lnTo>
                    <a:pt x="187" y="72"/>
                  </a:lnTo>
                  <a:lnTo>
                    <a:pt x="164" y="82"/>
                  </a:lnTo>
                  <a:lnTo>
                    <a:pt x="78" y="47"/>
                  </a:lnTo>
                  <a:lnTo>
                    <a:pt x="10" y="26"/>
                  </a:lnTo>
                  <a:lnTo>
                    <a:pt x="0" y="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4211" y="3451"/>
              <a:ext cx="210" cy="65"/>
            </a:xfrm>
            <a:custGeom>
              <a:avLst/>
              <a:gdLst>
                <a:gd name="T0" fmla="*/ 9 w 420"/>
                <a:gd name="T1" fmla="*/ 0 h 129"/>
                <a:gd name="T2" fmla="*/ 62 w 420"/>
                <a:gd name="T3" fmla="*/ 12 h 129"/>
                <a:gd name="T4" fmla="*/ 118 w 420"/>
                <a:gd name="T5" fmla="*/ 29 h 129"/>
                <a:gd name="T6" fmla="*/ 157 w 420"/>
                <a:gd name="T7" fmla="*/ 45 h 129"/>
                <a:gd name="T8" fmla="*/ 198 w 420"/>
                <a:gd name="T9" fmla="*/ 43 h 129"/>
                <a:gd name="T10" fmla="*/ 210 w 420"/>
                <a:gd name="T11" fmla="*/ 46 h 129"/>
                <a:gd name="T12" fmla="*/ 206 w 420"/>
                <a:gd name="T13" fmla="*/ 58 h 129"/>
                <a:gd name="T14" fmla="*/ 184 w 420"/>
                <a:gd name="T15" fmla="*/ 65 h 129"/>
                <a:gd name="T16" fmla="*/ 160 w 420"/>
                <a:gd name="T17" fmla="*/ 61 h 129"/>
                <a:gd name="T18" fmla="*/ 114 w 420"/>
                <a:gd name="T19" fmla="*/ 44 h 129"/>
                <a:gd name="T20" fmla="*/ 56 w 420"/>
                <a:gd name="T21" fmla="*/ 28 h 129"/>
                <a:gd name="T22" fmla="*/ 6 w 420"/>
                <a:gd name="T23" fmla="*/ 13 h 129"/>
                <a:gd name="T24" fmla="*/ 0 w 420"/>
                <a:gd name="T25" fmla="*/ 5 h 129"/>
                <a:gd name="T26" fmla="*/ 9 w 420"/>
                <a:gd name="T27" fmla="*/ 0 h 129"/>
                <a:gd name="T28" fmla="*/ 9 w 420"/>
                <a:gd name="T29" fmla="*/ 0 h 1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0"/>
                <a:gd name="T46" fmla="*/ 0 h 129"/>
                <a:gd name="T47" fmla="*/ 420 w 420"/>
                <a:gd name="T48" fmla="*/ 129 h 12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0" h="129">
                  <a:moveTo>
                    <a:pt x="17" y="0"/>
                  </a:moveTo>
                  <a:lnTo>
                    <a:pt x="125" y="24"/>
                  </a:lnTo>
                  <a:lnTo>
                    <a:pt x="237" y="58"/>
                  </a:lnTo>
                  <a:lnTo>
                    <a:pt x="313" y="89"/>
                  </a:lnTo>
                  <a:lnTo>
                    <a:pt x="395" y="85"/>
                  </a:lnTo>
                  <a:lnTo>
                    <a:pt x="420" y="91"/>
                  </a:lnTo>
                  <a:lnTo>
                    <a:pt x="412" y="115"/>
                  </a:lnTo>
                  <a:lnTo>
                    <a:pt x="368" y="129"/>
                  </a:lnTo>
                  <a:lnTo>
                    <a:pt x="319" y="121"/>
                  </a:lnTo>
                  <a:lnTo>
                    <a:pt x="228" y="87"/>
                  </a:lnTo>
                  <a:lnTo>
                    <a:pt x="112" y="55"/>
                  </a:lnTo>
                  <a:lnTo>
                    <a:pt x="11" y="26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4402" y="3379"/>
              <a:ext cx="25" cy="138"/>
            </a:xfrm>
            <a:custGeom>
              <a:avLst/>
              <a:gdLst>
                <a:gd name="T0" fmla="*/ 18 w 49"/>
                <a:gd name="T1" fmla="*/ 5 h 276"/>
                <a:gd name="T2" fmla="*/ 25 w 49"/>
                <a:gd name="T3" fmla="*/ 63 h 276"/>
                <a:gd name="T4" fmla="*/ 23 w 49"/>
                <a:gd name="T5" fmla="*/ 125 h 276"/>
                <a:gd name="T6" fmla="*/ 12 w 49"/>
                <a:gd name="T7" fmla="*/ 138 h 276"/>
                <a:gd name="T8" fmla="*/ 0 w 49"/>
                <a:gd name="T9" fmla="*/ 127 h 276"/>
                <a:gd name="T10" fmla="*/ 2 w 49"/>
                <a:gd name="T11" fmla="*/ 89 h 276"/>
                <a:gd name="T12" fmla="*/ 9 w 49"/>
                <a:gd name="T13" fmla="*/ 52 h 276"/>
                <a:gd name="T14" fmla="*/ 5 w 49"/>
                <a:gd name="T15" fmla="*/ 9 h 276"/>
                <a:gd name="T16" fmla="*/ 10 w 49"/>
                <a:gd name="T17" fmla="*/ 0 h 276"/>
                <a:gd name="T18" fmla="*/ 18 w 49"/>
                <a:gd name="T19" fmla="*/ 5 h 276"/>
                <a:gd name="T20" fmla="*/ 18 w 49"/>
                <a:gd name="T21" fmla="*/ 5 h 2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9"/>
                <a:gd name="T34" fmla="*/ 0 h 276"/>
                <a:gd name="T35" fmla="*/ 49 w 49"/>
                <a:gd name="T36" fmla="*/ 276 h 2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9" h="276">
                  <a:moveTo>
                    <a:pt x="36" y="10"/>
                  </a:moveTo>
                  <a:lnTo>
                    <a:pt x="49" y="127"/>
                  </a:lnTo>
                  <a:lnTo>
                    <a:pt x="45" y="251"/>
                  </a:lnTo>
                  <a:lnTo>
                    <a:pt x="23" y="276"/>
                  </a:lnTo>
                  <a:lnTo>
                    <a:pt x="0" y="255"/>
                  </a:lnTo>
                  <a:lnTo>
                    <a:pt x="4" y="179"/>
                  </a:lnTo>
                  <a:lnTo>
                    <a:pt x="17" y="105"/>
                  </a:lnTo>
                  <a:lnTo>
                    <a:pt x="9" y="17"/>
                  </a:lnTo>
                  <a:lnTo>
                    <a:pt x="19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4427" y="3485"/>
              <a:ext cx="117" cy="58"/>
            </a:xfrm>
            <a:custGeom>
              <a:avLst/>
              <a:gdLst>
                <a:gd name="T0" fmla="*/ 14 w 236"/>
                <a:gd name="T1" fmla="*/ 0 h 118"/>
                <a:gd name="T2" fmla="*/ 29 w 236"/>
                <a:gd name="T3" fmla="*/ 10 h 118"/>
                <a:gd name="T4" fmla="*/ 68 w 236"/>
                <a:gd name="T5" fmla="*/ 23 h 118"/>
                <a:gd name="T6" fmla="*/ 111 w 236"/>
                <a:gd name="T7" fmla="*/ 35 h 118"/>
                <a:gd name="T8" fmla="*/ 117 w 236"/>
                <a:gd name="T9" fmla="*/ 52 h 118"/>
                <a:gd name="T10" fmla="*/ 100 w 236"/>
                <a:gd name="T11" fmla="*/ 58 h 118"/>
                <a:gd name="T12" fmla="*/ 62 w 236"/>
                <a:gd name="T13" fmla="*/ 39 h 118"/>
                <a:gd name="T14" fmla="*/ 43 w 236"/>
                <a:gd name="T15" fmla="*/ 29 h 118"/>
                <a:gd name="T16" fmla="*/ 25 w 236"/>
                <a:gd name="T17" fmla="*/ 24 h 118"/>
                <a:gd name="T18" fmla="*/ 6 w 236"/>
                <a:gd name="T19" fmla="*/ 22 h 118"/>
                <a:gd name="T20" fmla="*/ 0 w 236"/>
                <a:gd name="T21" fmla="*/ 7 h 118"/>
                <a:gd name="T22" fmla="*/ 6 w 236"/>
                <a:gd name="T23" fmla="*/ 0 h 118"/>
                <a:gd name="T24" fmla="*/ 14 w 236"/>
                <a:gd name="T25" fmla="*/ 0 h 118"/>
                <a:gd name="T26" fmla="*/ 14 w 236"/>
                <a:gd name="T27" fmla="*/ 0 h 1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36"/>
                <a:gd name="T43" fmla="*/ 0 h 118"/>
                <a:gd name="T44" fmla="*/ 236 w 236"/>
                <a:gd name="T45" fmla="*/ 118 h 1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36" h="118">
                  <a:moveTo>
                    <a:pt x="29" y="0"/>
                  </a:moveTo>
                  <a:lnTo>
                    <a:pt x="59" y="21"/>
                  </a:lnTo>
                  <a:lnTo>
                    <a:pt x="137" y="46"/>
                  </a:lnTo>
                  <a:lnTo>
                    <a:pt x="223" y="72"/>
                  </a:lnTo>
                  <a:lnTo>
                    <a:pt x="236" y="105"/>
                  </a:lnTo>
                  <a:lnTo>
                    <a:pt x="202" y="118"/>
                  </a:lnTo>
                  <a:lnTo>
                    <a:pt x="126" y="80"/>
                  </a:lnTo>
                  <a:lnTo>
                    <a:pt x="86" y="59"/>
                  </a:lnTo>
                  <a:lnTo>
                    <a:pt x="51" y="48"/>
                  </a:lnTo>
                  <a:lnTo>
                    <a:pt x="13" y="44"/>
                  </a:lnTo>
                  <a:lnTo>
                    <a:pt x="0" y="15"/>
                  </a:lnTo>
                  <a:lnTo>
                    <a:pt x="12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4538" y="3405"/>
              <a:ext cx="63" cy="182"/>
            </a:xfrm>
            <a:custGeom>
              <a:avLst/>
              <a:gdLst>
                <a:gd name="T0" fmla="*/ 25 w 127"/>
                <a:gd name="T1" fmla="*/ 157 h 365"/>
                <a:gd name="T2" fmla="*/ 57 w 127"/>
                <a:gd name="T3" fmla="*/ 172 h 365"/>
                <a:gd name="T4" fmla="*/ 63 w 127"/>
                <a:gd name="T5" fmla="*/ 182 h 365"/>
                <a:gd name="T6" fmla="*/ 12 w 127"/>
                <a:gd name="T7" fmla="*/ 175 h 365"/>
                <a:gd name="T8" fmla="*/ 1 w 127"/>
                <a:gd name="T9" fmla="*/ 141 h 365"/>
                <a:gd name="T10" fmla="*/ 2 w 127"/>
                <a:gd name="T11" fmla="*/ 104 h 365"/>
                <a:gd name="T12" fmla="*/ 0 w 127"/>
                <a:gd name="T13" fmla="*/ 12 h 365"/>
                <a:gd name="T14" fmla="*/ 3 w 127"/>
                <a:gd name="T15" fmla="*/ 3 h 365"/>
                <a:gd name="T16" fmla="*/ 12 w 127"/>
                <a:gd name="T17" fmla="*/ 0 h 365"/>
                <a:gd name="T18" fmla="*/ 24 w 127"/>
                <a:gd name="T19" fmla="*/ 12 h 365"/>
                <a:gd name="T20" fmla="*/ 17 w 127"/>
                <a:gd name="T21" fmla="*/ 87 h 365"/>
                <a:gd name="T22" fmla="*/ 16 w 127"/>
                <a:gd name="T23" fmla="*/ 127 h 365"/>
                <a:gd name="T24" fmla="*/ 25 w 127"/>
                <a:gd name="T25" fmla="*/ 157 h 365"/>
                <a:gd name="T26" fmla="*/ 25 w 127"/>
                <a:gd name="T27" fmla="*/ 157 h 3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7"/>
                <a:gd name="T43" fmla="*/ 0 h 365"/>
                <a:gd name="T44" fmla="*/ 127 w 127"/>
                <a:gd name="T45" fmla="*/ 365 h 3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7" h="365">
                  <a:moveTo>
                    <a:pt x="51" y="314"/>
                  </a:moveTo>
                  <a:lnTo>
                    <a:pt x="115" y="344"/>
                  </a:lnTo>
                  <a:lnTo>
                    <a:pt x="127" y="365"/>
                  </a:lnTo>
                  <a:lnTo>
                    <a:pt x="24" y="350"/>
                  </a:lnTo>
                  <a:lnTo>
                    <a:pt x="3" y="282"/>
                  </a:lnTo>
                  <a:lnTo>
                    <a:pt x="5" y="209"/>
                  </a:lnTo>
                  <a:lnTo>
                    <a:pt x="0" y="25"/>
                  </a:lnTo>
                  <a:lnTo>
                    <a:pt x="7" y="6"/>
                  </a:lnTo>
                  <a:lnTo>
                    <a:pt x="24" y="0"/>
                  </a:lnTo>
                  <a:lnTo>
                    <a:pt x="49" y="25"/>
                  </a:lnTo>
                  <a:lnTo>
                    <a:pt x="34" y="175"/>
                  </a:lnTo>
                  <a:lnTo>
                    <a:pt x="32" y="255"/>
                  </a:lnTo>
                  <a:lnTo>
                    <a:pt x="51" y="3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4441" y="3386"/>
              <a:ext cx="85" cy="100"/>
            </a:xfrm>
            <a:custGeom>
              <a:avLst/>
              <a:gdLst>
                <a:gd name="T0" fmla="*/ 20 w 171"/>
                <a:gd name="T1" fmla="*/ 74 h 202"/>
                <a:gd name="T2" fmla="*/ 35 w 171"/>
                <a:gd name="T3" fmla="*/ 78 h 202"/>
                <a:gd name="T4" fmla="*/ 50 w 171"/>
                <a:gd name="T5" fmla="*/ 77 h 202"/>
                <a:gd name="T6" fmla="*/ 60 w 171"/>
                <a:gd name="T7" fmla="*/ 51 h 202"/>
                <a:gd name="T8" fmla="*/ 58 w 171"/>
                <a:gd name="T9" fmla="*/ 20 h 202"/>
                <a:gd name="T10" fmla="*/ 61 w 171"/>
                <a:gd name="T11" fmla="*/ 9 h 202"/>
                <a:gd name="T12" fmla="*/ 71 w 171"/>
                <a:gd name="T13" fmla="*/ 7 h 202"/>
                <a:gd name="T14" fmla="*/ 84 w 171"/>
                <a:gd name="T15" fmla="*/ 20 h 202"/>
                <a:gd name="T16" fmla="*/ 85 w 171"/>
                <a:gd name="T17" fmla="*/ 42 h 202"/>
                <a:gd name="T18" fmla="*/ 84 w 171"/>
                <a:gd name="T19" fmla="*/ 63 h 202"/>
                <a:gd name="T20" fmla="*/ 79 w 171"/>
                <a:gd name="T21" fmla="*/ 84 h 202"/>
                <a:gd name="T22" fmla="*/ 64 w 171"/>
                <a:gd name="T23" fmla="*/ 100 h 202"/>
                <a:gd name="T24" fmla="*/ 38 w 171"/>
                <a:gd name="T25" fmla="*/ 100 h 202"/>
                <a:gd name="T26" fmla="*/ 10 w 171"/>
                <a:gd name="T27" fmla="*/ 92 h 202"/>
                <a:gd name="T28" fmla="*/ 0 w 171"/>
                <a:gd name="T29" fmla="*/ 82 h 202"/>
                <a:gd name="T30" fmla="*/ 9 w 171"/>
                <a:gd name="T31" fmla="*/ 7 h 202"/>
                <a:gd name="T32" fmla="*/ 17 w 171"/>
                <a:gd name="T33" fmla="*/ 0 h 202"/>
                <a:gd name="T34" fmla="*/ 23 w 171"/>
                <a:gd name="T35" fmla="*/ 8 h 202"/>
                <a:gd name="T36" fmla="*/ 20 w 171"/>
                <a:gd name="T37" fmla="*/ 74 h 202"/>
                <a:gd name="T38" fmla="*/ 20 w 171"/>
                <a:gd name="T39" fmla="*/ 74 h 20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71"/>
                <a:gd name="T61" fmla="*/ 0 h 202"/>
                <a:gd name="T62" fmla="*/ 171 w 171"/>
                <a:gd name="T63" fmla="*/ 202 h 20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71" h="202">
                  <a:moveTo>
                    <a:pt x="41" y="149"/>
                  </a:moveTo>
                  <a:lnTo>
                    <a:pt x="70" y="158"/>
                  </a:lnTo>
                  <a:lnTo>
                    <a:pt x="100" y="156"/>
                  </a:lnTo>
                  <a:lnTo>
                    <a:pt x="121" y="103"/>
                  </a:lnTo>
                  <a:lnTo>
                    <a:pt x="116" y="40"/>
                  </a:lnTo>
                  <a:lnTo>
                    <a:pt x="123" y="19"/>
                  </a:lnTo>
                  <a:lnTo>
                    <a:pt x="142" y="14"/>
                  </a:lnTo>
                  <a:lnTo>
                    <a:pt x="169" y="40"/>
                  </a:lnTo>
                  <a:lnTo>
                    <a:pt x="171" y="84"/>
                  </a:lnTo>
                  <a:lnTo>
                    <a:pt x="169" y="128"/>
                  </a:lnTo>
                  <a:lnTo>
                    <a:pt x="159" y="170"/>
                  </a:lnTo>
                  <a:lnTo>
                    <a:pt x="129" y="202"/>
                  </a:lnTo>
                  <a:lnTo>
                    <a:pt x="76" y="202"/>
                  </a:lnTo>
                  <a:lnTo>
                    <a:pt x="21" y="185"/>
                  </a:lnTo>
                  <a:lnTo>
                    <a:pt x="0" y="166"/>
                  </a:lnTo>
                  <a:lnTo>
                    <a:pt x="19" y="14"/>
                  </a:lnTo>
                  <a:lnTo>
                    <a:pt x="34" y="0"/>
                  </a:lnTo>
                  <a:lnTo>
                    <a:pt x="47" y="16"/>
                  </a:lnTo>
                  <a:lnTo>
                    <a:pt x="41" y="1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4"/>
            <p:cNvSpPr>
              <a:spLocks/>
            </p:cNvSpPr>
            <p:nvPr/>
          </p:nvSpPr>
          <p:spPr bwMode="auto">
            <a:xfrm>
              <a:off x="4796" y="2682"/>
              <a:ext cx="104" cy="102"/>
            </a:xfrm>
            <a:custGeom>
              <a:avLst/>
              <a:gdLst>
                <a:gd name="T0" fmla="*/ 14 w 207"/>
                <a:gd name="T1" fmla="*/ 10 h 203"/>
                <a:gd name="T2" fmla="*/ 21 w 207"/>
                <a:gd name="T3" fmla="*/ 22 h 203"/>
                <a:gd name="T4" fmla="*/ 36 w 207"/>
                <a:gd name="T5" fmla="*/ 27 h 203"/>
                <a:gd name="T6" fmla="*/ 78 w 207"/>
                <a:gd name="T7" fmla="*/ 23 h 203"/>
                <a:gd name="T8" fmla="*/ 91 w 207"/>
                <a:gd name="T9" fmla="*/ 28 h 203"/>
                <a:gd name="T10" fmla="*/ 99 w 207"/>
                <a:gd name="T11" fmla="*/ 41 h 203"/>
                <a:gd name="T12" fmla="*/ 104 w 207"/>
                <a:gd name="T13" fmla="*/ 72 h 203"/>
                <a:gd name="T14" fmla="*/ 86 w 207"/>
                <a:gd name="T15" fmla="*/ 91 h 203"/>
                <a:gd name="T16" fmla="*/ 61 w 207"/>
                <a:gd name="T17" fmla="*/ 102 h 203"/>
                <a:gd name="T18" fmla="*/ 50 w 207"/>
                <a:gd name="T19" fmla="*/ 98 h 203"/>
                <a:gd name="T20" fmla="*/ 55 w 207"/>
                <a:gd name="T21" fmla="*/ 87 h 203"/>
                <a:gd name="T22" fmla="*/ 73 w 207"/>
                <a:gd name="T23" fmla="*/ 68 h 203"/>
                <a:gd name="T24" fmla="*/ 80 w 207"/>
                <a:gd name="T25" fmla="*/ 37 h 203"/>
                <a:gd name="T26" fmla="*/ 68 w 207"/>
                <a:gd name="T27" fmla="*/ 43 h 203"/>
                <a:gd name="T28" fmla="*/ 34 w 207"/>
                <a:gd name="T29" fmla="*/ 43 h 203"/>
                <a:gd name="T30" fmla="*/ 8 w 207"/>
                <a:gd name="T31" fmla="*/ 30 h 203"/>
                <a:gd name="T32" fmla="*/ 0 w 207"/>
                <a:gd name="T33" fmla="*/ 4 h 203"/>
                <a:gd name="T34" fmla="*/ 10 w 207"/>
                <a:gd name="T35" fmla="*/ 0 h 203"/>
                <a:gd name="T36" fmla="*/ 14 w 207"/>
                <a:gd name="T37" fmla="*/ 10 h 203"/>
                <a:gd name="T38" fmla="*/ 14 w 207"/>
                <a:gd name="T39" fmla="*/ 10 h 20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07"/>
                <a:gd name="T61" fmla="*/ 0 h 203"/>
                <a:gd name="T62" fmla="*/ 207 w 207"/>
                <a:gd name="T63" fmla="*/ 203 h 20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07" h="203">
                  <a:moveTo>
                    <a:pt x="28" y="20"/>
                  </a:moveTo>
                  <a:lnTo>
                    <a:pt x="41" y="43"/>
                  </a:lnTo>
                  <a:lnTo>
                    <a:pt x="72" y="53"/>
                  </a:lnTo>
                  <a:lnTo>
                    <a:pt x="155" y="45"/>
                  </a:lnTo>
                  <a:lnTo>
                    <a:pt x="182" y="55"/>
                  </a:lnTo>
                  <a:lnTo>
                    <a:pt x="197" y="81"/>
                  </a:lnTo>
                  <a:lnTo>
                    <a:pt x="207" y="144"/>
                  </a:lnTo>
                  <a:lnTo>
                    <a:pt x="172" y="182"/>
                  </a:lnTo>
                  <a:lnTo>
                    <a:pt x="121" y="203"/>
                  </a:lnTo>
                  <a:lnTo>
                    <a:pt x="100" y="195"/>
                  </a:lnTo>
                  <a:lnTo>
                    <a:pt x="110" y="174"/>
                  </a:lnTo>
                  <a:lnTo>
                    <a:pt x="146" y="136"/>
                  </a:lnTo>
                  <a:lnTo>
                    <a:pt x="159" y="74"/>
                  </a:lnTo>
                  <a:lnTo>
                    <a:pt x="136" y="85"/>
                  </a:lnTo>
                  <a:lnTo>
                    <a:pt x="68" y="85"/>
                  </a:lnTo>
                  <a:lnTo>
                    <a:pt x="15" y="60"/>
                  </a:lnTo>
                  <a:lnTo>
                    <a:pt x="0" y="7"/>
                  </a:lnTo>
                  <a:lnTo>
                    <a:pt x="20" y="0"/>
                  </a:lnTo>
                  <a:lnTo>
                    <a:pt x="2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4715" y="2725"/>
              <a:ext cx="249" cy="147"/>
            </a:xfrm>
            <a:custGeom>
              <a:avLst/>
              <a:gdLst>
                <a:gd name="T0" fmla="*/ 50 w 498"/>
                <a:gd name="T1" fmla="*/ 15 h 295"/>
                <a:gd name="T2" fmla="*/ 17 w 498"/>
                <a:gd name="T3" fmla="*/ 21 h 295"/>
                <a:gd name="T4" fmla="*/ 15 w 498"/>
                <a:gd name="T5" fmla="*/ 28 h 295"/>
                <a:gd name="T6" fmla="*/ 17 w 498"/>
                <a:gd name="T7" fmla="*/ 52 h 295"/>
                <a:gd name="T8" fmla="*/ 20 w 498"/>
                <a:gd name="T9" fmla="*/ 104 h 295"/>
                <a:gd name="T10" fmla="*/ 33 w 498"/>
                <a:gd name="T11" fmla="*/ 106 h 295"/>
                <a:gd name="T12" fmla="*/ 49 w 498"/>
                <a:gd name="T13" fmla="*/ 103 h 295"/>
                <a:gd name="T14" fmla="*/ 171 w 498"/>
                <a:gd name="T15" fmla="*/ 118 h 295"/>
                <a:gd name="T16" fmla="*/ 213 w 498"/>
                <a:gd name="T17" fmla="*/ 116 h 295"/>
                <a:gd name="T18" fmla="*/ 228 w 498"/>
                <a:gd name="T19" fmla="*/ 68 h 295"/>
                <a:gd name="T20" fmla="*/ 221 w 498"/>
                <a:gd name="T21" fmla="*/ 35 h 295"/>
                <a:gd name="T22" fmla="*/ 210 w 498"/>
                <a:gd name="T23" fmla="*/ 23 h 295"/>
                <a:gd name="T24" fmla="*/ 194 w 498"/>
                <a:gd name="T25" fmla="*/ 15 h 295"/>
                <a:gd name="T26" fmla="*/ 188 w 498"/>
                <a:gd name="T27" fmla="*/ 6 h 295"/>
                <a:gd name="T28" fmla="*/ 197 w 498"/>
                <a:gd name="T29" fmla="*/ 0 h 295"/>
                <a:gd name="T30" fmla="*/ 246 w 498"/>
                <a:gd name="T31" fmla="*/ 27 h 295"/>
                <a:gd name="T32" fmla="*/ 249 w 498"/>
                <a:gd name="T33" fmla="*/ 54 h 295"/>
                <a:gd name="T34" fmla="*/ 246 w 498"/>
                <a:gd name="T35" fmla="*/ 90 h 295"/>
                <a:gd name="T36" fmla="*/ 237 w 498"/>
                <a:gd name="T37" fmla="*/ 123 h 295"/>
                <a:gd name="T38" fmla="*/ 221 w 498"/>
                <a:gd name="T39" fmla="*/ 141 h 295"/>
                <a:gd name="T40" fmla="*/ 143 w 498"/>
                <a:gd name="T41" fmla="*/ 147 h 295"/>
                <a:gd name="T42" fmla="*/ 66 w 498"/>
                <a:gd name="T43" fmla="*/ 137 h 295"/>
                <a:gd name="T44" fmla="*/ 54 w 498"/>
                <a:gd name="T45" fmla="*/ 132 h 295"/>
                <a:gd name="T46" fmla="*/ 6 w 498"/>
                <a:gd name="T47" fmla="*/ 110 h 295"/>
                <a:gd name="T48" fmla="*/ 0 w 498"/>
                <a:gd name="T49" fmla="*/ 19 h 295"/>
                <a:gd name="T50" fmla="*/ 8 w 498"/>
                <a:gd name="T51" fmla="*/ 9 h 295"/>
                <a:gd name="T52" fmla="*/ 18 w 498"/>
                <a:gd name="T53" fmla="*/ 4 h 295"/>
                <a:gd name="T54" fmla="*/ 43 w 498"/>
                <a:gd name="T55" fmla="*/ 2 h 295"/>
                <a:gd name="T56" fmla="*/ 58 w 498"/>
                <a:gd name="T57" fmla="*/ 6 h 295"/>
                <a:gd name="T58" fmla="*/ 50 w 498"/>
                <a:gd name="T59" fmla="*/ 15 h 295"/>
                <a:gd name="T60" fmla="*/ 50 w 498"/>
                <a:gd name="T61" fmla="*/ 15 h 29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498"/>
                <a:gd name="T94" fmla="*/ 0 h 295"/>
                <a:gd name="T95" fmla="*/ 498 w 498"/>
                <a:gd name="T96" fmla="*/ 295 h 29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498" h="295">
                  <a:moveTo>
                    <a:pt x="99" y="31"/>
                  </a:moveTo>
                  <a:lnTo>
                    <a:pt x="34" y="42"/>
                  </a:lnTo>
                  <a:lnTo>
                    <a:pt x="29" y="57"/>
                  </a:lnTo>
                  <a:lnTo>
                    <a:pt x="34" y="105"/>
                  </a:lnTo>
                  <a:lnTo>
                    <a:pt x="40" y="209"/>
                  </a:lnTo>
                  <a:lnTo>
                    <a:pt x="65" y="213"/>
                  </a:lnTo>
                  <a:lnTo>
                    <a:pt x="97" y="207"/>
                  </a:lnTo>
                  <a:lnTo>
                    <a:pt x="342" y="236"/>
                  </a:lnTo>
                  <a:lnTo>
                    <a:pt x="426" y="232"/>
                  </a:lnTo>
                  <a:lnTo>
                    <a:pt x="456" y="137"/>
                  </a:lnTo>
                  <a:lnTo>
                    <a:pt x="441" y="70"/>
                  </a:lnTo>
                  <a:lnTo>
                    <a:pt x="420" y="46"/>
                  </a:lnTo>
                  <a:lnTo>
                    <a:pt x="388" y="31"/>
                  </a:lnTo>
                  <a:lnTo>
                    <a:pt x="376" y="13"/>
                  </a:lnTo>
                  <a:lnTo>
                    <a:pt x="394" y="0"/>
                  </a:lnTo>
                  <a:lnTo>
                    <a:pt x="492" y="55"/>
                  </a:lnTo>
                  <a:lnTo>
                    <a:pt x="498" y="108"/>
                  </a:lnTo>
                  <a:lnTo>
                    <a:pt x="492" y="181"/>
                  </a:lnTo>
                  <a:lnTo>
                    <a:pt x="473" y="247"/>
                  </a:lnTo>
                  <a:lnTo>
                    <a:pt x="441" y="283"/>
                  </a:lnTo>
                  <a:lnTo>
                    <a:pt x="285" y="295"/>
                  </a:lnTo>
                  <a:lnTo>
                    <a:pt x="131" y="274"/>
                  </a:lnTo>
                  <a:lnTo>
                    <a:pt x="108" y="264"/>
                  </a:lnTo>
                  <a:lnTo>
                    <a:pt x="11" y="221"/>
                  </a:lnTo>
                  <a:lnTo>
                    <a:pt x="0" y="38"/>
                  </a:lnTo>
                  <a:lnTo>
                    <a:pt x="15" y="19"/>
                  </a:lnTo>
                  <a:lnTo>
                    <a:pt x="36" y="8"/>
                  </a:lnTo>
                  <a:lnTo>
                    <a:pt x="86" y="4"/>
                  </a:lnTo>
                  <a:lnTo>
                    <a:pt x="116" y="13"/>
                  </a:lnTo>
                  <a:lnTo>
                    <a:pt x="99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4333" y="2544"/>
              <a:ext cx="236" cy="313"/>
            </a:xfrm>
            <a:custGeom>
              <a:avLst/>
              <a:gdLst>
                <a:gd name="T0" fmla="*/ 42 w 471"/>
                <a:gd name="T1" fmla="*/ 198 h 625"/>
                <a:gd name="T2" fmla="*/ 3 w 471"/>
                <a:gd name="T3" fmla="*/ 189 h 625"/>
                <a:gd name="T4" fmla="*/ 0 w 471"/>
                <a:gd name="T5" fmla="*/ 177 h 625"/>
                <a:gd name="T6" fmla="*/ 29 w 471"/>
                <a:gd name="T7" fmla="*/ 133 h 625"/>
                <a:gd name="T8" fmla="*/ 52 w 471"/>
                <a:gd name="T9" fmla="*/ 95 h 625"/>
                <a:gd name="T10" fmla="*/ 73 w 471"/>
                <a:gd name="T11" fmla="*/ 56 h 625"/>
                <a:gd name="T12" fmla="*/ 96 w 471"/>
                <a:gd name="T13" fmla="*/ 10 h 625"/>
                <a:gd name="T14" fmla="*/ 108 w 471"/>
                <a:gd name="T15" fmla="*/ 0 h 625"/>
                <a:gd name="T16" fmla="*/ 118 w 471"/>
                <a:gd name="T17" fmla="*/ 11 h 625"/>
                <a:gd name="T18" fmla="*/ 121 w 471"/>
                <a:gd name="T19" fmla="*/ 48 h 625"/>
                <a:gd name="T20" fmla="*/ 122 w 471"/>
                <a:gd name="T21" fmla="*/ 84 h 625"/>
                <a:gd name="T22" fmla="*/ 129 w 471"/>
                <a:gd name="T23" fmla="*/ 101 h 625"/>
                <a:gd name="T24" fmla="*/ 144 w 471"/>
                <a:gd name="T25" fmla="*/ 121 h 625"/>
                <a:gd name="T26" fmla="*/ 153 w 471"/>
                <a:gd name="T27" fmla="*/ 132 h 625"/>
                <a:gd name="T28" fmla="*/ 166 w 471"/>
                <a:gd name="T29" fmla="*/ 143 h 625"/>
                <a:gd name="T30" fmla="*/ 180 w 471"/>
                <a:gd name="T31" fmla="*/ 154 h 625"/>
                <a:gd name="T32" fmla="*/ 197 w 471"/>
                <a:gd name="T33" fmla="*/ 167 h 625"/>
                <a:gd name="T34" fmla="*/ 202 w 471"/>
                <a:gd name="T35" fmla="*/ 183 h 625"/>
                <a:gd name="T36" fmla="*/ 185 w 471"/>
                <a:gd name="T37" fmla="*/ 188 h 625"/>
                <a:gd name="T38" fmla="*/ 168 w 471"/>
                <a:gd name="T39" fmla="*/ 181 h 625"/>
                <a:gd name="T40" fmla="*/ 154 w 471"/>
                <a:gd name="T41" fmla="*/ 181 h 625"/>
                <a:gd name="T42" fmla="*/ 178 w 471"/>
                <a:gd name="T43" fmla="*/ 210 h 625"/>
                <a:gd name="T44" fmla="*/ 178 w 471"/>
                <a:gd name="T45" fmla="*/ 225 h 625"/>
                <a:gd name="T46" fmla="*/ 159 w 471"/>
                <a:gd name="T47" fmla="*/ 232 h 625"/>
                <a:gd name="T48" fmla="*/ 170 w 471"/>
                <a:gd name="T49" fmla="*/ 252 h 625"/>
                <a:gd name="T50" fmla="*/ 192 w 471"/>
                <a:gd name="T51" fmla="*/ 266 h 625"/>
                <a:gd name="T52" fmla="*/ 234 w 471"/>
                <a:gd name="T53" fmla="*/ 298 h 625"/>
                <a:gd name="T54" fmla="*/ 236 w 471"/>
                <a:gd name="T55" fmla="*/ 308 h 625"/>
                <a:gd name="T56" fmla="*/ 224 w 471"/>
                <a:gd name="T57" fmla="*/ 313 h 625"/>
                <a:gd name="T58" fmla="*/ 192 w 471"/>
                <a:gd name="T59" fmla="*/ 299 h 625"/>
                <a:gd name="T60" fmla="*/ 132 w 471"/>
                <a:gd name="T61" fmla="*/ 221 h 625"/>
                <a:gd name="T62" fmla="*/ 140 w 471"/>
                <a:gd name="T63" fmla="*/ 209 h 625"/>
                <a:gd name="T64" fmla="*/ 155 w 471"/>
                <a:gd name="T65" fmla="*/ 209 h 625"/>
                <a:gd name="T66" fmla="*/ 142 w 471"/>
                <a:gd name="T67" fmla="*/ 183 h 625"/>
                <a:gd name="T68" fmla="*/ 146 w 471"/>
                <a:gd name="T69" fmla="*/ 171 h 625"/>
                <a:gd name="T70" fmla="*/ 170 w 471"/>
                <a:gd name="T71" fmla="*/ 166 h 625"/>
                <a:gd name="T72" fmla="*/ 134 w 471"/>
                <a:gd name="T73" fmla="*/ 142 h 625"/>
                <a:gd name="T74" fmla="*/ 117 w 471"/>
                <a:gd name="T75" fmla="*/ 110 h 625"/>
                <a:gd name="T76" fmla="*/ 99 w 471"/>
                <a:gd name="T77" fmla="*/ 41 h 625"/>
                <a:gd name="T78" fmla="*/ 81 w 471"/>
                <a:gd name="T79" fmla="*/ 78 h 625"/>
                <a:gd name="T80" fmla="*/ 63 w 471"/>
                <a:gd name="T81" fmla="*/ 112 h 625"/>
                <a:gd name="T82" fmla="*/ 43 w 471"/>
                <a:gd name="T83" fmla="*/ 147 h 625"/>
                <a:gd name="T84" fmla="*/ 18 w 471"/>
                <a:gd name="T85" fmla="*/ 179 h 625"/>
                <a:gd name="T86" fmla="*/ 59 w 471"/>
                <a:gd name="T87" fmla="*/ 192 h 625"/>
                <a:gd name="T88" fmla="*/ 51 w 471"/>
                <a:gd name="T89" fmla="*/ 214 h 625"/>
                <a:gd name="T90" fmla="*/ 33 w 471"/>
                <a:gd name="T91" fmla="*/ 258 h 625"/>
                <a:gd name="T92" fmla="*/ 16 w 471"/>
                <a:gd name="T93" fmla="*/ 291 h 625"/>
                <a:gd name="T94" fmla="*/ 9 w 471"/>
                <a:gd name="T95" fmla="*/ 283 h 625"/>
                <a:gd name="T96" fmla="*/ 13 w 471"/>
                <a:gd name="T97" fmla="*/ 263 h 625"/>
                <a:gd name="T98" fmla="*/ 23 w 471"/>
                <a:gd name="T99" fmla="*/ 241 h 625"/>
                <a:gd name="T100" fmla="*/ 42 w 471"/>
                <a:gd name="T101" fmla="*/ 198 h 625"/>
                <a:gd name="T102" fmla="*/ 42 w 471"/>
                <a:gd name="T103" fmla="*/ 198 h 6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71"/>
                <a:gd name="T157" fmla="*/ 0 h 625"/>
                <a:gd name="T158" fmla="*/ 471 w 471"/>
                <a:gd name="T159" fmla="*/ 625 h 62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71" h="625">
                  <a:moveTo>
                    <a:pt x="83" y="395"/>
                  </a:moveTo>
                  <a:lnTo>
                    <a:pt x="6" y="378"/>
                  </a:lnTo>
                  <a:lnTo>
                    <a:pt x="0" y="353"/>
                  </a:lnTo>
                  <a:lnTo>
                    <a:pt x="57" y="266"/>
                  </a:lnTo>
                  <a:lnTo>
                    <a:pt x="104" y="190"/>
                  </a:lnTo>
                  <a:lnTo>
                    <a:pt x="146" y="112"/>
                  </a:lnTo>
                  <a:lnTo>
                    <a:pt x="192" y="19"/>
                  </a:lnTo>
                  <a:lnTo>
                    <a:pt x="215" y="0"/>
                  </a:lnTo>
                  <a:lnTo>
                    <a:pt x="236" y="21"/>
                  </a:lnTo>
                  <a:lnTo>
                    <a:pt x="241" y="95"/>
                  </a:lnTo>
                  <a:lnTo>
                    <a:pt x="243" y="167"/>
                  </a:lnTo>
                  <a:lnTo>
                    <a:pt x="258" y="201"/>
                  </a:lnTo>
                  <a:lnTo>
                    <a:pt x="287" y="241"/>
                  </a:lnTo>
                  <a:lnTo>
                    <a:pt x="306" y="264"/>
                  </a:lnTo>
                  <a:lnTo>
                    <a:pt x="331" y="285"/>
                  </a:lnTo>
                  <a:lnTo>
                    <a:pt x="359" y="308"/>
                  </a:lnTo>
                  <a:lnTo>
                    <a:pt x="393" y="333"/>
                  </a:lnTo>
                  <a:lnTo>
                    <a:pt x="403" y="365"/>
                  </a:lnTo>
                  <a:lnTo>
                    <a:pt x="369" y="376"/>
                  </a:lnTo>
                  <a:lnTo>
                    <a:pt x="336" y="361"/>
                  </a:lnTo>
                  <a:lnTo>
                    <a:pt x="308" y="361"/>
                  </a:lnTo>
                  <a:lnTo>
                    <a:pt x="355" y="420"/>
                  </a:lnTo>
                  <a:lnTo>
                    <a:pt x="355" y="449"/>
                  </a:lnTo>
                  <a:lnTo>
                    <a:pt x="317" y="464"/>
                  </a:lnTo>
                  <a:lnTo>
                    <a:pt x="340" y="504"/>
                  </a:lnTo>
                  <a:lnTo>
                    <a:pt x="384" y="532"/>
                  </a:lnTo>
                  <a:lnTo>
                    <a:pt x="467" y="595"/>
                  </a:lnTo>
                  <a:lnTo>
                    <a:pt x="471" y="616"/>
                  </a:lnTo>
                  <a:lnTo>
                    <a:pt x="448" y="625"/>
                  </a:lnTo>
                  <a:lnTo>
                    <a:pt x="384" y="597"/>
                  </a:lnTo>
                  <a:lnTo>
                    <a:pt x="264" y="441"/>
                  </a:lnTo>
                  <a:lnTo>
                    <a:pt x="279" y="418"/>
                  </a:lnTo>
                  <a:lnTo>
                    <a:pt x="310" y="418"/>
                  </a:lnTo>
                  <a:lnTo>
                    <a:pt x="283" y="365"/>
                  </a:lnTo>
                  <a:lnTo>
                    <a:pt x="291" y="342"/>
                  </a:lnTo>
                  <a:lnTo>
                    <a:pt x="340" y="331"/>
                  </a:lnTo>
                  <a:lnTo>
                    <a:pt x="268" y="283"/>
                  </a:lnTo>
                  <a:lnTo>
                    <a:pt x="234" y="219"/>
                  </a:lnTo>
                  <a:lnTo>
                    <a:pt x="198" y="82"/>
                  </a:lnTo>
                  <a:lnTo>
                    <a:pt x="161" y="156"/>
                  </a:lnTo>
                  <a:lnTo>
                    <a:pt x="125" y="224"/>
                  </a:lnTo>
                  <a:lnTo>
                    <a:pt x="85" y="293"/>
                  </a:lnTo>
                  <a:lnTo>
                    <a:pt x="36" y="357"/>
                  </a:lnTo>
                  <a:lnTo>
                    <a:pt x="118" y="384"/>
                  </a:lnTo>
                  <a:lnTo>
                    <a:pt x="101" y="428"/>
                  </a:lnTo>
                  <a:lnTo>
                    <a:pt x="66" y="515"/>
                  </a:lnTo>
                  <a:lnTo>
                    <a:pt x="32" y="582"/>
                  </a:lnTo>
                  <a:lnTo>
                    <a:pt x="17" y="566"/>
                  </a:lnTo>
                  <a:lnTo>
                    <a:pt x="26" y="525"/>
                  </a:lnTo>
                  <a:lnTo>
                    <a:pt x="45" y="481"/>
                  </a:lnTo>
                  <a:lnTo>
                    <a:pt x="83" y="3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4654" y="3354"/>
              <a:ext cx="64" cy="165"/>
            </a:xfrm>
            <a:custGeom>
              <a:avLst/>
              <a:gdLst>
                <a:gd name="T0" fmla="*/ 38 w 130"/>
                <a:gd name="T1" fmla="*/ 21 h 328"/>
                <a:gd name="T2" fmla="*/ 53 w 130"/>
                <a:gd name="T3" fmla="*/ 0 h 328"/>
                <a:gd name="T4" fmla="*/ 64 w 130"/>
                <a:gd name="T5" fmla="*/ 3 h 328"/>
                <a:gd name="T6" fmla="*/ 53 w 130"/>
                <a:gd name="T7" fmla="*/ 57 h 328"/>
                <a:gd name="T8" fmla="*/ 44 w 130"/>
                <a:gd name="T9" fmla="*/ 89 h 328"/>
                <a:gd name="T10" fmla="*/ 36 w 130"/>
                <a:gd name="T11" fmla="*/ 111 h 328"/>
                <a:gd name="T12" fmla="*/ 24 w 130"/>
                <a:gd name="T13" fmla="*/ 138 h 328"/>
                <a:gd name="T14" fmla="*/ 9 w 130"/>
                <a:gd name="T15" fmla="*/ 165 h 328"/>
                <a:gd name="T16" fmla="*/ 1 w 130"/>
                <a:gd name="T17" fmla="*/ 158 h 328"/>
                <a:gd name="T18" fmla="*/ 0 w 130"/>
                <a:gd name="T19" fmla="*/ 135 h 328"/>
                <a:gd name="T20" fmla="*/ 21 w 130"/>
                <a:gd name="T21" fmla="*/ 78 h 328"/>
                <a:gd name="T22" fmla="*/ 38 w 130"/>
                <a:gd name="T23" fmla="*/ 21 h 328"/>
                <a:gd name="T24" fmla="*/ 38 w 130"/>
                <a:gd name="T25" fmla="*/ 21 h 3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0"/>
                <a:gd name="T40" fmla="*/ 0 h 328"/>
                <a:gd name="T41" fmla="*/ 130 w 130"/>
                <a:gd name="T42" fmla="*/ 328 h 3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0" h="328">
                  <a:moveTo>
                    <a:pt x="78" y="41"/>
                  </a:moveTo>
                  <a:lnTo>
                    <a:pt x="107" y="0"/>
                  </a:lnTo>
                  <a:lnTo>
                    <a:pt x="130" y="5"/>
                  </a:lnTo>
                  <a:lnTo>
                    <a:pt x="107" y="114"/>
                  </a:lnTo>
                  <a:lnTo>
                    <a:pt x="90" y="176"/>
                  </a:lnTo>
                  <a:lnTo>
                    <a:pt x="73" y="220"/>
                  </a:lnTo>
                  <a:lnTo>
                    <a:pt x="48" y="275"/>
                  </a:lnTo>
                  <a:lnTo>
                    <a:pt x="19" y="328"/>
                  </a:lnTo>
                  <a:lnTo>
                    <a:pt x="2" y="315"/>
                  </a:lnTo>
                  <a:lnTo>
                    <a:pt x="0" y="268"/>
                  </a:lnTo>
                  <a:lnTo>
                    <a:pt x="42" y="155"/>
                  </a:lnTo>
                  <a:lnTo>
                    <a:pt x="78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4237" y="3638"/>
              <a:ext cx="353" cy="122"/>
            </a:xfrm>
            <a:custGeom>
              <a:avLst/>
              <a:gdLst>
                <a:gd name="T0" fmla="*/ 317 w 705"/>
                <a:gd name="T1" fmla="*/ 106 h 245"/>
                <a:gd name="T2" fmla="*/ 353 w 705"/>
                <a:gd name="T3" fmla="*/ 101 h 245"/>
                <a:gd name="T4" fmla="*/ 339 w 705"/>
                <a:gd name="T5" fmla="*/ 111 h 245"/>
                <a:gd name="T6" fmla="*/ 312 w 705"/>
                <a:gd name="T7" fmla="*/ 122 h 245"/>
                <a:gd name="T8" fmla="*/ 301 w 705"/>
                <a:gd name="T9" fmla="*/ 121 h 245"/>
                <a:gd name="T10" fmla="*/ 262 w 705"/>
                <a:gd name="T11" fmla="*/ 108 h 245"/>
                <a:gd name="T12" fmla="*/ 225 w 705"/>
                <a:gd name="T13" fmla="*/ 95 h 245"/>
                <a:gd name="T14" fmla="*/ 185 w 705"/>
                <a:gd name="T15" fmla="*/ 80 h 245"/>
                <a:gd name="T16" fmla="*/ 143 w 705"/>
                <a:gd name="T17" fmla="*/ 64 h 245"/>
                <a:gd name="T18" fmla="*/ 105 w 705"/>
                <a:gd name="T19" fmla="*/ 50 h 245"/>
                <a:gd name="T20" fmla="*/ 56 w 705"/>
                <a:gd name="T21" fmla="*/ 32 h 245"/>
                <a:gd name="T22" fmla="*/ 30 w 705"/>
                <a:gd name="T23" fmla="*/ 23 h 245"/>
                <a:gd name="T24" fmla="*/ 4 w 705"/>
                <a:gd name="T25" fmla="*/ 13 h 245"/>
                <a:gd name="T26" fmla="*/ 0 w 705"/>
                <a:gd name="T27" fmla="*/ 4 h 245"/>
                <a:gd name="T28" fmla="*/ 10 w 705"/>
                <a:gd name="T29" fmla="*/ 0 h 245"/>
                <a:gd name="T30" fmla="*/ 62 w 705"/>
                <a:gd name="T31" fmla="*/ 14 h 245"/>
                <a:gd name="T32" fmla="*/ 110 w 705"/>
                <a:gd name="T33" fmla="*/ 30 h 245"/>
                <a:gd name="T34" fmla="*/ 166 w 705"/>
                <a:gd name="T35" fmla="*/ 48 h 245"/>
                <a:gd name="T36" fmla="*/ 220 w 705"/>
                <a:gd name="T37" fmla="*/ 67 h 245"/>
                <a:gd name="T38" fmla="*/ 268 w 705"/>
                <a:gd name="T39" fmla="*/ 84 h 245"/>
                <a:gd name="T40" fmla="*/ 317 w 705"/>
                <a:gd name="T41" fmla="*/ 106 h 245"/>
                <a:gd name="T42" fmla="*/ 317 w 705"/>
                <a:gd name="T43" fmla="*/ 106 h 24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05"/>
                <a:gd name="T67" fmla="*/ 0 h 245"/>
                <a:gd name="T68" fmla="*/ 705 w 705"/>
                <a:gd name="T69" fmla="*/ 245 h 24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05" h="245">
                  <a:moveTo>
                    <a:pt x="633" y="213"/>
                  </a:moveTo>
                  <a:lnTo>
                    <a:pt x="705" y="202"/>
                  </a:lnTo>
                  <a:lnTo>
                    <a:pt x="678" y="223"/>
                  </a:lnTo>
                  <a:lnTo>
                    <a:pt x="623" y="245"/>
                  </a:lnTo>
                  <a:lnTo>
                    <a:pt x="601" y="242"/>
                  </a:lnTo>
                  <a:lnTo>
                    <a:pt x="523" y="217"/>
                  </a:lnTo>
                  <a:lnTo>
                    <a:pt x="450" y="190"/>
                  </a:lnTo>
                  <a:lnTo>
                    <a:pt x="369" y="160"/>
                  </a:lnTo>
                  <a:lnTo>
                    <a:pt x="285" y="129"/>
                  </a:lnTo>
                  <a:lnTo>
                    <a:pt x="209" y="101"/>
                  </a:lnTo>
                  <a:lnTo>
                    <a:pt x="112" y="65"/>
                  </a:lnTo>
                  <a:lnTo>
                    <a:pt x="59" y="46"/>
                  </a:lnTo>
                  <a:lnTo>
                    <a:pt x="7" y="27"/>
                  </a:lnTo>
                  <a:lnTo>
                    <a:pt x="0" y="8"/>
                  </a:lnTo>
                  <a:lnTo>
                    <a:pt x="19" y="0"/>
                  </a:lnTo>
                  <a:lnTo>
                    <a:pt x="123" y="29"/>
                  </a:lnTo>
                  <a:lnTo>
                    <a:pt x="220" y="61"/>
                  </a:lnTo>
                  <a:lnTo>
                    <a:pt x="331" y="97"/>
                  </a:lnTo>
                  <a:lnTo>
                    <a:pt x="439" y="135"/>
                  </a:lnTo>
                  <a:lnTo>
                    <a:pt x="536" y="169"/>
                  </a:lnTo>
                  <a:lnTo>
                    <a:pt x="633" y="2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4175" y="3759"/>
              <a:ext cx="329" cy="139"/>
            </a:xfrm>
            <a:custGeom>
              <a:avLst/>
              <a:gdLst>
                <a:gd name="T0" fmla="*/ 259 w 658"/>
                <a:gd name="T1" fmla="*/ 109 h 278"/>
                <a:gd name="T2" fmla="*/ 289 w 658"/>
                <a:gd name="T3" fmla="*/ 92 h 278"/>
                <a:gd name="T4" fmla="*/ 321 w 658"/>
                <a:gd name="T5" fmla="*/ 81 h 278"/>
                <a:gd name="T6" fmla="*/ 329 w 658"/>
                <a:gd name="T7" fmla="*/ 86 h 278"/>
                <a:gd name="T8" fmla="*/ 325 w 658"/>
                <a:gd name="T9" fmla="*/ 94 h 278"/>
                <a:gd name="T10" fmla="*/ 306 w 658"/>
                <a:gd name="T11" fmla="*/ 103 h 278"/>
                <a:gd name="T12" fmla="*/ 282 w 658"/>
                <a:gd name="T13" fmla="*/ 130 h 278"/>
                <a:gd name="T14" fmla="*/ 267 w 658"/>
                <a:gd name="T15" fmla="*/ 139 h 278"/>
                <a:gd name="T16" fmla="*/ 248 w 658"/>
                <a:gd name="T17" fmla="*/ 135 h 278"/>
                <a:gd name="T18" fmla="*/ 214 w 658"/>
                <a:gd name="T19" fmla="*/ 117 h 278"/>
                <a:gd name="T20" fmla="*/ 178 w 658"/>
                <a:gd name="T21" fmla="*/ 101 h 278"/>
                <a:gd name="T22" fmla="*/ 143 w 658"/>
                <a:gd name="T23" fmla="*/ 85 h 278"/>
                <a:gd name="T24" fmla="*/ 107 w 658"/>
                <a:gd name="T25" fmla="*/ 69 h 278"/>
                <a:gd name="T26" fmla="*/ 75 w 658"/>
                <a:gd name="T27" fmla="*/ 48 h 278"/>
                <a:gd name="T28" fmla="*/ 42 w 658"/>
                <a:gd name="T29" fmla="*/ 26 h 278"/>
                <a:gd name="T30" fmla="*/ 6 w 658"/>
                <a:gd name="T31" fmla="*/ 13 h 278"/>
                <a:gd name="T32" fmla="*/ 0 w 658"/>
                <a:gd name="T33" fmla="*/ 6 h 278"/>
                <a:gd name="T34" fmla="*/ 9 w 658"/>
                <a:gd name="T35" fmla="*/ 0 h 278"/>
                <a:gd name="T36" fmla="*/ 48 w 658"/>
                <a:gd name="T37" fmla="*/ 13 h 278"/>
                <a:gd name="T38" fmla="*/ 86 w 658"/>
                <a:gd name="T39" fmla="*/ 29 h 278"/>
                <a:gd name="T40" fmla="*/ 131 w 658"/>
                <a:gd name="T41" fmla="*/ 48 h 278"/>
                <a:gd name="T42" fmla="*/ 174 w 658"/>
                <a:gd name="T43" fmla="*/ 68 h 278"/>
                <a:gd name="T44" fmla="*/ 214 w 658"/>
                <a:gd name="T45" fmla="*/ 85 h 278"/>
                <a:gd name="T46" fmla="*/ 259 w 658"/>
                <a:gd name="T47" fmla="*/ 109 h 278"/>
                <a:gd name="T48" fmla="*/ 259 w 658"/>
                <a:gd name="T49" fmla="*/ 109 h 2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58"/>
                <a:gd name="T76" fmla="*/ 0 h 278"/>
                <a:gd name="T77" fmla="*/ 658 w 658"/>
                <a:gd name="T78" fmla="*/ 278 h 2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58" h="278">
                  <a:moveTo>
                    <a:pt x="517" y="219"/>
                  </a:moveTo>
                  <a:lnTo>
                    <a:pt x="578" y="185"/>
                  </a:lnTo>
                  <a:lnTo>
                    <a:pt x="641" y="162"/>
                  </a:lnTo>
                  <a:lnTo>
                    <a:pt x="658" y="172"/>
                  </a:lnTo>
                  <a:lnTo>
                    <a:pt x="649" y="189"/>
                  </a:lnTo>
                  <a:lnTo>
                    <a:pt x="611" y="206"/>
                  </a:lnTo>
                  <a:lnTo>
                    <a:pt x="563" y="259"/>
                  </a:lnTo>
                  <a:lnTo>
                    <a:pt x="533" y="278"/>
                  </a:lnTo>
                  <a:lnTo>
                    <a:pt x="497" y="269"/>
                  </a:lnTo>
                  <a:lnTo>
                    <a:pt x="428" y="234"/>
                  </a:lnTo>
                  <a:lnTo>
                    <a:pt x="356" y="202"/>
                  </a:lnTo>
                  <a:lnTo>
                    <a:pt x="286" y="170"/>
                  </a:lnTo>
                  <a:lnTo>
                    <a:pt x="215" y="137"/>
                  </a:lnTo>
                  <a:lnTo>
                    <a:pt x="149" y="96"/>
                  </a:lnTo>
                  <a:lnTo>
                    <a:pt x="84" y="52"/>
                  </a:lnTo>
                  <a:lnTo>
                    <a:pt x="12" y="27"/>
                  </a:lnTo>
                  <a:lnTo>
                    <a:pt x="0" y="12"/>
                  </a:lnTo>
                  <a:lnTo>
                    <a:pt x="18" y="0"/>
                  </a:lnTo>
                  <a:lnTo>
                    <a:pt x="97" y="27"/>
                  </a:lnTo>
                  <a:lnTo>
                    <a:pt x="173" y="59"/>
                  </a:lnTo>
                  <a:lnTo>
                    <a:pt x="261" y="96"/>
                  </a:lnTo>
                  <a:lnTo>
                    <a:pt x="348" y="135"/>
                  </a:lnTo>
                  <a:lnTo>
                    <a:pt x="428" y="170"/>
                  </a:lnTo>
                  <a:lnTo>
                    <a:pt x="517" y="2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4203" y="3686"/>
              <a:ext cx="335" cy="142"/>
            </a:xfrm>
            <a:custGeom>
              <a:avLst/>
              <a:gdLst>
                <a:gd name="T0" fmla="*/ 295 w 670"/>
                <a:gd name="T1" fmla="*/ 122 h 283"/>
                <a:gd name="T2" fmla="*/ 310 w 670"/>
                <a:gd name="T3" fmla="*/ 113 h 283"/>
                <a:gd name="T4" fmla="*/ 326 w 670"/>
                <a:gd name="T5" fmla="*/ 106 h 283"/>
                <a:gd name="T6" fmla="*/ 335 w 670"/>
                <a:gd name="T7" fmla="*/ 110 h 283"/>
                <a:gd name="T8" fmla="*/ 331 w 670"/>
                <a:gd name="T9" fmla="*/ 118 h 283"/>
                <a:gd name="T10" fmla="*/ 312 w 670"/>
                <a:gd name="T11" fmla="*/ 133 h 283"/>
                <a:gd name="T12" fmla="*/ 292 w 670"/>
                <a:gd name="T13" fmla="*/ 142 h 283"/>
                <a:gd name="T14" fmla="*/ 234 w 670"/>
                <a:gd name="T15" fmla="*/ 122 h 283"/>
                <a:gd name="T16" fmla="*/ 189 w 670"/>
                <a:gd name="T17" fmla="*/ 103 h 283"/>
                <a:gd name="T18" fmla="*/ 142 w 670"/>
                <a:gd name="T19" fmla="*/ 82 h 283"/>
                <a:gd name="T20" fmla="*/ 94 w 670"/>
                <a:gd name="T21" fmla="*/ 61 h 283"/>
                <a:gd name="T22" fmla="*/ 52 w 670"/>
                <a:gd name="T23" fmla="*/ 40 h 283"/>
                <a:gd name="T24" fmla="*/ 20 w 670"/>
                <a:gd name="T25" fmla="*/ 24 h 283"/>
                <a:gd name="T26" fmla="*/ 3 w 670"/>
                <a:gd name="T27" fmla="*/ 12 h 283"/>
                <a:gd name="T28" fmla="*/ 0 w 670"/>
                <a:gd name="T29" fmla="*/ 3 h 283"/>
                <a:gd name="T30" fmla="*/ 10 w 670"/>
                <a:gd name="T31" fmla="*/ 0 h 283"/>
                <a:gd name="T32" fmla="*/ 31 w 670"/>
                <a:gd name="T33" fmla="*/ 8 h 283"/>
                <a:gd name="T34" fmla="*/ 55 w 670"/>
                <a:gd name="T35" fmla="*/ 18 h 283"/>
                <a:gd name="T36" fmla="*/ 112 w 670"/>
                <a:gd name="T37" fmla="*/ 37 h 283"/>
                <a:gd name="T38" fmla="*/ 180 w 670"/>
                <a:gd name="T39" fmla="*/ 63 h 283"/>
                <a:gd name="T40" fmla="*/ 214 w 670"/>
                <a:gd name="T41" fmla="*/ 77 h 283"/>
                <a:gd name="T42" fmla="*/ 244 w 670"/>
                <a:gd name="T43" fmla="*/ 92 h 283"/>
                <a:gd name="T44" fmla="*/ 295 w 670"/>
                <a:gd name="T45" fmla="*/ 122 h 283"/>
                <a:gd name="T46" fmla="*/ 295 w 670"/>
                <a:gd name="T47" fmla="*/ 122 h 28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70"/>
                <a:gd name="T73" fmla="*/ 0 h 283"/>
                <a:gd name="T74" fmla="*/ 670 w 670"/>
                <a:gd name="T75" fmla="*/ 283 h 28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70" h="283">
                  <a:moveTo>
                    <a:pt x="590" y="243"/>
                  </a:moveTo>
                  <a:lnTo>
                    <a:pt x="620" y="226"/>
                  </a:lnTo>
                  <a:lnTo>
                    <a:pt x="651" y="211"/>
                  </a:lnTo>
                  <a:lnTo>
                    <a:pt x="670" y="219"/>
                  </a:lnTo>
                  <a:lnTo>
                    <a:pt x="662" y="236"/>
                  </a:lnTo>
                  <a:lnTo>
                    <a:pt x="624" y="266"/>
                  </a:lnTo>
                  <a:lnTo>
                    <a:pt x="584" y="283"/>
                  </a:lnTo>
                  <a:lnTo>
                    <a:pt x="468" y="243"/>
                  </a:lnTo>
                  <a:lnTo>
                    <a:pt x="379" y="205"/>
                  </a:lnTo>
                  <a:lnTo>
                    <a:pt x="284" y="164"/>
                  </a:lnTo>
                  <a:lnTo>
                    <a:pt x="189" y="122"/>
                  </a:lnTo>
                  <a:lnTo>
                    <a:pt x="105" y="80"/>
                  </a:lnTo>
                  <a:lnTo>
                    <a:pt x="40" y="48"/>
                  </a:lnTo>
                  <a:lnTo>
                    <a:pt x="6" y="23"/>
                  </a:lnTo>
                  <a:lnTo>
                    <a:pt x="0" y="6"/>
                  </a:lnTo>
                  <a:lnTo>
                    <a:pt x="19" y="0"/>
                  </a:lnTo>
                  <a:lnTo>
                    <a:pt x="63" y="15"/>
                  </a:lnTo>
                  <a:lnTo>
                    <a:pt x="111" y="36"/>
                  </a:lnTo>
                  <a:lnTo>
                    <a:pt x="225" y="74"/>
                  </a:lnTo>
                  <a:lnTo>
                    <a:pt x="360" y="126"/>
                  </a:lnTo>
                  <a:lnTo>
                    <a:pt x="428" y="154"/>
                  </a:lnTo>
                  <a:lnTo>
                    <a:pt x="489" y="184"/>
                  </a:lnTo>
                  <a:lnTo>
                    <a:pt x="590" y="2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4159" y="3963"/>
              <a:ext cx="2" cy="2"/>
            </a:xfrm>
            <a:custGeom>
              <a:avLst/>
              <a:gdLst>
                <a:gd name="T0" fmla="*/ 0 w 6"/>
                <a:gd name="T1" fmla="*/ 0 h 4"/>
                <a:gd name="T2" fmla="*/ 2 w 6"/>
                <a:gd name="T3" fmla="*/ 2 h 4"/>
                <a:gd name="T4" fmla="*/ 0 w 6"/>
                <a:gd name="T5" fmla="*/ 0 h 4"/>
                <a:gd name="T6" fmla="*/ 0 w 6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4"/>
                <a:gd name="T14" fmla="*/ 6 w 6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4">
                  <a:moveTo>
                    <a:pt x="0" y="0"/>
                  </a:moveTo>
                  <a:lnTo>
                    <a:pt x="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Before the next class, you should complete the following homework problems in chapter 1:</a:t>
            </a:r>
          </a:p>
          <a:p>
            <a:pPr lvl="1"/>
            <a:r>
              <a:rPr lang="en-US" dirty="0" smtClean="0"/>
              <a:t>13 and 15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Body of Knowledge</a:t>
            </a:r>
          </a:p>
          <a:p>
            <a:r>
              <a:rPr lang="en-US" dirty="0" smtClean="0"/>
              <a:t>Quantitative Analysis and Decision Making</a:t>
            </a:r>
          </a:p>
          <a:p>
            <a:r>
              <a:rPr lang="en-US" dirty="0" smtClean="0"/>
              <a:t>Mathematical Models</a:t>
            </a:r>
          </a:p>
          <a:p>
            <a:r>
              <a:rPr lang="en-US" dirty="0" smtClean="0"/>
              <a:t>Management Science Techniques</a:t>
            </a:r>
          </a:p>
          <a:p>
            <a:r>
              <a:rPr lang="en-US" dirty="0" smtClean="0"/>
              <a:t>Models of Cost, Revenue, and Profit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Chapter 1</a:t>
            </a:r>
            <a:endParaRPr lang="en-US" dirty="0"/>
          </a:p>
        </p:txBody>
      </p:sp>
      <p:sp>
        <p:nvSpPr>
          <p:cNvPr id="4" name="Freeform 7"/>
          <p:cNvSpPr>
            <a:spLocks noGrp="1"/>
          </p:cNvSpPr>
          <p:nvPr>
            <p:ph sz="quarter" idx="1"/>
          </p:nvPr>
        </p:nvSpPr>
        <p:spPr bwMode="auto">
          <a:xfrm>
            <a:off x="3581400" y="2743200"/>
            <a:ext cx="1752600" cy="1978152"/>
          </a:xfrm>
          <a:custGeom>
            <a:avLst/>
            <a:gdLst/>
            <a:ahLst/>
            <a:cxnLst>
              <a:cxn ang="0">
                <a:pos x="238" y="1569"/>
              </a:cxn>
              <a:cxn ang="0">
                <a:pos x="0" y="2480"/>
              </a:cxn>
              <a:cxn ang="0">
                <a:pos x="819" y="3364"/>
              </a:cxn>
              <a:cxn ang="0">
                <a:pos x="2119" y="392"/>
              </a:cxn>
              <a:cxn ang="0">
                <a:pos x="2119" y="0"/>
              </a:cxn>
              <a:cxn ang="0">
                <a:pos x="668" y="2506"/>
              </a:cxn>
              <a:cxn ang="0">
                <a:pos x="238" y="1569"/>
              </a:cxn>
            </a:cxnLst>
            <a:rect l="0" t="0" r="r" b="b"/>
            <a:pathLst>
              <a:path w="2119" h="3364">
                <a:moveTo>
                  <a:pt x="238" y="1569"/>
                </a:moveTo>
                <a:lnTo>
                  <a:pt x="0" y="2480"/>
                </a:lnTo>
                <a:lnTo>
                  <a:pt x="819" y="3364"/>
                </a:lnTo>
                <a:lnTo>
                  <a:pt x="2119" y="392"/>
                </a:lnTo>
                <a:lnTo>
                  <a:pt x="2119" y="0"/>
                </a:lnTo>
                <a:lnTo>
                  <a:pt x="668" y="2506"/>
                </a:lnTo>
                <a:lnTo>
                  <a:pt x="238" y="1569"/>
                </a:lnTo>
                <a:close/>
              </a:path>
            </a:pathLst>
          </a:custGeom>
          <a:gradFill rotWithShape="0">
            <a:gsLst>
              <a:gs pos="0">
                <a:srgbClr val="993366"/>
              </a:gs>
              <a:gs pos="50000">
                <a:srgbClr val="993366">
                  <a:gamma/>
                  <a:shade val="46275"/>
                  <a:invGamma/>
                </a:srgbClr>
              </a:gs>
              <a:gs pos="100000">
                <a:srgbClr val="993366"/>
              </a:gs>
            </a:gsLst>
            <a:lin ang="0" scaled="1"/>
          </a:gradFill>
          <a:ln w="9525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200400" y="2514600"/>
            <a:ext cx="2590800" cy="2362199"/>
            <a:chOff x="2305" y="1846"/>
            <a:chExt cx="999" cy="1034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2321" y="1862"/>
              <a:ext cx="983" cy="1018"/>
            </a:xfrm>
            <a:prstGeom prst="roundRect">
              <a:avLst>
                <a:gd name="adj" fmla="val 11949"/>
              </a:avLst>
            </a:prstGeom>
            <a:noFill/>
            <a:ln w="508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305" y="1846"/>
              <a:ext cx="983" cy="1018"/>
            </a:xfrm>
            <a:prstGeom prst="roundRect">
              <a:avLst>
                <a:gd name="adj" fmla="val 11949"/>
              </a:avLst>
            </a:prstGeom>
            <a:noFill/>
            <a:ln w="508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of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The body of knowledge involving quantitative approaches to decision making is referred to as </a:t>
            </a:r>
          </a:p>
          <a:p>
            <a:pPr lvl="1"/>
            <a:r>
              <a:rPr lang="en-US" sz="2400" u="sng" dirty="0" smtClean="0"/>
              <a:t>Management Science</a:t>
            </a:r>
          </a:p>
          <a:p>
            <a:pPr lvl="1"/>
            <a:r>
              <a:rPr lang="en-US" sz="2400" u="sng" dirty="0" smtClean="0"/>
              <a:t>Operations Research</a:t>
            </a:r>
          </a:p>
          <a:p>
            <a:pPr lvl="1"/>
            <a:r>
              <a:rPr lang="en-US" sz="2400" u="sng" dirty="0" smtClean="0"/>
              <a:t>Decision Science</a:t>
            </a:r>
          </a:p>
          <a:p>
            <a:pPr lvl="1"/>
            <a:r>
              <a:rPr lang="en-US" sz="2400" u="sng" dirty="0" smtClean="0"/>
              <a:t>Operations Management</a:t>
            </a:r>
          </a:p>
          <a:p>
            <a:r>
              <a:rPr lang="en-US" sz="2800" dirty="0" smtClean="0"/>
              <a:t>It had its early roots in World War II and is flourishing in business and industry with the aid of computers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7089648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Quantitative Analysis and 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Potential Reasons for a Quantitative Analysis Approach to Decision Making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u="sng" dirty="0" smtClean="0"/>
              <a:t>mathematical model </a:t>
            </a:r>
            <a:r>
              <a:rPr lang="en-US" dirty="0" smtClean="0"/>
              <a:t>is a representation of a system which uses mathematical functions. 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Generally, experimenting with models (compared to experimenting with the real system):</a:t>
            </a:r>
          </a:p>
          <a:p>
            <a:pPr lvl="1"/>
            <a:r>
              <a:rPr lang="en-US" dirty="0" smtClean="0"/>
              <a:t>requires </a:t>
            </a:r>
            <a:r>
              <a:rPr lang="en-US" u="sng" dirty="0" smtClean="0"/>
              <a:t>less time</a:t>
            </a:r>
          </a:p>
          <a:p>
            <a:pPr lvl="1"/>
            <a:r>
              <a:rPr lang="en-US" dirty="0" smtClean="0"/>
              <a:t>is </a:t>
            </a:r>
            <a:r>
              <a:rPr lang="en-US" u="sng" dirty="0" smtClean="0"/>
              <a:t>less expensive</a:t>
            </a:r>
          </a:p>
          <a:p>
            <a:pPr lvl="1"/>
            <a:r>
              <a:rPr lang="en-US" dirty="0" smtClean="0"/>
              <a:t>involves </a:t>
            </a:r>
            <a:r>
              <a:rPr lang="en-US" u="sng" dirty="0" smtClean="0"/>
              <a:t>less risk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Management Science Techniques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sz="quarter" idx="1"/>
          </p:nvPr>
        </p:nvSpPr>
        <p:spPr bwMode="auto">
          <a:xfrm>
            <a:off x="301752" y="1527048"/>
            <a:ext cx="4194048" cy="45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Linear Programming*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Integer Linear Programming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PERT/CPM*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Inventory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models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Waiting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Line Models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Simulation*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13313" y="1446213"/>
            <a:ext cx="3975100" cy="5005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Decision Analysis*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Goal Programming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Analytic Hierarchy Process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Forecasting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Markov-Process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533400"/>
            <a:ext cx="4724400" cy="75895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Example:  Ponderosa </a:t>
            </a:r>
            <a:br>
              <a:rPr lang="en-US" sz="3600" dirty="0" smtClean="0"/>
            </a:br>
            <a:r>
              <a:rPr lang="en-US" sz="3600" dirty="0" smtClean="0"/>
              <a:t>Development Corp.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dirty="0" smtClean="0"/>
              <a:t>Ponderosa Development Corporation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	(PDC) is a small real estate developer that builds only one style house.  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The selling price of each house is $115,000.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Land for each house costs $55,000 and lumber, supplies, and other materials run $28,000 per house.  Total labor costs are approximately $20,000 per house.</a:t>
            </a:r>
          </a:p>
          <a:p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0" y="0"/>
            <a:ext cx="1544637" cy="1484313"/>
            <a:chOff x="3701" y="2524"/>
            <a:chExt cx="1291" cy="1441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701" y="3513"/>
              <a:ext cx="511" cy="216"/>
            </a:xfrm>
            <a:custGeom>
              <a:avLst/>
              <a:gdLst>
                <a:gd name="T0" fmla="*/ 60 w 1021"/>
                <a:gd name="T1" fmla="*/ 0 h 432"/>
                <a:gd name="T2" fmla="*/ 0 w 1021"/>
                <a:gd name="T3" fmla="*/ 21 h 432"/>
                <a:gd name="T4" fmla="*/ 67 w 1021"/>
                <a:gd name="T5" fmla="*/ 42 h 432"/>
                <a:gd name="T6" fmla="*/ 132 w 1021"/>
                <a:gd name="T7" fmla="*/ 72 h 432"/>
                <a:gd name="T8" fmla="*/ 225 w 1021"/>
                <a:gd name="T9" fmla="*/ 102 h 432"/>
                <a:gd name="T10" fmla="*/ 205 w 1021"/>
                <a:gd name="T11" fmla="*/ 114 h 432"/>
                <a:gd name="T12" fmla="*/ 319 w 1021"/>
                <a:gd name="T13" fmla="*/ 144 h 432"/>
                <a:gd name="T14" fmla="*/ 412 w 1021"/>
                <a:gd name="T15" fmla="*/ 165 h 432"/>
                <a:gd name="T16" fmla="*/ 468 w 1021"/>
                <a:gd name="T17" fmla="*/ 186 h 432"/>
                <a:gd name="T18" fmla="*/ 507 w 1021"/>
                <a:gd name="T19" fmla="*/ 216 h 432"/>
                <a:gd name="T20" fmla="*/ 511 w 1021"/>
                <a:gd name="T21" fmla="*/ 177 h 432"/>
                <a:gd name="T22" fmla="*/ 447 w 1021"/>
                <a:gd name="T23" fmla="*/ 141 h 432"/>
                <a:gd name="T24" fmla="*/ 246 w 1021"/>
                <a:gd name="T25" fmla="*/ 81 h 432"/>
                <a:gd name="T26" fmla="*/ 60 w 1021"/>
                <a:gd name="T27" fmla="*/ 0 h 432"/>
                <a:gd name="T28" fmla="*/ 60 w 1021"/>
                <a:gd name="T29" fmla="*/ 0 h 4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21"/>
                <a:gd name="T46" fmla="*/ 0 h 432"/>
                <a:gd name="T47" fmla="*/ 1021 w 1021"/>
                <a:gd name="T48" fmla="*/ 432 h 4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21" h="432">
                  <a:moveTo>
                    <a:pt x="120" y="0"/>
                  </a:moveTo>
                  <a:lnTo>
                    <a:pt x="0" y="42"/>
                  </a:lnTo>
                  <a:lnTo>
                    <a:pt x="133" y="84"/>
                  </a:lnTo>
                  <a:lnTo>
                    <a:pt x="264" y="143"/>
                  </a:lnTo>
                  <a:lnTo>
                    <a:pt x="450" y="203"/>
                  </a:lnTo>
                  <a:lnTo>
                    <a:pt x="409" y="228"/>
                  </a:lnTo>
                  <a:lnTo>
                    <a:pt x="637" y="287"/>
                  </a:lnTo>
                  <a:lnTo>
                    <a:pt x="823" y="329"/>
                  </a:lnTo>
                  <a:lnTo>
                    <a:pt x="935" y="371"/>
                  </a:lnTo>
                  <a:lnTo>
                    <a:pt x="1013" y="432"/>
                  </a:lnTo>
                  <a:lnTo>
                    <a:pt x="1021" y="354"/>
                  </a:lnTo>
                  <a:lnTo>
                    <a:pt x="893" y="281"/>
                  </a:lnTo>
                  <a:lnTo>
                    <a:pt x="492" y="16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66A3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691" y="2852"/>
              <a:ext cx="249" cy="777"/>
            </a:xfrm>
            <a:custGeom>
              <a:avLst/>
              <a:gdLst>
                <a:gd name="T0" fmla="*/ 90 w 498"/>
                <a:gd name="T1" fmla="*/ 51 h 1553"/>
                <a:gd name="T2" fmla="*/ 216 w 498"/>
                <a:gd name="T3" fmla="*/ 0 h 1553"/>
                <a:gd name="T4" fmla="*/ 183 w 498"/>
                <a:gd name="T5" fmla="*/ 135 h 1553"/>
                <a:gd name="T6" fmla="*/ 213 w 498"/>
                <a:gd name="T7" fmla="*/ 255 h 1553"/>
                <a:gd name="T8" fmla="*/ 228 w 498"/>
                <a:gd name="T9" fmla="*/ 318 h 1553"/>
                <a:gd name="T10" fmla="*/ 249 w 498"/>
                <a:gd name="T11" fmla="*/ 354 h 1553"/>
                <a:gd name="T12" fmla="*/ 240 w 498"/>
                <a:gd name="T13" fmla="*/ 411 h 1553"/>
                <a:gd name="T14" fmla="*/ 238 w 498"/>
                <a:gd name="T15" fmla="*/ 534 h 1553"/>
                <a:gd name="T16" fmla="*/ 249 w 498"/>
                <a:gd name="T17" fmla="*/ 591 h 1553"/>
                <a:gd name="T18" fmla="*/ 240 w 498"/>
                <a:gd name="T19" fmla="*/ 657 h 1553"/>
                <a:gd name="T20" fmla="*/ 210 w 498"/>
                <a:gd name="T21" fmla="*/ 675 h 1553"/>
                <a:gd name="T22" fmla="*/ 174 w 498"/>
                <a:gd name="T23" fmla="*/ 693 h 1553"/>
                <a:gd name="T24" fmla="*/ 174 w 498"/>
                <a:gd name="T25" fmla="*/ 739 h 1553"/>
                <a:gd name="T26" fmla="*/ 124 w 498"/>
                <a:gd name="T27" fmla="*/ 750 h 1553"/>
                <a:gd name="T28" fmla="*/ 83 w 498"/>
                <a:gd name="T29" fmla="*/ 765 h 1553"/>
                <a:gd name="T30" fmla="*/ 51 w 498"/>
                <a:gd name="T31" fmla="*/ 775 h 1553"/>
                <a:gd name="T32" fmla="*/ 27 w 498"/>
                <a:gd name="T33" fmla="*/ 777 h 1553"/>
                <a:gd name="T34" fmla="*/ 0 w 498"/>
                <a:gd name="T35" fmla="*/ 768 h 1553"/>
                <a:gd name="T36" fmla="*/ 6 w 498"/>
                <a:gd name="T37" fmla="*/ 728 h 1553"/>
                <a:gd name="T38" fmla="*/ 19 w 498"/>
                <a:gd name="T39" fmla="*/ 653 h 1553"/>
                <a:gd name="T40" fmla="*/ 32 w 498"/>
                <a:gd name="T41" fmla="*/ 582 h 1553"/>
                <a:gd name="T42" fmla="*/ 39 w 498"/>
                <a:gd name="T43" fmla="*/ 550 h 1553"/>
                <a:gd name="T44" fmla="*/ 78 w 498"/>
                <a:gd name="T45" fmla="*/ 441 h 1553"/>
                <a:gd name="T46" fmla="*/ 83 w 498"/>
                <a:gd name="T47" fmla="*/ 359 h 1553"/>
                <a:gd name="T48" fmla="*/ 87 w 498"/>
                <a:gd name="T49" fmla="*/ 267 h 1553"/>
                <a:gd name="T50" fmla="*/ 90 w 498"/>
                <a:gd name="T51" fmla="*/ 51 h 1553"/>
                <a:gd name="T52" fmla="*/ 90 w 498"/>
                <a:gd name="T53" fmla="*/ 51 h 155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98"/>
                <a:gd name="T82" fmla="*/ 0 h 1553"/>
                <a:gd name="T83" fmla="*/ 498 w 498"/>
                <a:gd name="T84" fmla="*/ 1553 h 155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98" h="1553">
                  <a:moveTo>
                    <a:pt x="180" y="101"/>
                  </a:moveTo>
                  <a:lnTo>
                    <a:pt x="431" y="0"/>
                  </a:lnTo>
                  <a:lnTo>
                    <a:pt x="366" y="270"/>
                  </a:lnTo>
                  <a:lnTo>
                    <a:pt x="425" y="509"/>
                  </a:lnTo>
                  <a:lnTo>
                    <a:pt x="456" y="635"/>
                  </a:lnTo>
                  <a:lnTo>
                    <a:pt x="498" y="707"/>
                  </a:lnTo>
                  <a:lnTo>
                    <a:pt x="480" y="821"/>
                  </a:lnTo>
                  <a:lnTo>
                    <a:pt x="475" y="1068"/>
                  </a:lnTo>
                  <a:lnTo>
                    <a:pt x="498" y="1182"/>
                  </a:lnTo>
                  <a:lnTo>
                    <a:pt x="480" y="1313"/>
                  </a:lnTo>
                  <a:lnTo>
                    <a:pt x="420" y="1350"/>
                  </a:lnTo>
                  <a:lnTo>
                    <a:pt x="347" y="1386"/>
                  </a:lnTo>
                  <a:lnTo>
                    <a:pt x="347" y="1477"/>
                  </a:lnTo>
                  <a:lnTo>
                    <a:pt x="247" y="1500"/>
                  </a:lnTo>
                  <a:lnTo>
                    <a:pt x="165" y="1530"/>
                  </a:lnTo>
                  <a:lnTo>
                    <a:pt x="102" y="1549"/>
                  </a:lnTo>
                  <a:lnTo>
                    <a:pt x="53" y="1553"/>
                  </a:lnTo>
                  <a:lnTo>
                    <a:pt x="0" y="1536"/>
                  </a:lnTo>
                  <a:lnTo>
                    <a:pt x="11" y="1456"/>
                  </a:lnTo>
                  <a:lnTo>
                    <a:pt x="38" y="1306"/>
                  </a:lnTo>
                  <a:lnTo>
                    <a:pt x="64" y="1163"/>
                  </a:lnTo>
                  <a:lnTo>
                    <a:pt x="77" y="1099"/>
                  </a:lnTo>
                  <a:lnTo>
                    <a:pt x="155" y="882"/>
                  </a:lnTo>
                  <a:lnTo>
                    <a:pt x="165" y="717"/>
                  </a:lnTo>
                  <a:lnTo>
                    <a:pt x="174" y="534"/>
                  </a:lnTo>
                  <a:lnTo>
                    <a:pt x="180" y="101"/>
                  </a:lnTo>
                  <a:close/>
                </a:path>
              </a:pathLst>
            </a:custGeom>
            <a:solidFill>
              <a:srgbClr val="FFE5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4808" y="3402"/>
              <a:ext cx="93" cy="99"/>
            </a:xfrm>
            <a:custGeom>
              <a:avLst/>
              <a:gdLst>
                <a:gd name="T0" fmla="*/ 18 w 187"/>
                <a:gd name="T1" fmla="*/ 0 h 197"/>
                <a:gd name="T2" fmla="*/ 0 w 187"/>
                <a:gd name="T3" fmla="*/ 21 h 197"/>
                <a:gd name="T4" fmla="*/ 15 w 187"/>
                <a:gd name="T5" fmla="*/ 99 h 197"/>
                <a:gd name="T6" fmla="*/ 69 w 187"/>
                <a:gd name="T7" fmla="*/ 96 h 197"/>
                <a:gd name="T8" fmla="*/ 93 w 187"/>
                <a:gd name="T9" fmla="*/ 54 h 197"/>
                <a:gd name="T10" fmla="*/ 78 w 187"/>
                <a:gd name="T11" fmla="*/ 15 h 197"/>
                <a:gd name="T12" fmla="*/ 18 w 187"/>
                <a:gd name="T13" fmla="*/ 0 h 197"/>
                <a:gd name="T14" fmla="*/ 18 w 187"/>
                <a:gd name="T15" fmla="*/ 0 h 19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7"/>
                <a:gd name="T25" fmla="*/ 0 h 197"/>
                <a:gd name="T26" fmla="*/ 187 w 187"/>
                <a:gd name="T27" fmla="*/ 197 h 19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7" h="197">
                  <a:moveTo>
                    <a:pt x="36" y="0"/>
                  </a:moveTo>
                  <a:lnTo>
                    <a:pt x="0" y="41"/>
                  </a:lnTo>
                  <a:lnTo>
                    <a:pt x="31" y="197"/>
                  </a:lnTo>
                  <a:lnTo>
                    <a:pt x="139" y="192"/>
                  </a:lnTo>
                  <a:lnTo>
                    <a:pt x="187" y="108"/>
                  </a:lnTo>
                  <a:lnTo>
                    <a:pt x="156" y="3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727" y="2723"/>
              <a:ext cx="174" cy="132"/>
            </a:xfrm>
            <a:custGeom>
              <a:avLst/>
              <a:gdLst>
                <a:gd name="T0" fmla="*/ 0 w 348"/>
                <a:gd name="T1" fmla="*/ 29 h 265"/>
                <a:gd name="T2" fmla="*/ 60 w 348"/>
                <a:gd name="T3" fmla="*/ 50 h 265"/>
                <a:gd name="T4" fmla="*/ 54 w 348"/>
                <a:gd name="T5" fmla="*/ 18 h 265"/>
                <a:gd name="T6" fmla="*/ 72 w 348"/>
                <a:gd name="T7" fmla="*/ 0 h 265"/>
                <a:gd name="T8" fmla="*/ 117 w 348"/>
                <a:gd name="T9" fmla="*/ 12 h 265"/>
                <a:gd name="T10" fmla="*/ 111 w 348"/>
                <a:gd name="T11" fmla="*/ 50 h 265"/>
                <a:gd name="T12" fmla="*/ 135 w 348"/>
                <a:gd name="T13" fmla="*/ 72 h 265"/>
                <a:gd name="T14" fmla="*/ 171 w 348"/>
                <a:gd name="T15" fmla="*/ 75 h 265"/>
                <a:gd name="T16" fmla="*/ 174 w 348"/>
                <a:gd name="T17" fmla="*/ 99 h 265"/>
                <a:gd name="T18" fmla="*/ 123 w 348"/>
                <a:gd name="T19" fmla="*/ 132 h 265"/>
                <a:gd name="T20" fmla="*/ 15 w 348"/>
                <a:gd name="T21" fmla="*/ 132 h 265"/>
                <a:gd name="T22" fmla="*/ 0 w 348"/>
                <a:gd name="T23" fmla="*/ 90 h 265"/>
                <a:gd name="T24" fmla="*/ 0 w 348"/>
                <a:gd name="T25" fmla="*/ 29 h 265"/>
                <a:gd name="T26" fmla="*/ 0 w 348"/>
                <a:gd name="T27" fmla="*/ 29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48"/>
                <a:gd name="T43" fmla="*/ 0 h 265"/>
                <a:gd name="T44" fmla="*/ 348 w 348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48" h="265">
                  <a:moveTo>
                    <a:pt x="0" y="59"/>
                  </a:moveTo>
                  <a:lnTo>
                    <a:pt x="120" y="101"/>
                  </a:lnTo>
                  <a:lnTo>
                    <a:pt x="108" y="36"/>
                  </a:lnTo>
                  <a:lnTo>
                    <a:pt x="144" y="0"/>
                  </a:lnTo>
                  <a:lnTo>
                    <a:pt x="234" y="25"/>
                  </a:lnTo>
                  <a:lnTo>
                    <a:pt x="222" y="101"/>
                  </a:lnTo>
                  <a:lnTo>
                    <a:pt x="270" y="145"/>
                  </a:lnTo>
                  <a:lnTo>
                    <a:pt x="342" y="150"/>
                  </a:lnTo>
                  <a:lnTo>
                    <a:pt x="348" y="198"/>
                  </a:lnTo>
                  <a:lnTo>
                    <a:pt x="247" y="265"/>
                  </a:lnTo>
                  <a:lnTo>
                    <a:pt x="30" y="265"/>
                  </a:lnTo>
                  <a:lnTo>
                    <a:pt x="0" y="181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832" y="2930"/>
              <a:ext cx="60" cy="57"/>
            </a:xfrm>
            <a:custGeom>
              <a:avLst/>
              <a:gdLst>
                <a:gd name="T0" fmla="*/ 0 w 119"/>
                <a:gd name="T1" fmla="*/ 0 h 114"/>
                <a:gd name="T2" fmla="*/ 42 w 119"/>
                <a:gd name="T3" fmla="*/ 3 h 114"/>
                <a:gd name="T4" fmla="*/ 60 w 119"/>
                <a:gd name="T5" fmla="*/ 29 h 114"/>
                <a:gd name="T6" fmla="*/ 42 w 119"/>
                <a:gd name="T7" fmla="*/ 57 h 114"/>
                <a:gd name="T8" fmla="*/ 9 w 119"/>
                <a:gd name="T9" fmla="*/ 57 h 114"/>
                <a:gd name="T10" fmla="*/ 0 w 119"/>
                <a:gd name="T11" fmla="*/ 0 h 114"/>
                <a:gd name="T12" fmla="*/ 0 w 119"/>
                <a:gd name="T13" fmla="*/ 0 h 1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14"/>
                <a:gd name="T23" fmla="*/ 119 w 119"/>
                <a:gd name="T24" fmla="*/ 114 h 1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14">
                  <a:moveTo>
                    <a:pt x="0" y="0"/>
                  </a:moveTo>
                  <a:lnTo>
                    <a:pt x="83" y="5"/>
                  </a:lnTo>
                  <a:lnTo>
                    <a:pt x="119" y="59"/>
                  </a:lnTo>
                  <a:lnTo>
                    <a:pt x="83" y="114"/>
                  </a:lnTo>
                  <a:lnTo>
                    <a:pt x="17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835" y="3044"/>
              <a:ext cx="69" cy="87"/>
            </a:xfrm>
            <a:custGeom>
              <a:avLst/>
              <a:gdLst>
                <a:gd name="T0" fmla="*/ 21 w 137"/>
                <a:gd name="T1" fmla="*/ 0 h 173"/>
                <a:gd name="T2" fmla="*/ 0 w 137"/>
                <a:gd name="T3" fmla="*/ 21 h 173"/>
                <a:gd name="T4" fmla="*/ 6 w 137"/>
                <a:gd name="T5" fmla="*/ 72 h 173"/>
                <a:gd name="T6" fmla="*/ 45 w 137"/>
                <a:gd name="T7" fmla="*/ 87 h 173"/>
                <a:gd name="T8" fmla="*/ 69 w 137"/>
                <a:gd name="T9" fmla="*/ 63 h 173"/>
                <a:gd name="T10" fmla="*/ 21 w 137"/>
                <a:gd name="T11" fmla="*/ 0 h 173"/>
                <a:gd name="T12" fmla="*/ 21 w 137"/>
                <a:gd name="T13" fmla="*/ 0 h 1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7"/>
                <a:gd name="T22" fmla="*/ 0 h 173"/>
                <a:gd name="T23" fmla="*/ 137 w 137"/>
                <a:gd name="T24" fmla="*/ 173 h 1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7" h="173">
                  <a:moveTo>
                    <a:pt x="42" y="0"/>
                  </a:moveTo>
                  <a:lnTo>
                    <a:pt x="0" y="42"/>
                  </a:lnTo>
                  <a:lnTo>
                    <a:pt x="12" y="144"/>
                  </a:lnTo>
                  <a:lnTo>
                    <a:pt x="90" y="173"/>
                  </a:lnTo>
                  <a:lnTo>
                    <a:pt x="137" y="12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4856" y="3236"/>
              <a:ext cx="87" cy="114"/>
            </a:xfrm>
            <a:custGeom>
              <a:avLst/>
              <a:gdLst>
                <a:gd name="T0" fmla="*/ 63 w 173"/>
                <a:gd name="T1" fmla="*/ 0 h 228"/>
                <a:gd name="T2" fmla="*/ 12 w 173"/>
                <a:gd name="T3" fmla="*/ 15 h 228"/>
                <a:gd name="T4" fmla="*/ 5 w 173"/>
                <a:gd name="T5" fmla="*/ 36 h 228"/>
                <a:gd name="T6" fmla="*/ 0 w 173"/>
                <a:gd name="T7" fmla="*/ 70 h 228"/>
                <a:gd name="T8" fmla="*/ 7 w 173"/>
                <a:gd name="T9" fmla="*/ 83 h 228"/>
                <a:gd name="T10" fmla="*/ 17 w 173"/>
                <a:gd name="T11" fmla="*/ 97 h 228"/>
                <a:gd name="T12" fmla="*/ 34 w 173"/>
                <a:gd name="T13" fmla="*/ 114 h 228"/>
                <a:gd name="T14" fmla="*/ 75 w 173"/>
                <a:gd name="T15" fmla="*/ 114 h 228"/>
                <a:gd name="T16" fmla="*/ 87 w 173"/>
                <a:gd name="T17" fmla="*/ 78 h 228"/>
                <a:gd name="T18" fmla="*/ 75 w 173"/>
                <a:gd name="T19" fmla="*/ 27 h 228"/>
                <a:gd name="T20" fmla="*/ 63 w 173"/>
                <a:gd name="T21" fmla="*/ 0 h 228"/>
                <a:gd name="T22" fmla="*/ 63 w 173"/>
                <a:gd name="T23" fmla="*/ 0 h 2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73"/>
                <a:gd name="T37" fmla="*/ 0 h 228"/>
                <a:gd name="T38" fmla="*/ 173 w 173"/>
                <a:gd name="T39" fmla="*/ 228 h 2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73" h="228">
                  <a:moveTo>
                    <a:pt x="126" y="0"/>
                  </a:moveTo>
                  <a:lnTo>
                    <a:pt x="23" y="30"/>
                  </a:lnTo>
                  <a:lnTo>
                    <a:pt x="10" y="72"/>
                  </a:lnTo>
                  <a:lnTo>
                    <a:pt x="0" y="139"/>
                  </a:lnTo>
                  <a:lnTo>
                    <a:pt x="14" y="165"/>
                  </a:lnTo>
                  <a:lnTo>
                    <a:pt x="34" y="194"/>
                  </a:lnTo>
                  <a:lnTo>
                    <a:pt x="67" y="228"/>
                  </a:lnTo>
                  <a:lnTo>
                    <a:pt x="150" y="228"/>
                  </a:lnTo>
                  <a:lnTo>
                    <a:pt x="173" y="156"/>
                  </a:lnTo>
                  <a:lnTo>
                    <a:pt x="150" y="5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703" y="2852"/>
              <a:ext cx="216" cy="693"/>
            </a:xfrm>
            <a:custGeom>
              <a:avLst/>
              <a:gdLst>
                <a:gd name="T0" fmla="*/ 39 w 432"/>
                <a:gd name="T1" fmla="*/ 3 h 1386"/>
                <a:gd name="T2" fmla="*/ 105 w 432"/>
                <a:gd name="T3" fmla="*/ 11 h 1386"/>
                <a:gd name="T4" fmla="*/ 204 w 432"/>
                <a:gd name="T5" fmla="*/ 0 h 1386"/>
                <a:gd name="T6" fmla="*/ 216 w 432"/>
                <a:gd name="T7" fmla="*/ 50 h 1386"/>
                <a:gd name="T8" fmla="*/ 111 w 432"/>
                <a:gd name="T9" fmla="*/ 84 h 1386"/>
                <a:gd name="T10" fmla="*/ 114 w 432"/>
                <a:gd name="T11" fmla="*/ 291 h 1386"/>
                <a:gd name="T12" fmla="*/ 96 w 432"/>
                <a:gd name="T13" fmla="*/ 387 h 1386"/>
                <a:gd name="T14" fmla="*/ 45 w 432"/>
                <a:gd name="T15" fmla="*/ 522 h 1386"/>
                <a:gd name="T16" fmla="*/ 27 w 432"/>
                <a:gd name="T17" fmla="*/ 693 h 1386"/>
                <a:gd name="T18" fmla="*/ 0 w 432"/>
                <a:gd name="T19" fmla="*/ 503 h 1386"/>
                <a:gd name="T20" fmla="*/ 3 w 432"/>
                <a:gd name="T21" fmla="*/ 441 h 1386"/>
                <a:gd name="T22" fmla="*/ 34 w 432"/>
                <a:gd name="T23" fmla="*/ 330 h 1386"/>
                <a:gd name="T24" fmla="*/ 27 w 432"/>
                <a:gd name="T25" fmla="*/ 84 h 1386"/>
                <a:gd name="T26" fmla="*/ 39 w 432"/>
                <a:gd name="T27" fmla="*/ 3 h 1386"/>
                <a:gd name="T28" fmla="*/ 39 w 432"/>
                <a:gd name="T29" fmla="*/ 3 h 138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2"/>
                <a:gd name="T46" fmla="*/ 0 h 1386"/>
                <a:gd name="T47" fmla="*/ 432 w 432"/>
                <a:gd name="T48" fmla="*/ 1386 h 138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2" h="1386">
                  <a:moveTo>
                    <a:pt x="78" y="6"/>
                  </a:moveTo>
                  <a:lnTo>
                    <a:pt x="209" y="23"/>
                  </a:lnTo>
                  <a:lnTo>
                    <a:pt x="407" y="0"/>
                  </a:lnTo>
                  <a:lnTo>
                    <a:pt x="432" y="101"/>
                  </a:lnTo>
                  <a:lnTo>
                    <a:pt x="223" y="167"/>
                  </a:lnTo>
                  <a:lnTo>
                    <a:pt x="228" y="582"/>
                  </a:lnTo>
                  <a:lnTo>
                    <a:pt x="192" y="774"/>
                  </a:lnTo>
                  <a:lnTo>
                    <a:pt x="90" y="1044"/>
                  </a:lnTo>
                  <a:lnTo>
                    <a:pt x="53" y="1386"/>
                  </a:lnTo>
                  <a:lnTo>
                    <a:pt x="0" y="1007"/>
                  </a:lnTo>
                  <a:lnTo>
                    <a:pt x="6" y="882"/>
                  </a:lnTo>
                  <a:lnTo>
                    <a:pt x="67" y="660"/>
                  </a:lnTo>
                  <a:lnTo>
                    <a:pt x="53" y="167"/>
                  </a:lnTo>
                  <a:lnTo>
                    <a:pt x="78" y="6"/>
                  </a:lnTo>
                  <a:close/>
                </a:path>
              </a:pathLst>
            </a:custGeom>
            <a:solidFill>
              <a:srgbClr val="A38C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4109" y="2524"/>
              <a:ext cx="600" cy="328"/>
            </a:xfrm>
            <a:custGeom>
              <a:avLst/>
              <a:gdLst>
                <a:gd name="T0" fmla="*/ 327 w 1200"/>
                <a:gd name="T1" fmla="*/ 0 h 656"/>
                <a:gd name="T2" fmla="*/ 276 w 1200"/>
                <a:gd name="T3" fmla="*/ 100 h 656"/>
                <a:gd name="T4" fmla="*/ 213 w 1200"/>
                <a:gd name="T5" fmla="*/ 165 h 656"/>
                <a:gd name="T6" fmla="*/ 249 w 1200"/>
                <a:gd name="T7" fmla="*/ 174 h 656"/>
                <a:gd name="T8" fmla="*/ 162 w 1200"/>
                <a:gd name="T9" fmla="*/ 228 h 656"/>
                <a:gd name="T10" fmla="*/ 130 w 1200"/>
                <a:gd name="T11" fmla="*/ 174 h 656"/>
                <a:gd name="T12" fmla="*/ 171 w 1200"/>
                <a:gd name="T13" fmla="*/ 180 h 656"/>
                <a:gd name="T14" fmla="*/ 126 w 1200"/>
                <a:gd name="T15" fmla="*/ 123 h 656"/>
                <a:gd name="T16" fmla="*/ 90 w 1200"/>
                <a:gd name="T17" fmla="*/ 36 h 656"/>
                <a:gd name="T18" fmla="*/ 87 w 1200"/>
                <a:gd name="T19" fmla="*/ 108 h 656"/>
                <a:gd name="T20" fmla="*/ 0 w 1200"/>
                <a:gd name="T21" fmla="*/ 177 h 656"/>
                <a:gd name="T22" fmla="*/ 67 w 1200"/>
                <a:gd name="T23" fmla="*/ 189 h 656"/>
                <a:gd name="T24" fmla="*/ 12 w 1200"/>
                <a:gd name="T25" fmla="*/ 295 h 656"/>
                <a:gd name="T26" fmla="*/ 96 w 1200"/>
                <a:gd name="T27" fmla="*/ 303 h 656"/>
                <a:gd name="T28" fmla="*/ 295 w 1200"/>
                <a:gd name="T29" fmla="*/ 310 h 656"/>
                <a:gd name="T30" fmla="*/ 426 w 1200"/>
                <a:gd name="T31" fmla="*/ 319 h 656"/>
                <a:gd name="T32" fmla="*/ 600 w 1200"/>
                <a:gd name="T33" fmla="*/ 328 h 656"/>
                <a:gd name="T34" fmla="*/ 547 w 1200"/>
                <a:gd name="T35" fmla="*/ 280 h 656"/>
                <a:gd name="T36" fmla="*/ 586 w 1200"/>
                <a:gd name="T37" fmla="*/ 277 h 656"/>
                <a:gd name="T38" fmla="*/ 543 w 1200"/>
                <a:gd name="T39" fmla="*/ 228 h 656"/>
                <a:gd name="T40" fmla="*/ 519 w 1200"/>
                <a:gd name="T41" fmla="*/ 142 h 656"/>
                <a:gd name="T42" fmla="*/ 498 w 1200"/>
                <a:gd name="T43" fmla="*/ 67 h 656"/>
                <a:gd name="T44" fmla="*/ 486 w 1200"/>
                <a:gd name="T45" fmla="*/ 126 h 656"/>
                <a:gd name="T46" fmla="*/ 449 w 1200"/>
                <a:gd name="T47" fmla="*/ 189 h 656"/>
                <a:gd name="T48" fmla="*/ 486 w 1200"/>
                <a:gd name="T49" fmla="*/ 177 h 656"/>
                <a:gd name="T50" fmla="*/ 462 w 1200"/>
                <a:gd name="T51" fmla="*/ 240 h 656"/>
                <a:gd name="T52" fmla="*/ 426 w 1200"/>
                <a:gd name="T53" fmla="*/ 274 h 656"/>
                <a:gd name="T54" fmla="*/ 390 w 1200"/>
                <a:gd name="T55" fmla="*/ 286 h 656"/>
                <a:gd name="T56" fmla="*/ 348 w 1200"/>
                <a:gd name="T57" fmla="*/ 232 h 656"/>
                <a:gd name="T58" fmla="*/ 402 w 1200"/>
                <a:gd name="T59" fmla="*/ 240 h 656"/>
                <a:gd name="T60" fmla="*/ 375 w 1200"/>
                <a:gd name="T61" fmla="*/ 198 h 656"/>
                <a:gd name="T62" fmla="*/ 431 w 1200"/>
                <a:gd name="T63" fmla="*/ 211 h 656"/>
                <a:gd name="T64" fmla="*/ 384 w 1200"/>
                <a:gd name="T65" fmla="*/ 150 h 656"/>
                <a:gd name="T66" fmla="*/ 351 w 1200"/>
                <a:gd name="T67" fmla="*/ 84 h 656"/>
                <a:gd name="T68" fmla="*/ 327 w 1200"/>
                <a:gd name="T69" fmla="*/ 0 h 656"/>
                <a:gd name="T70" fmla="*/ 327 w 1200"/>
                <a:gd name="T71" fmla="*/ 0 h 65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00"/>
                <a:gd name="T109" fmla="*/ 0 h 656"/>
                <a:gd name="T110" fmla="*/ 1200 w 1200"/>
                <a:gd name="T111" fmla="*/ 656 h 65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00" h="656">
                  <a:moveTo>
                    <a:pt x="654" y="0"/>
                  </a:moveTo>
                  <a:lnTo>
                    <a:pt x="552" y="200"/>
                  </a:lnTo>
                  <a:lnTo>
                    <a:pt x="426" y="331"/>
                  </a:lnTo>
                  <a:lnTo>
                    <a:pt x="498" y="348"/>
                  </a:lnTo>
                  <a:lnTo>
                    <a:pt x="325" y="456"/>
                  </a:lnTo>
                  <a:lnTo>
                    <a:pt x="259" y="348"/>
                  </a:lnTo>
                  <a:lnTo>
                    <a:pt x="342" y="361"/>
                  </a:lnTo>
                  <a:lnTo>
                    <a:pt x="253" y="247"/>
                  </a:lnTo>
                  <a:lnTo>
                    <a:pt x="181" y="72"/>
                  </a:lnTo>
                  <a:lnTo>
                    <a:pt x="175" y="217"/>
                  </a:lnTo>
                  <a:lnTo>
                    <a:pt x="0" y="355"/>
                  </a:lnTo>
                  <a:lnTo>
                    <a:pt x="133" y="378"/>
                  </a:lnTo>
                  <a:lnTo>
                    <a:pt x="25" y="589"/>
                  </a:lnTo>
                  <a:lnTo>
                    <a:pt x="192" y="606"/>
                  </a:lnTo>
                  <a:lnTo>
                    <a:pt x="590" y="620"/>
                  </a:lnTo>
                  <a:lnTo>
                    <a:pt x="852" y="637"/>
                  </a:lnTo>
                  <a:lnTo>
                    <a:pt x="1200" y="656"/>
                  </a:lnTo>
                  <a:lnTo>
                    <a:pt x="1093" y="559"/>
                  </a:lnTo>
                  <a:lnTo>
                    <a:pt x="1171" y="553"/>
                  </a:lnTo>
                  <a:lnTo>
                    <a:pt x="1086" y="456"/>
                  </a:lnTo>
                  <a:lnTo>
                    <a:pt x="1038" y="283"/>
                  </a:lnTo>
                  <a:lnTo>
                    <a:pt x="996" y="133"/>
                  </a:lnTo>
                  <a:lnTo>
                    <a:pt x="972" y="253"/>
                  </a:lnTo>
                  <a:lnTo>
                    <a:pt x="899" y="378"/>
                  </a:lnTo>
                  <a:lnTo>
                    <a:pt x="972" y="355"/>
                  </a:lnTo>
                  <a:lnTo>
                    <a:pt x="924" y="481"/>
                  </a:lnTo>
                  <a:lnTo>
                    <a:pt x="852" y="547"/>
                  </a:lnTo>
                  <a:lnTo>
                    <a:pt x="780" y="572"/>
                  </a:lnTo>
                  <a:lnTo>
                    <a:pt x="696" y="464"/>
                  </a:lnTo>
                  <a:lnTo>
                    <a:pt x="804" y="481"/>
                  </a:lnTo>
                  <a:lnTo>
                    <a:pt x="751" y="397"/>
                  </a:lnTo>
                  <a:lnTo>
                    <a:pt x="863" y="422"/>
                  </a:lnTo>
                  <a:lnTo>
                    <a:pt x="768" y="300"/>
                  </a:lnTo>
                  <a:lnTo>
                    <a:pt x="702" y="169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rgbClr val="66C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738" y="3254"/>
              <a:ext cx="992" cy="631"/>
            </a:xfrm>
            <a:custGeom>
              <a:avLst/>
              <a:gdLst>
                <a:gd name="T0" fmla="*/ 52 w 1984"/>
                <a:gd name="T1" fmla="*/ 0 h 1260"/>
                <a:gd name="T2" fmla="*/ 57 w 1984"/>
                <a:gd name="T3" fmla="*/ 148 h 1260"/>
                <a:gd name="T4" fmla="*/ 0 w 1984"/>
                <a:gd name="T5" fmla="*/ 195 h 1260"/>
                <a:gd name="T6" fmla="*/ 24 w 1984"/>
                <a:gd name="T7" fmla="*/ 259 h 1260"/>
                <a:gd name="T8" fmla="*/ 432 w 1984"/>
                <a:gd name="T9" fmla="*/ 418 h 1260"/>
                <a:gd name="T10" fmla="*/ 475 w 1984"/>
                <a:gd name="T11" fmla="*/ 436 h 1260"/>
                <a:gd name="T12" fmla="*/ 471 w 1984"/>
                <a:gd name="T13" fmla="*/ 475 h 1260"/>
                <a:gd name="T14" fmla="*/ 432 w 1984"/>
                <a:gd name="T15" fmla="*/ 493 h 1260"/>
                <a:gd name="T16" fmla="*/ 438 w 1984"/>
                <a:gd name="T17" fmla="*/ 520 h 1260"/>
                <a:gd name="T18" fmla="*/ 681 w 1984"/>
                <a:gd name="T19" fmla="*/ 631 h 1260"/>
                <a:gd name="T20" fmla="*/ 792 w 1984"/>
                <a:gd name="T21" fmla="*/ 553 h 1260"/>
                <a:gd name="T22" fmla="*/ 846 w 1984"/>
                <a:gd name="T23" fmla="*/ 496 h 1260"/>
                <a:gd name="T24" fmla="*/ 906 w 1984"/>
                <a:gd name="T25" fmla="*/ 428 h 1260"/>
                <a:gd name="T26" fmla="*/ 978 w 1984"/>
                <a:gd name="T27" fmla="*/ 376 h 1260"/>
                <a:gd name="T28" fmla="*/ 992 w 1984"/>
                <a:gd name="T29" fmla="*/ 262 h 1260"/>
                <a:gd name="T30" fmla="*/ 945 w 1984"/>
                <a:gd name="T31" fmla="*/ 168 h 1260"/>
                <a:gd name="T32" fmla="*/ 456 w 1984"/>
                <a:gd name="T33" fmla="*/ 109 h 1260"/>
                <a:gd name="T34" fmla="*/ 333 w 1984"/>
                <a:gd name="T35" fmla="*/ 78 h 1260"/>
                <a:gd name="T36" fmla="*/ 109 w 1984"/>
                <a:gd name="T37" fmla="*/ 141 h 1260"/>
                <a:gd name="T38" fmla="*/ 88 w 1984"/>
                <a:gd name="T39" fmla="*/ 0 h 1260"/>
                <a:gd name="T40" fmla="*/ 52 w 1984"/>
                <a:gd name="T41" fmla="*/ 0 h 1260"/>
                <a:gd name="T42" fmla="*/ 52 w 1984"/>
                <a:gd name="T43" fmla="*/ 0 h 12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984"/>
                <a:gd name="T67" fmla="*/ 0 h 1260"/>
                <a:gd name="T68" fmla="*/ 1984 w 1984"/>
                <a:gd name="T69" fmla="*/ 1260 h 126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984" h="1260">
                  <a:moveTo>
                    <a:pt x="103" y="0"/>
                  </a:moveTo>
                  <a:lnTo>
                    <a:pt x="114" y="295"/>
                  </a:lnTo>
                  <a:lnTo>
                    <a:pt x="0" y="390"/>
                  </a:lnTo>
                  <a:lnTo>
                    <a:pt x="48" y="517"/>
                  </a:lnTo>
                  <a:lnTo>
                    <a:pt x="863" y="835"/>
                  </a:lnTo>
                  <a:lnTo>
                    <a:pt x="949" y="871"/>
                  </a:lnTo>
                  <a:lnTo>
                    <a:pt x="941" y="949"/>
                  </a:lnTo>
                  <a:lnTo>
                    <a:pt x="863" y="985"/>
                  </a:lnTo>
                  <a:lnTo>
                    <a:pt x="876" y="1038"/>
                  </a:lnTo>
                  <a:lnTo>
                    <a:pt x="1361" y="1260"/>
                  </a:lnTo>
                  <a:lnTo>
                    <a:pt x="1583" y="1105"/>
                  </a:lnTo>
                  <a:lnTo>
                    <a:pt x="1692" y="990"/>
                  </a:lnTo>
                  <a:lnTo>
                    <a:pt x="1812" y="854"/>
                  </a:lnTo>
                  <a:lnTo>
                    <a:pt x="1956" y="751"/>
                  </a:lnTo>
                  <a:lnTo>
                    <a:pt x="1984" y="523"/>
                  </a:lnTo>
                  <a:lnTo>
                    <a:pt x="1889" y="336"/>
                  </a:lnTo>
                  <a:lnTo>
                    <a:pt x="912" y="217"/>
                  </a:lnTo>
                  <a:lnTo>
                    <a:pt x="665" y="156"/>
                  </a:lnTo>
                  <a:lnTo>
                    <a:pt x="217" y="281"/>
                  </a:lnTo>
                  <a:lnTo>
                    <a:pt x="1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FFDB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834" y="2858"/>
              <a:ext cx="893" cy="540"/>
            </a:xfrm>
            <a:custGeom>
              <a:avLst/>
              <a:gdLst>
                <a:gd name="T0" fmla="*/ 885 w 1787"/>
                <a:gd name="T1" fmla="*/ 26 h 1080"/>
                <a:gd name="T2" fmla="*/ 677 w 1787"/>
                <a:gd name="T3" fmla="*/ 30 h 1080"/>
                <a:gd name="T4" fmla="*/ 275 w 1787"/>
                <a:gd name="T5" fmla="*/ 0 h 1080"/>
                <a:gd name="T6" fmla="*/ 216 w 1787"/>
                <a:gd name="T7" fmla="*/ 246 h 1080"/>
                <a:gd name="T8" fmla="*/ 93 w 1787"/>
                <a:gd name="T9" fmla="*/ 327 h 1080"/>
                <a:gd name="T10" fmla="*/ 0 w 1787"/>
                <a:gd name="T11" fmla="*/ 366 h 1080"/>
                <a:gd name="T12" fmla="*/ 114 w 1787"/>
                <a:gd name="T13" fmla="*/ 384 h 1080"/>
                <a:gd name="T14" fmla="*/ 339 w 1787"/>
                <a:gd name="T15" fmla="*/ 288 h 1080"/>
                <a:gd name="T16" fmla="*/ 177 w 1787"/>
                <a:gd name="T17" fmla="*/ 396 h 1080"/>
                <a:gd name="T18" fmla="*/ 350 w 1787"/>
                <a:gd name="T19" fmla="*/ 420 h 1080"/>
                <a:gd name="T20" fmla="*/ 524 w 1787"/>
                <a:gd name="T21" fmla="*/ 330 h 1080"/>
                <a:gd name="T22" fmla="*/ 392 w 1787"/>
                <a:gd name="T23" fmla="*/ 432 h 1080"/>
                <a:gd name="T24" fmla="*/ 527 w 1787"/>
                <a:gd name="T25" fmla="*/ 453 h 1080"/>
                <a:gd name="T26" fmla="*/ 701 w 1787"/>
                <a:gd name="T27" fmla="*/ 378 h 1080"/>
                <a:gd name="T28" fmla="*/ 566 w 1787"/>
                <a:gd name="T29" fmla="*/ 471 h 1080"/>
                <a:gd name="T30" fmla="*/ 776 w 1787"/>
                <a:gd name="T31" fmla="*/ 502 h 1080"/>
                <a:gd name="T32" fmla="*/ 807 w 1787"/>
                <a:gd name="T33" fmla="*/ 540 h 1080"/>
                <a:gd name="T34" fmla="*/ 869 w 1787"/>
                <a:gd name="T35" fmla="*/ 498 h 1080"/>
                <a:gd name="T36" fmla="*/ 872 w 1787"/>
                <a:gd name="T37" fmla="*/ 435 h 1080"/>
                <a:gd name="T38" fmla="*/ 893 w 1787"/>
                <a:gd name="T39" fmla="*/ 354 h 1080"/>
                <a:gd name="T40" fmla="*/ 885 w 1787"/>
                <a:gd name="T41" fmla="*/ 26 h 1080"/>
                <a:gd name="T42" fmla="*/ 885 w 1787"/>
                <a:gd name="T43" fmla="*/ 26 h 10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87"/>
                <a:gd name="T67" fmla="*/ 0 h 1080"/>
                <a:gd name="T68" fmla="*/ 1787 w 1787"/>
                <a:gd name="T69" fmla="*/ 1080 h 10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87" h="1080">
                  <a:moveTo>
                    <a:pt x="1770" y="53"/>
                  </a:moveTo>
                  <a:lnTo>
                    <a:pt x="1355" y="61"/>
                  </a:lnTo>
                  <a:lnTo>
                    <a:pt x="551" y="0"/>
                  </a:lnTo>
                  <a:lnTo>
                    <a:pt x="432" y="493"/>
                  </a:lnTo>
                  <a:lnTo>
                    <a:pt x="186" y="654"/>
                  </a:lnTo>
                  <a:lnTo>
                    <a:pt x="0" y="732"/>
                  </a:lnTo>
                  <a:lnTo>
                    <a:pt x="228" y="768"/>
                  </a:lnTo>
                  <a:lnTo>
                    <a:pt x="679" y="576"/>
                  </a:lnTo>
                  <a:lnTo>
                    <a:pt x="354" y="793"/>
                  </a:lnTo>
                  <a:lnTo>
                    <a:pt x="701" y="841"/>
                  </a:lnTo>
                  <a:lnTo>
                    <a:pt x="1049" y="660"/>
                  </a:lnTo>
                  <a:lnTo>
                    <a:pt x="785" y="865"/>
                  </a:lnTo>
                  <a:lnTo>
                    <a:pt x="1055" y="907"/>
                  </a:lnTo>
                  <a:lnTo>
                    <a:pt x="1403" y="757"/>
                  </a:lnTo>
                  <a:lnTo>
                    <a:pt x="1133" y="943"/>
                  </a:lnTo>
                  <a:lnTo>
                    <a:pt x="1553" y="1004"/>
                  </a:lnTo>
                  <a:lnTo>
                    <a:pt x="1614" y="1080"/>
                  </a:lnTo>
                  <a:lnTo>
                    <a:pt x="1739" y="996"/>
                  </a:lnTo>
                  <a:lnTo>
                    <a:pt x="1745" y="871"/>
                  </a:lnTo>
                  <a:lnTo>
                    <a:pt x="1787" y="709"/>
                  </a:lnTo>
                  <a:lnTo>
                    <a:pt x="1770" y="53"/>
                  </a:lnTo>
                  <a:close/>
                </a:path>
              </a:pathLst>
            </a:custGeom>
            <a:solidFill>
              <a:srgbClr val="FF737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3846" y="3309"/>
              <a:ext cx="884" cy="309"/>
            </a:xfrm>
            <a:custGeom>
              <a:avLst/>
              <a:gdLst>
                <a:gd name="T0" fmla="*/ 192 w 1767"/>
                <a:gd name="T1" fmla="*/ 0 h 618"/>
                <a:gd name="T2" fmla="*/ 195 w 1767"/>
                <a:gd name="T3" fmla="*/ 34 h 618"/>
                <a:gd name="T4" fmla="*/ 45 w 1767"/>
                <a:gd name="T5" fmla="*/ 81 h 618"/>
                <a:gd name="T6" fmla="*/ 117 w 1767"/>
                <a:gd name="T7" fmla="*/ 102 h 618"/>
                <a:gd name="T8" fmla="*/ 0 w 1767"/>
                <a:gd name="T9" fmla="*/ 123 h 618"/>
                <a:gd name="T10" fmla="*/ 0 w 1767"/>
                <a:gd name="T11" fmla="*/ 164 h 618"/>
                <a:gd name="T12" fmla="*/ 156 w 1767"/>
                <a:gd name="T13" fmla="*/ 138 h 618"/>
                <a:gd name="T14" fmla="*/ 318 w 1767"/>
                <a:gd name="T15" fmla="*/ 174 h 618"/>
                <a:gd name="T16" fmla="*/ 315 w 1767"/>
                <a:gd name="T17" fmla="*/ 73 h 618"/>
                <a:gd name="T18" fmla="*/ 366 w 1767"/>
                <a:gd name="T19" fmla="*/ 89 h 618"/>
                <a:gd name="T20" fmla="*/ 377 w 1767"/>
                <a:gd name="T21" fmla="*/ 186 h 618"/>
                <a:gd name="T22" fmla="*/ 450 w 1767"/>
                <a:gd name="T23" fmla="*/ 204 h 618"/>
                <a:gd name="T24" fmla="*/ 377 w 1767"/>
                <a:gd name="T25" fmla="*/ 216 h 618"/>
                <a:gd name="T26" fmla="*/ 384 w 1767"/>
                <a:gd name="T27" fmla="*/ 273 h 618"/>
                <a:gd name="T28" fmla="*/ 510 w 1767"/>
                <a:gd name="T29" fmla="*/ 225 h 618"/>
                <a:gd name="T30" fmla="*/ 759 w 1767"/>
                <a:gd name="T31" fmla="*/ 309 h 618"/>
                <a:gd name="T32" fmla="*/ 756 w 1767"/>
                <a:gd name="T33" fmla="*/ 141 h 618"/>
                <a:gd name="T34" fmla="*/ 810 w 1767"/>
                <a:gd name="T35" fmla="*/ 148 h 618"/>
                <a:gd name="T36" fmla="*/ 803 w 1767"/>
                <a:gd name="T37" fmla="*/ 286 h 618"/>
                <a:gd name="T38" fmla="*/ 884 w 1767"/>
                <a:gd name="T39" fmla="*/ 237 h 618"/>
                <a:gd name="T40" fmla="*/ 873 w 1767"/>
                <a:gd name="T41" fmla="*/ 39 h 618"/>
                <a:gd name="T42" fmla="*/ 795 w 1767"/>
                <a:gd name="T43" fmla="*/ 89 h 618"/>
                <a:gd name="T44" fmla="*/ 333 w 1767"/>
                <a:gd name="T45" fmla="*/ 3 h 618"/>
                <a:gd name="T46" fmla="*/ 192 w 1767"/>
                <a:gd name="T47" fmla="*/ 0 h 618"/>
                <a:gd name="T48" fmla="*/ 192 w 1767"/>
                <a:gd name="T49" fmla="*/ 0 h 61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767"/>
                <a:gd name="T76" fmla="*/ 0 h 618"/>
                <a:gd name="T77" fmla="*/ 1767 w 1767"/>
                <a:gd name="T78" fmla="*/ 618 h 61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767" h="618">
                  <a:moveTo>
                    <a:pt x="384" y="0"/>
                  </a:moveTo>
                  <a:lnTo>
                    <a:pt x="389" y="67"/>
                  </a:lnTo>
                  <a:lnTo>
                    <a:pt x="89" y="162"/>
                  </a:lnTo>
                  <a:lnTo>
                    <a:pt x="234" y="204"/>
                  </a:lnTo>
                  <a:lnTo>
                    <a:pt x="0" y="246"/>
                  </a:lnTo>
                  <a:lnTo>
                    <a:pt x="0" y="329"/>
                  </a:lnTo>
                  <a:lnTo>
                    <a:pt x="312" y="276"/>
                  </a:lnTo>
                  <a:lnTo>
                    <a:pt x="635" y="348"/>
                  </a:lnTo>
                  <a:lnTo>
                    <a:pt x="629" y="145"/>
                  </a:lnTo>
                  <a:lnTo>
                    <a:pt x="732" y="179"/>
                  </a:lnTo>
                  <a:lnTo>
                    <a:pt x="754" y="373"/>
                  </a:lnTo>
                  <a:lnTo>
                    <a:pt x="899" y="409"/>
                  </a:lnTo>
                  <a:lnTo>
                    <a:pt x="754" y="432"/>
                  </a:lnTo>
                  <a:lnTo>
                    <a:pt x="768" y="546"/>
                  </a:lnTo>
                  <a:lnTo>
                    <a:pt x="1019" y="451"/>
                  </a:lnTo>
                  <a:lnTo>
                    <a:pt x="1517" y="618"/>
                  </a:lnTo>
                  <a:lnTo>
                    <a:pt x="1511" y="282"/>
                  </a:lnTo>
                  <a:lnTo>
                    <a:pt x="1619" y="295"/>
                  </a:lnTo>
                  <a:lnTo>
                    <a:pt x="1606" y="571"/>
                  </a:lnTo>
                  <a:lnTo>
                    <a:pt x="1767" y="474"/>
                  </a:lnTo>
                  <a:lnTo>
                    <a:pt x="1745" y="78"/>
                  </a:lnTo>
                  <a:lnTo>
                    <a:pt x="1589" y="179"/>
                  </a:lnTo>
                  <a:lnTo>
                    <a:pt x="665" y="6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448" y="3627"/>
              <a:ext cx="294" cy="255"/>
            </a:xfrm>
            <a:custGeom>
              <a:avLst/>
              <a:gdLst>
                <a:gd name="T0" fmla="*/ 162 w 587"/>
                <a:gd name="T1" fmla="*/ 84 h 510"/>
                <a:gd name="T2" fmla="*/ 120 w 587"/>
                <a:gd name="T3" fmla="*/ 94 h 510"/>
                <a:gd name="T4" fmla="*/ 120 w 587"/>
                <a:gd name="T5" fmla="*/ 147 h 510"/>
                <a:gd name="T6" fmla="*/ 69 w 587"/>
                <a:gd name="T7" fmla="*/ 156 h 510"/>
                <a:gd name="T8" fmla="*/ 57 w 587"/>
                <a:gd name="T9" fmla="*/ 195 h 510"/>
                <a:gd name="T10" fmla="*/ 0 w 587"/>
                <a:gd name="T11" fmla="*/ 210 h 510"/>
                <a:gd name="T12" fmla="*/ 3 w 587"/>
                <a:gd name="T13" fmla="*/ 255 h 510"/>
                <a:gd name="T14" fmla="*/ 87 w 587"/>
                <a:gd name="T15" fmla="*/ 222 h 510"/>
                <a:gd name="T16" fmla="*/ 108 w 587"/>
                <a:gd name="T17" fmla="*/ 177 h 510"/>
                <a:gd name="T18" fmla="*/ 141 w 587"/>
                <a:gd name="T19" fmla="*/ 180 h 510"/>
                <a:gd name="T20" fmla="*/ 150 w 587"/>
                <a:gd name="T21" fmla="*/ 130 h 510"/>
                <a:gd name="T22" fmla="*/ 207 w 587"/>
                <a:gd name="T23" fmla="*/ 105 h 510"/>
                <a:gd name="T24" fmla="*/ 231 w 587"/>
                <a:gd name="T25" fmla="*/ 63 h 510"/>
                <a:gd name="T26" fmla="*/ 294 w 587"/>
                <a:gd name="T27" fmla="*/ 0 h 510"/>
                <a:gd name="T28" fmla="*/ 198 w 587"/>
                <a:gd name="T29" fmla="*/ 9 h 510"/>
                <a:gd name="T30" fmla="*/ 195 w 587"/>
                <a:gd name="T31" fmla="*/ 55 h 510"/>
                <a:gd name="T32" fmla="*/ 192 w 587"/>
                <a:gd name="T33" fmla="*/ 72 h 510"/>
                <a:gd name="T34" fmla="*/ 162 w 587"/>
                <a:gd name="T35" fmla="*/ 84 h 510"/>
                <a:gd name="T36" fmla="*/ 162 w 587"/>
                <a:gd name="T37" fmla="*/ 84 h 5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87"/>
                <a:gd name="T58" fmla="*/ 0 h 510"/>
                <a:gd name="T59" fmla="*/ 587 w 587"/>
                <a:gd name="T60" fmla="*/ 510 h 5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87" h="510">
                  <a:moveTo>
                    <a:pt x="323" y="168"/>
                  </a:moveTo>
                  <a:lnTo>
                    <a:pt x="239" y="187"/>
                  </a:lnTo>
                  <a:lnTo>
                    <a:pt x="239" y="293"/>
                  </a:lnTo>
                  <a:lnTo>
                    <a:pt x="137" y="312"/>
                  </a:lnTo>
                  <a:lnTo>
                    <a:pt x="114" y="390"/>
                  </a:lnTo>
                  <a:lnTo>
                    <a:pt x="0" y="420"/>
                  </a:lnTo>
                  <a:lnTo>
                    <a:pt x="6" y="510"/>
                  </a:lnTo>
                  <a:lnTo>
                    <a:pt x="173" y="443"/>
                  </a:lnTo>
                  <a:lnTo>
                    <a:pt x="215" y="354"/>
                  </a:lnTo>
                  <a:lnTo>
                    <a:pt x="281" y="360"/>
                  </a:lnTo>
                  <a:lnTo>
                    <a:pt x="300" y="259"/>
                  </a:lnTo>
                  <a:lnTo>
                    <a:pt x="414" y="209"/>
                  </a:lnTo>
                  <a:lnTo>
                    <a:pt x="462" y="126"/>
                  </a:lnTo>
                  <a:lnTo>
                    <a:pt x="587" y="0"/>
                  </a:lnTo>
                  <a:lnTo>
                    <a:pt x="395" y="17"/>
                  </a:lnTo>
                  <a:lnTo>
                    <a:pt x="390" y="109"/>
                  </a:lnTo>
                  <a:lnTo>
                    <a:pt x="384" y="143"/>
                  </a:lnTo>
                  <a:lnTo>
                    <a:pt x="323" y="168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4454" y="3381"/>
              <a:ext cx="63" cy="86"/>
            </a:xfrm>
            <a:custGeom>
              <a:avLst/>
              <a:gdLst>
                <a:gd name="T0" fmla="*/ 0 w 126"/>
                <a:gd name="T1" fmla="*/ 5 h 173"/>
                <a:gd name="T2" fmla="*/ 3 w 126"/>
                <a:gd name="T3" fmla="*/ 86 h 173"/>
                <a:gd name="T4" fmla="*/ 55 w 126"/>
                <a:gd name="T5" fmla="*/ 86 h 173"/>
                <a:gd name="T6" fmla="*/ 63 w 126"/>
                <a:gd name="T7" fmla="*/ 0 h 173"/>
                <a:gd name="T8" fmla="*/ 0 w 126"/>
                <a:gd name="T9" fmla="*/ 5 h 173"/>
                <a:gd name="T10" fmla="*/ 0 w 126"/>
                <a:gd name="T11" fmla="*/ 5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"/>
                <a:gd name="T19" fmla="*/ 0 h 173"/>
                <a:gd name="T20" fmla="*/ 126 w 126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" h="173">
                  <a:moveTo>
                    <a:pt x="0" y="11"/>
                  </a:moveTo>
                  <a:lnTo>
                    <a:pt x="6" y="173"/>
                  </a:lnTo>
                  <a:lnTo>
                    <a:pt x="109" y="173"/>
                  </a:lnTo>
                  <a:lnTo>
                    <a:pt x="126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3A3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4361" y="2550"/>
              <a:ext cx="198" cy="293"/>
            </a:xfrm>
            <a:custGeom>
              <a:avLst/>
              <a:gdLst>
                <a:gd name="T0" fmla="*/ 84 w 395"/>
                <a:gd name="T1" fmla="*/ 0 h 586"/>
                <a:gd name="T2" fmla="*/ 58 w 395"/>
                <a:gd name="T3" fmla="*/ 93 h 586"/>
                <a:gd name="T4" fmla="*/ 0 w 395"/>
                <a:gd name="T5" fmla="*/ 173 h 586"/>
                <a:gd name="T6" fmla="*/ 33 w 395"/>
                <a:gd name="T7" fmla="*/ 181 h 586"/>
                <a:gd name="T8" fmla="*/ 0 w 395"/>
                <a:gd name="T9" fmla="*/ 264 h 586"/>
                <a:gd name="T10" fmla="*/ 174 w 395"/>
                <a:gd name="T11" fmla="*/ 293 h 586"/>
                <a:gd name="T12" fmla="*/ 96 w 395"/>
                <a:gd name="T13" fmla="*/ 206 h 586"/>
                <a:gd name="T14" fmla="*/ 150 w 395"/>
                <a:gd name="T15" fmla="*/ 215 h 586"/>
                <a:gd name="T16" fmla="*/ 124 w 395"/>
                <a:gd name="T17" fmla="*/ 173 h 586"/>
                <a:gd name="T18" fmla="*/ 198 w 395"/>
                <a:gd name="T19" fmla="*/ 163 h 586"/>
                <a:gd name="T20" fmla="*/ 98 w 395"/>
                <a:gd name="T21" fmla="*/ 111 h 586"/>
                <a:gd name="T22" fmla="*/ 84 w 395"/>
                <a:gd name="T23" fmla="*/ 0 h 586"/>
                <a:gd name="T24" fmla="*/ 84 w 395"/>
                <a:gd name="T25" fmla="*/ 0 h 58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5"/>
                <a:gd name="T40" fmla="*/ 0 h 586"/>
                <a:gd name="T41" fmla="*/ 395 w 395"/>
                <a:gd name="T42" fmla="*/ 586 h 58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5" h="586">
                  <a:moveTo>
                    <a:pt x="167" y="0"/>
                  </a:moveTo>
                  <a:lnTo>
                    <a:pt x="116" y="187"/>
                  </a:lnTo>
                  <a:lnTo>
                    <a:pt x="0" y="346"/>
                  </a:lnTo>
                  <a:lnTo>
                    <a:pt x="65" y="362"/>
                  </a:lnTo>
                  <a:lnTo>
                    <a:pt x="0" y="527"/>
                  </a:lnTo>
                  <a:lnTo>
                    <a:pt x="348" y="586"/>
                  </a:lnTo>
                  <a:lnTo>
                    <a:pt x="192" y="413"/>
                  </a:lnTo>
                  <a:lnTo>
                    <a:pt x="300" y="430"/>
                  </a:lnTo>
                  <a:lnTo>
                    <a:pt x="247" y="346"/>
                  </a:lnTo>
                  <a:lnTo>
                    <a:pt x="395" y="327"/>
                  </a:lnTo>
                  <a:lnTo>
                    <a:pt x="196" y="22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099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789" y="3244"/>
              <a:ext cx="46" cy="63"/>
            </a:xfrm>
            <a:custGeom>
              <a:avLst/>
              <a:gdLst>
                <a:gd name="T0" fmla="*/ 0 w 93"/>
                <a:gd name="T1" fmla="*/ 0 h 126"/>
                <a:gd name="T2" fmla="*/ 2 w 93"/>
                <a:gd name="T3" fmla="*/ 46 h 126"/>
                <a:gd name="T4" fmla="*/ 46 w 93"/>
                <a:gd name="T5" fmla="*/ 63 h 126"/>
                <a:gd name="T6" fmla="*/ 36 w 93"/>
                <a:gd name="T7" fmla="*/ 11 h 126"/>
                <a:gd name="T8" fmla="*/ 0 w 93"/>
                <a:gd name="T9" fmla="*/ 0 h 126"/>
                <a:gd name="T10" fmla="*/ 0 w 93"/>
                <a:gd name="T11" fmla="*/ 0 h 1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26"/>
                <a:gd name="T20" fmla="*/ 93 w 93"/>
                <a:gd name="T21" fmla="*/ 126 h 1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26">
                  <a:moveTo>
                    <a:pt x="0" y="0"/>
                  </a:moveTo>
                  <a:lnTo>
                    <a:pt x="4" y="91"/>
                  </a:lnTo>
                  <a:lnTo>
                    <a:pt x="93" y="126"/>
                  </a:lnTo>
                  <a:lnTo>
                    <a:pt x="7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3758" y="3474"/>
              <a:ext cx="485" cy="223"/>
            </a:xfrm>
            <a:custGeom>
              <a:avLst/>
              <a:gdLst>
                <a:gd name="T0" fmla="*/ 0 w 971"/>
                <a:gd name="T1" fmla="*/ 0 h 447"/>
                <a:gd name="T2" fmla="*/ 480 w 971"/>
                <a:gd name="T3" fmla="*/ 160 h 447"/>
                <a:gd name="T4" fmla="*/ 485 w 971"/>
                <a:gd name="T5" fmla="*/ 198 h 447"/>
                <a:gd name="T6" fmla="*/ 457 w 971"/>
                <a:gd name="T7" fmla="*/ 196 h 447"/>
                <a:gd name="T8" fmla="*/ 448 w 971"/>
                <a:gd name="T9" fmla="*/ 223 h 447"/>
                <a:gd name="T10" fmla="*/ 127 w 971"/>
                <a:gd name="T11" fmla="*/ 94 h 447"/>
                <a:gd name="T12" fmla="*/ 4 w 971"/>
                <a:gd name="T13" fmla="*/ 39 h 447"/>
                <a:gd name="T14" fmla="*/ 0 w 971"/>
                <a:gd name="T15" fmla="*/ 0 h 447"/>
                <a:gd name="T16" fmla="*/ 0 w 971"/>
                <a:gd name="T17" fmla="*/ 0 h 4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1"/>
                <a:gd name="T28" fmla="*/ 0 h 447"/>
                <a:gd name="T29" fmla="*/ 971 w 971"/>
                <a:gd name="T30" fmla="*/ 447 h 4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1" h="447">
                  <a:moveTo>
                    <a:pt x="0" y="0"/>
                  </a:moveTo>
                  <a:lnTo>
                    <a:pt x="960" y="321"/>
                  </a:lnTo>
                  <a:lnTo>
                    <a:pt x="971" y="397"/>
                  </a:lnTo>
                  <a:lnTo>
                    <a:pt x="914" y="392"/>
                  </a:lnTo>
                  <a:lnTo>
                    <a:pt x="897" y="447"/>
                  </a:lnTo>
                  <a:lnTo>
                    <a:pt x="255" y="188"/>
                  </a:lnTo>
                  <a:lnTo>
                    <a:pt x="8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4695" y="2840"/>
              <a:ext cx="54" cy="480"/>
            </a:xfrm>
            <a:custGeom>
              <a:avLst/>
              <a:gdLst>
                <a:gd name="T0" fmla="*/ 48 w 108"/>
                <a:gd name="T1" fmla="*/ 8 h 960"/>
                <a:gd name="T2" fmla="*/ 41 w 108"/>
                <a:gd name="T3" fmla="*/ 108 h 960"/>
                <a:gd name="T4" fmla="*/ 54 w 108"/>
                <a:gd name="T5" fmla="*/ 305 h 960"/>
                <a:gd name="T6" fmla="*/ 54 w 108"/>
                <a:gd name="T7" fmla="*/ 341 h 960"/>
                <a:gd name="T8" fmla="*/ 54 w 108"/>
                <a:gd name="T9" fmla="*/ 381 h 960"/>
                <a:gd name="T10" fmla="*/ 48 w 108"/>
                <a:gd name="T11" fmla="*/ 396 h 960"/>
                <a:gd name="T12" fmla="*/ 35 w 108"/>
                <a:gd name="T13" fmla="*/ 428 h 960"/>
                <a:gd name="T14" fmla="*/ 21 w 108"/>
                <a:gd name="T15" fmla="*/ 459 h 960"/>
                <a:gd name="T16" fmla="*/ 14 w 108"/>
                <a:gd name="T17" fmla="*/ 476 h 960"/>
                <a:gd name="T18" fmla="*/ 5 w 108"/>
                <a:gd name="T19" fmla="*/ 480 h 960"/>
                <a:gd name="T20" fmla="*/ 0 w 108"/>
                <a:gd name="T21" fmla="*/ 472 h 960"/>
                <a:gd name="T22" fmla="*/ 7 w 108"/>
                <a:gd name="T23" fmla="*/ 425 h 960"/>
                <a:gd name="T24" fmla="*/ 16 w 108"/>
                <a:gd name="T25" fmla="*/ 380 h 960"/>
                <a:gd name="T26" fmla="*/ 15 w 108"/>
                <a:gd name="T27" fmla="*/ 295 h 960"/>
                <a:gd name="T28" fmla="*/ 15 w 108"/>
                <a:gd name="T29" fmla="*/ 188 h 960"/>
                <a:gd name="T30" fmla="*/ 20 w 108"/>
                <a:gd name="T31" fmla="*/ 83 h 960"/>
                <a:gd name="T32" fmla="*/ 26 w 108"/>
                <a:gd name="T33" fmla="*/ 39 h 960"/>
                <a:gd name="T34" fmla="*/ 35 w 108"/>
                <a:gd name="T35" fmla="*/ 6 h 960"/>
                <a:gd name="T36" fmla="*/ 42 w 108"/>
                <a:gd name="T37" fmla="*/ 0 h 960"/>
                <a:gd name="T38" fmla="*/ 48 w 108"/>
                <a:gd name="T39" fmla="*/ 8 h 960"/>
                <a:gd name="T40" fmla="*/ 48 w 108"/>
                <a:gd name="T41" fmla="*/ 8 h 9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8"/>
                <a:gd name="T64" fmla="*/ 0 h 960"/>
                <a:gd name="T65" fmla="*/ 108 w 108"/>
                <a:gd name="T66" fmla="*/ 960 h 96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8" h="960">
                  <a:moveTo>
                    <a:pt x="95" y="15"/>
                  </a:moveTo>
                  <a:lnTo>
                    <a:pt x="82" y="215"/>
                  </a:lnTo>
                  <a:lnTo>
                    <a:pt x="108" y="610"/>
                  </a:lnTo>
                  <a:lnTo>
                    <a:pt x="107" y="681"/>
                  </a:lnTo>
                  <a:lnTo>
                    <a:pt x="108" y="761"/>
                  </a:lnTo>
                  <a:lnTo>
                    <a:pt x="95" y="791"/>
                  </a:lnTo>
                  <a:lnTo>
                    <a:pt x="69" y="856"/>
                  </a:lnTo>
                  <a:lnTo>
                    <a:pt x="42" y="918"/>
                  </a:lnTo>
                  <a:lnTo>
                    <a:pt x="27" y="951"/>
                  </a:lnTo>
                  <a:lnTo>
                    <a:pt x="10" y="960"/>
                  </a:lnTo>
                  <a:lnTo>
                    <a:pt x="0" y="943"/>
                  </a:lnTo>
                  <a:lnTo>
                    <a:pt x="15" y="850"/>
                  </a:lnTo>
                  <a:lnTo>
                    <a:pt x="32" y="759"/>
                  </a:lnTo>
                  <a:lnTo>
                    <a:pt x="31" y="589"/>
                  </a:lnTo>
                  <a:lnTo>
                    <a:pt x="31" y="375"/>
                  </a:lnTo>
                  <a:lnTo>
                    <a:pt x="40" y="166"/>
                  </a:lnTo>
                  <a:lnTo>
                    <a:pt x="51" y="78"/>
                  </a:lnTo>
                  <a:lnTo>
                    <a:pt x="69" y="12"/>
                  </a:lnTo>
                  <a:lnTo>
                    <a:pt x="84" y="0"/>
                  </a:lnTo>
                  <a:lnTo>
                    <a:pt x="95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4894" y="2847"/>
              <a:ext cx="98" cy="631"/>
            </a:xfrm>
            <a:custGeom>
              <a:avLst/>
              <a:gdLst>
                <a:gd name="T0" fmla="*/ 23 w 196"/>
                <a:gd name="T1" fmla="*/ 7 h 1263"/>
                <a:gd name="T2" fmla="*/ 27 w 196"/>
                <a:gd name="T3" fmla="*/ 193 h 1263"/>
                <a:gd name="T4" fmla="*/ 39 w 196"/>
                <a:gd name="T5" fmla="*/ 237 h 1263"/>
                <a:gd name="T6" fmla="*/ 59 w 196"/>
                <a:gd name="T7" fmla="*/ 279 h 1263"/>
                <a:gd name="T8" fmla="*/ 81 w 196"/>
                <a:gd name="T9" fmla="*/ 323 h 1263"/>
                <a:gd name="T10" fmla="*/ 96 w 196"/>
                <a:gd name="T11" fmla="*/ 370 h 1263"/>
                <a:gd name="T12" fmla="*/ 98 w 196"/>
                <a:gd name="T13" fmla="*/ 549 h 1263"/>
                <a:gd name="T14" fmla="*/ 93 w 196"/>
                <a:gd name="T15" fmla="*/ 568 h 1263"/>
                <a:gd name="T16" fmla="*/ 78 w 196"/>
                <a:gd name="T17" fmla="*/ 605 h 1263"/>
                <a:gd name="T18" fmla="*/ 65 w 196"/>
                <a:gd name="T19" fmla="*/ 631 h 1263"/>
                <a:gd name="T20" fmla="*/ 57 w 196"/>
                <a:gd name="T21" fmla="*/ 622 h 1263"/>
                <a:gd name="T22" fmla="*/ 60 w 196"/>
                <a:gd name="T23" fmla="*/ 375 h 1263"/>
                <a:gd name="T24" fmla="*/ 47 w 196"/>
                <a:gd name="T25" fmla="*/ 329 h 1263"/>
                <a:gd name="T26" fmla="*/ 28 w 196"/>
                <a:gd name="T27" fmla="*/ 286 h 1263"/>
                <a:gd name="T28" fmla="*/ 0 w 196"/>
                <a:gd name="T29" fmla="*/ 195 h 1263"/>
                <a:gd name="T30" fmla="*/ 2 w 196"/>
                <a:gd name="T31" fmla="*/ 98 h 1263"/>
                <a:gd name="T32" fmla="*/ 10 w 196"/>
                <a:gd name="T33" fmla="*/ 6 h 1263"/>
                <a:gd name="T34" fmla="*/ 17 w 196"/>
                <a:gd name="T35" fmla="*/ 0 h 1263"/>
                <a:gd name="T36" fmla="*/ 23 w 196"/>
                <a:gd name="T37" fmla="*/ 7 h 1263"/>
                <a:gd name="T38" fmla="*/ 23 w 196"/>
                <a:gd name="T39" fmla="*/ 7 h 126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96"/>
                <a:gd name="T61" fmla="*/ 0 h 1263"/>
                <a:gd name="T62" fmla="*/ 196 w 196"/>
                <a:gd name="T63" fmla="*/ 1263 h 126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96" h="1263">
                  <a:moveTo>
                    <a:pt x="46" y="14"/>
                  </a:moveTo>
                  <a:lnTo>
                    <a:pt x="54" y="386"/>
                  </a:lnTo>
                  <a:lnTo>
                    <a:pt x="77" y="474"/>
                  </a:lnTo>
                  <a:lnTo>
                    <a:pt x="118" y="559"/>
                  </a:lnTo>
                  <a:lnTo>
                    <a:pt x="162" y="647"/>
                  </a:lnTo>
                  <a:lnTo>
                    <a:pt x="191" y="740"/>
                  </a:lnTo>
                  <a:lnTo>
                    <a:pt x="196" y="1099"/>
                  </a:lnTo>
                  <a:lnTo>
                    <a:pt x="185" y="1137"/>
                  </a:lnTo>
                  <a:lnTo>
                    <a:pt x="156" y="1210"/>
                  </a:lnTo>
                  <a:lnTo>
                    <a:pt x="130" y="1263"/>
                  </a:lnTo>
                  <a:lnTo>
                    <a:pt x="115" y="1244"/>
                  </a:lnTo>
                  <a:lnTo>
                    <a:pt x="120" y="751"/>
                  </a:lnTo>
                  <a:lnTo>
                    <a:pt x="94" y="658"/>
                  </a:lnTo>
                  <a:lnTo>
                    <a:pt x="56" y="573"/>
                  </a:lnTo>
                  <a:lnTo>
                    <a:pt x="0" y="390"/>
                  </a:lnTo>
                  <a:lnTo>
                    <a:pt x="4" y="196"/>
                  </a:lnTo>
                  <a:lnTo>
                    <a:pt x="20" y="12"/>
                  </a:lnTo>
                  <a:lnTo>
                    <a:pt x="33" y="0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4726" y="2881"/>
              <a:ext cx="101" cy="694"/>
            </a:xfrm>
            <a:custGeom>
              <a:avLst/>
              <a:gdLst>
                <a:gd name="T0" fmla="*/ 23 w 201"/>
                <a:gd name="T1" fmla="*/ 694 h 1388"/>
                <a:gd name="T2" fmla="*/ 10 w 201"/>
                <a:gd name="T3" fmla="*/ 692 h 1388"/>
                <a:gd name="T4" fmla="*/ 7 w 201"/>
                <a:gd name="T5" fmla="*/ 608 h 1388"/>
                <a:gd name="T6" fmla="*/ 0 w 201"/>
                <a:gd name="T7" fmla="*/ 521 h 1388"/>
                <a:gd name="T8" fmla="*/ 9 w 201"/>
                <a:gd name="T9" fmla="*/ 465 h 1388"/>
                <a:gd name="T10" fmla="*/ 30 w 201"/>
                <a:gd name="T11" fmla="*/ 426 h 1388"/>
                <a:gd name="T12" fmla="*/ 54 w 201"/>
                <a:gd name="T13" fmla="*/ 389 h 1388"/>
                <a:gd name="T14" fmla="*/ 75 w 201"/>
                <a:gd name="T15" fmla="*/ 345 h 1388"/>
                <a:gd name="T16" fmla="*/ 83 w 201"/>
                <a:gd name="T17" fmla="*/ 257 h 1388"/>
                <a:gd name="T18" fmla="*/ 72 w 201"/>
                <a:gd name="T19" fmla="*/ 168 h 1388"/>
                <a:gd name="T20" fmla="*/ 70 w 201"/>
                <a:gd name="T21" fmla="*/ 87 h 1388"/>
                <a:gd name="T22" fmla="*/ 71 w 201"/>
                <a:gd name="T23" fmla="*/ 9 h 1388"/>
                <a:gd name="T24" fmla="*/ 77 w 201"/>
                <a:gd name="T25" fmla="*/ 0 h 1388"/>
                <a:gd name="T26" fmla="*/ 85 w 201"/>
                <a:gd name="T27" fmla="*/ 6 h 1388"/>
                <a:gd name="T28" fmla="*/ 90 w 201"/>
                <a:gd name="T29" fmla="*/ 167 h 1388"/>
                <a:gd name="T30" fmla="*/ 101 w 201"/>
                <a:gd name="T31" fmla="*/ 353 h 1388"/>
                <a:gd name="T32" fmla="*/ 88 w 201"/>
                <a:gd name="T33" fmla="*/ 384 h 1388"/>
                <a:gd name="T34" fmla="*/ 71 w 201"/>
                <a:gd name="T35" fmla="*/ 413 h 1388"/>
                <a:gd name="T36" fmla="*/ 45 w 201"/>
                <a:gd name="T37" fmla="*/ 474 h 1388"/>
                <a:gd name="T38" fmla="*/ 39 w 201"/>
                <a:gd name="T39" fmla="*/ 596 h 1388"/>
                <a:gd name="T40" fmla="*/ 32 w 201"/>
                <a:gd name="T41" fmla="*/ 646 h 1388"/>
                <a:gd name="T42" fmla="*/ 23 w 201"/>
                <a:gd name="T43" fmla="*/ 694 h 1388"/>
                <a:gd name="T44" fmla="*/ 23 w 201"/>
                <a:gd name="T45" fmla="*/ 694 h 138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1"/>
                <a:gd name="T70" fmla="*/ 0 h 1388"/>
                <a:gd name="T71" fmla="*/ 201 w 201"/>
                <a:gd name="T72" fmla="*/ 1388 h 138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1" h="1388">
                  <a:moveTo>
                    <a:pt x="45" y="1388"/>
                  </a:moveTo>
                  <a:lnTo>
                    <a:pt x="19" y="1384"/>
                  </a:lnTo>
                  <a:lnTo>
                    <a:pt x="13" y="1215"/>
                  </a:lnTo>
                  <a:lnTo>
                    <a:pt x="0" y="1042"/>
                  </a:lnTo>
                  <a:lnTo>
                    <a:pt x="17" y="931"/>
                  </a:lnTo>
                  <a:lnTo>
                    <a:pt x="59" y="852"/>
                  </a:lnTo>
                  <a:lnTo>
                    <a:pt x="108" y="779"/>
                  </a:lnTo>
                  <a:lnTo>
                    <a:pt x="150" y="690"/>
                  </a:lnTo>
                  <a:lnTo>
                    <a:pt x="165" y="513"/>
                  </a:lnTo>
                  <a:lnTo>
                    <a:pt x="144" y="336"/>
                  </a:lnTo>
                  <a:lnTo>
                    <a:pt x="139" y="175"/>
                  </a:lnTo>
                  <a:lnTo>
                    <a:pt x="142" y="17"/>
                  </a:lnTo>
                  <a:lnTo>
                    <a:pt x="154" y="0"/>
                  </a:lnTo>
                  <a:lnTo>
                    <a:pt x="169" y="13"/>
                  </a:lnTo>
                  <a:lnTo>
                    <a:pt x="180" y="334"/>
                  </a:lnTo>
                  <a:lnTo>
                    <a:pt x="201" y="707"/>
                  </a:lnTo>
                  <a:lnTo>
                    <a:pt x="175" y="768"/>
                  </a:lnTo>
                  <a:lnTo>
                    <a:pt x="142" y="827"/>
                  </a:lnTo>
                  <a:lnTo>
                    <a:pt x="89" y="949"/>
                  </a:lnTo>
                  <a:lnTo>
                    <a:pt x="78" y="1192"/>
                  </a:lnTo>
                  <a:lnTo>
                    <a:pt x="64" y="1291"/>
                  </a:lnTo>
                  <a:lnTo>
                    <a:pt x="45" y="13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4795" y="3399"/>
              <a:ext cx="108" cy="121"/>
            </a:xfrm>
            <a:custGeom>
              <a:avLst/>
              <a:gdLst>
                <a:gd name="T0" fmla="*/ 74 w 214"/>
                <a:gd name="T1" fmla="*/ 59 h 241"/>
                <a:gd name="T2" fmla="*/ 57 w 214"/>
                <a:gd name="T3" fmla="*/ 33 h 241"/>
                <a:gd name="T4" fmla="*/ 52 w 214"/>
                <a:gd name="T5" fmla="*/ 22 h 241"/>
                <a:gd name="T6" fmla="*/ 63 w 214"/>
                <a:gd name="T7" fmla="*/ 13 h 241"/>
                <a:gd name="T8" fmla="*/ 85 w 214"/>
                <a:gd name="T9" fmla="*/ 22 h 241"/>
                <a:gd name="T10" fmla="*/ 103 w 214"/>
                <a:gd name="T11" fmla="*/ 40 h 241"/>
                <a:gd name="T12" fmla="*/ 108 w 214"/>
                <a:gd name="T13" fmla="*/ 67 h 241"/>
                <a:gd name="T14" fmla="*/ 99 w 214"/>
                <a:gd name="T15" fmla="*/ 84 h 241"/>
                <a:gd name="T16" fmla="*/ 87 w 214"/>
                <a:gd name="T17" fmla="*/ 100 h 241"/>
                <a:gd name="T18" fmla="*/ 72 w 214"/>
                <a:gd name="T19" fmla="*/ 113 h 241"/>
                <a:gd name="T20" fmla="*/ 55 w 214"/>
                <a:gd name="T21" fmla="*/ 121 h 241"/>
                <a:gd name="T22" fmla="*/ 22 w 214"/>
                <a:gd name="T23" fmla="*/ 114 h 241"/>
                <a:gd name="T24" fmla="*/ 6 w 214"/>
                <a:gd name="T25" fmla="*/ 90 h 241"/>
                <a:gd name="T26" fmla="*/ 0 w 214"/>
                <a:gd name="T27" fmla="*/ 60 h 241"/>
                <a:gd name="T28" fmla="*/ 5 w 214"/>
                <a:gd name="T29" fmla="*/ 30 h 241"/>
                <a:gd name="T30" fmla="*/ 18 w 214"/>
                <a:gd name="T31" fmla="*/ 3 h 241"/>
                <a:gd name="T32" fmla="*/ 27 w 214"/>
                <a:gd name="T33" fmla="*/ 0 h 241"/>
                <a:gd name="T34" fmla="*/ 30 w 214"/>
                <a:gd name="T35" fmla="*/ 10 h 241"/>
                <a:gd name="T36" fmla="*/ 19 w 214"/>
                <a:gd name="T37" fmla="*/ 55 h 241"/>
                <a:gd name="T38" fmla="*/ 24 w 214"/>
                <a:gd name="T39" fmla="*/ 76 h 241"/>
                <a:gd name="T40" fmla="*/ 39 w 214"/>
                <a:gd name="T41" fmla="*/ 96 h 241"/>
                <a:gd name="T42" fmla="*/ 51 w 214"/>
                <a:gd name="T43" fmla="*/ 99 h 241"/>
                <a:gd name="T44" fmla="*/ 62 w 214"/>
                <a:gd name="T45" fmla="*/ 88 h 241"/>
                <a:gd name="T46" fmla="*/ 74 w 214"/>
                <a:gd name="T47" fmla="*/ 59 h 241"/>
                <a:gd name="T48" fmla="*/ 74 w 214"/>
                <a:gd name="T49" fmla="*/ 59 h 2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14"/>
                <a:gd name="T76" fmla="*/ 0 h 241"/>
                <a:gd name="T77" fmla="*/ 214 w 214"/>
                <a:gd name="T78" fmla="*/ 241 h 2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14" h="241">
                  <a:moveTo>
                    <a:pt x="146" y="118"/>
                  </a:moveTo>
                  <a:lnTo>
                    <a:pt x="112" y="65"/>
                  </a:lnTo>
                  <a:lnTo>
                    <a:pt x="104" y="44"/>
                  </a:lnTo>
                  <a:lnTo>
                    <a:pt x="125" y="25"/>
                  </a:lnTo>
                  <a:lnTo>
                    <a:pt x="169" y="44"/>
                  </a:lnTo>
                  <a:lnTo>
                    <a:pt x="205" y="80"/>
                  </a:lnTo>
                  <a:lnTo>
                    <a:pt x="214" y="133"/>
                  </a:lnTo>
                  <a:lnTo>
                    <a:pt x="197" y="167"/>
                  </a:lnTo>
                  <a:lnTo>
                    <a:pt x="173" y="200"/>
                  </a:lnTo>
                  <a:lnTo>
                    <a:pt x="142" y="226"/>
                  </a:lnTo>
                  <a:lnTo>
                    <a:pt x="108" y="241"/>
                  </a:lnTo>
                  <a:lnTo>
                    <a:pt x="43" y="228"/>
                  </a:lnTo>
                  <a:lnTo>
                    <a:pt x="11" y="179"/>
                  </a:lnTo>
                  <a:lnTo>
                    <a:pt x="0" y="120"/>
                  </a:lnTo>
                  <a:lnTo>
                    <a:pt x="9" y="59"/>
                  </a:lnTo>
                  <a:lnTo>
                    <a:pt x="36" y="6"/>
                  </a:lnTo>
                  <a:lnTo>
                    <a:pt x="53" y="0"/>
                  </a:lnTo>
                  <a:lnTo>
                    <a:pt x="59" y="19"/>
                  </a:lnTo>
                  <a:lnTo>
                    <a:pt x="38" y="110"/>
                  </a:lnTo>
                  <a:lnTo>
                    <a:pt x="47" y="152"/>
                  </a:lnTo>
                  <a:lnTo>
                    <a:pt x="78" y="192"/>
                  </a:lnTo>
                  <a:lnTo>
                    <a:pt x="102" y="198"/>
                  </a:lnTo>
                  <a:lnTo>
                    <a:pt x="123" y="175"/>
                  </a:lnTo>
                  <a:lnTo>
                    <a:pt x="146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4841" y="3242"/>
              <a:ext cx="109" cy="132"/>
            </a:xfrm>
            <a:custGeom>
              <a:avLst/>
              <a:gdLst>
                <a:gd name="T0" fmla="*/ 71 w 218"/>
                <a:gd name="T1" fmla="*/ 132 h 265"/>
                <a:gd name="T2" fmla="*/ 38 w 218"/>
                <a:gd name="T3" fmla="*/ 125 h 265"/>
                <a:gd name="T4" fmla="*/ 13 w 218"/>
                <a:gd name="T5" fmla="*/ 94 h 265"/>
                <a:gd name="T6" fmla="*/ 0 w 218"/>
                <a:gd name="T7" fmla="*/ 54 h 265"/>
                <a:gd name="T8" fmla="*/ 2 w 218"/>
                <a:gd name="T9" fmla="*/ 36 h 265"/>
                <a:gd name="T10" fmla="*/ 11 w 218"/>
                <a:gd name="T11" fmla="*/ 22 h 265"/>
                <a:gd name="T12" fmla="*/ 26 w 218"/>
                <a:gd name="T13" fmla="*/ 9 h 265"/>
                <a:gd name="T14" fmla="*/ 46 w 218"/>
                <a:gd name="T15" fmla="*/ 0 h 265"/>
                <a:gd name="T16" fmla="*/ 86 w 218"/>
                <a:gd name="T17" fmla="*/ 2 h 265"/>
                <a:gd name="T18" fmla="*/ 105 w 218"/>
                <a:gd name="T19" fmla="*/ 29 h 265"/>
                <a:gd name="T20" fmla="*/ 109 w 218"/>
                <a:gd name="T21" fmla="*/ 64 h 265"/>
                <a:gd name="T22" fmla="*/ 103 w 218"/>
                <a:gd name="T23" fmla="*/ 79 h 265"/>
                <a:gd name="T24" fmla="*/ 90 w 218"/>
                <a:gd name="T25" fmla="*/ 84 h 265"/>
                <a:gd name="T26" fmla="*/ 77 w 218"/>
                <a:gd name="T27" fmla="*/ 80 h 265"/>
                <a:gd name="T28" fmla="*/ 70 w 218"/>
                <a:gd name="T29" fmla="*/ 65 h 265"/>
                <a:gd name="T30" fmla="*/ 66 w 218"/>
                <a:gd name="T31" fmla="*/ 30 h 265"/>
                <a:gd name="T32" fmla="*/ 48 w 218"/>
                <a:gd name="T33" fmla="*/ 32 h 265"/>
                <a:gd name="T34" fmla="*/ 32 w 218"/>
                <a:gd name="T35" fmla="*/ 45 h 265"/>
                <a:gd name="T36" fmla="*/ 25 w 218"/>
                <a:gd name="T37" fmla="*/ 64 h 265"/>
                <a:gd name="T38" fmla="*/ 28 w 218"/>
                <a:gd name="T39" fmla="*/ 87 h 265"/>
                <a:gd name="T40" fmla="*/ 43 w 218"/>
                <a:gd name="T41" fmla="*/ 108 h 265"/>
                <a:gd name="T42" fmla="*/ 68 w 218"/>
                <a:gd name="T43" fmla="*/ 119 h 265"/>
                <a:gd name="T44" fmla="*/ 76 w 218"/>
                <a:gd name="T45" fmla="*/ 124 h 265"/>
                <a:gd name="T46" fmla="*/ 71 w 218"/>
                <a:gd name="T47" fmla="*/ 132 h 265"/>
                <a:gd name="T48" fmla="*/ 71 w 218"/>
                <a:gd name="T49" fmla="*/ 132 h 2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18"/>
                <a:gd name="T76" fmla="*/ 0 h 265"/>
                <a:gd name="T77" fmla="*/ 218 w 218"/>
                <a:gd name="T78" fmla="*/ 265 h 2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18" h="265">
                  <a:moveTo>
                    <a:pt x="141" y="265"/>
                  </a:moveTo>
                  <a:lnTo>
                    <a:pt x="76" y="251"/>
                  </a:lnTo>
                  <a:lnTo>
                    <a:pt x="25" y="188"/>
                  </a:lnTo>
                  <a:lnTo>
                    <a:pt x="0" y="109"/>
                  </a:lnTo>
                  <a:lnTo>
                    <a:pt x="4" y="73"/>
                  </a:lnTo>
                  <a:lnTo>
                    <a:pt x="21" y="44"/>
                  </a:lnTo>
                  <a:lnTo>
                    <a:pt x="51" y="19"/>
                  </a:lnTo>
                  <a:lnTo>
                    <a:pt x="91" y="0"/>
                  </a:lnTo>
                  <a:lnTo>
                    <a:pt x="171" y="4"/>
                  </a:lnTo>
                  <a:lnTo>
                    <a:pt x="209" y="59"/>
                  </a:lnTo>
                  <a:lnTo>
                    <a:pt x="218" y="128"/>
                  </a:lnTo>
                  <a:lnTo>
                    <a:pt x="205" y="158"/>
                  </a:lnTo>
                  <a:lnTo>
                    <a:pt x="180" y="168"/>
                  </a:lnTo>
                  <a:lnTo>
                    <a:pt x="154" y="160"/>
                  </a:lnTo>
                  <a:lnTo>
                    <a:pt x="139" y="130"/>
                  </a:lnTo>
                  <a:lnTo>
                    <a:pt x="131" y="61"/>
                  </a:lnTo>
                  <a:lnTo>
                    <a:pt x="95" y="65"/>
                  </a:lnTo>
                  <a:lnTo>
                    <a:pt x="64" y="90"/>
                  </a:lnTo>
                  <a:lnTo>
                    <a:pt x="49" y="128"/>
                  </a:lnTo>
                  <a:lnTo>
                    <a:pt x="57" y="175"/>
                  </a:lnTo>
                  <a:lnTo>
                    <a:pt x="85" y="217"/>
                  </a:lnTo>
                  <a:lnTo>
                    <a:pt x="135" y="238"/>
                  </a:lnTo>
                  <a:lnTo>
                    <a:pt x="152" y="249"/>
                  </a:lnTo>
                  <a:lnTo>
                    <a:pt x="141" y="2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4830" y="3023"/>
              <a:ext cx="68" cy="113"/>
            </a:xfrm>
            <a:custGeom>
              <a:avLst/>
              <a:gdLst>
                <a:gd name="T0" fmla="*/ 13 w 137"/>
                <a:gd name="T1" fmla="*/ 100 h 226"/>
                <a:gd name="T2" fmla="*/ 34 w 137"/>
                <a:gd name="T3" fmla="*/ 99 h 226"/>
                <a:gd name="T4" fmla="*/ 47 w 137"/>
                <a:gd name="T5" fmla="*/ 84 h 226"/>
                <a:gd name="T6" fmla="*/ 47 w 137"/>
                <a:gd name="T7" fmla="*/ 64 h 226"/>
                <a:gd name="T8" fmla="*/ 37 w 137"/>
                <a:gd name="T9" fmla="*/ 50 h 226"/>
                <a:gd name="T10" fmla="*/ 22 w 137"/>
                <a:gd name="T11" fmla="*/ 37 h 226"/>
                <a:gd name="T12" fmla="*/ 6 w 137"/>
                <a:gd name="T13" fmla="*/ 27 h 226"/>
                <a:gd name="T14" fmla="*/ 0 w 137"/>
                <a:gd name="T15" fmla="*/ 7 h 226"/>
                <a:gd name="T16" fmla="*/ 8 w 137"/>
                <a:gd name="T17" fmla="*/ 0 h 226"/>
                <a:gd name="T18" fmla="*/ 21 w 137"/>
                <a:gd name="T19" fmla="*/ 1 h 226"/>
                <a:gd name="T20" fmla="*/ 59 w 137"/>
                <a:gd name="T21" fmla="*/ 36 h 226"/>
                <a:gd name="T22" fmla="*/ 68 w 137"/>
                <a:gd name="T23" fmla="*/ 88 h 226"/>
                <a:gd name="T24" fmla="*/ 59 w 137"/>
                <a:gd name="T25" fmla="*/ 103 h 226"/>
                <a:gd name="T26" fmla="*/ 43 w 137"/>
                <a:gd name="T27" fmla="*/ 113 h 226"/>
                <a:gd name="T28" fmla="*/ 7 w 137"/>
                <a:gd name="T29" fmla="*/ 112 h 226"/>
                <a:gd name="T30" fmla="*/ 4 w 137"/>
                <a:gd name="T31" fmla="*/ 103 h 226"/>
                <a:gd name="T32" fmla="*/ 13 w 137"/>
                <a:gd name="T33" fmla="*/ 100 h 226"/>
                <a:gd name="T34" fmla="*/ 13 w 137"/>
                <a:gd name="T35" fmla="*/ 100 h 2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7"/>
                <a:gd name="T55" fmla="*/ 0 h 226"/>
                <a:gd name="T56" fmla="*/ 137 w 137"/>
                <a:gd name="T57" fmla="*/ 226 h 2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7" h="226">
                  <a:moveTo>
                    <a:pt x="27" y="200"/>
                  </a:moveTo>
                  <a:lnTo>
                    <a:pt x="68" y="198"/>
                  </a:lnTo>
                  <a:lnTo>
                    <a:pt x="95" y="167"/>
                  </a:lnTo>
                  <a:lnTo>
                    <a:pt x="95" y="128"/>
                  </a:lnTo>
                  <a:lnTo>
                    <a:pt x="74" y="99"/>
                  </a:lnTo>
                  <a:lnTo>
                    <a:pt x="44" y="74"/>
                  </a:lnTo>
                  <a:lnTo>
                    <a:pt x="13" y="53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42" y="2"/>
                  </a:lnTo>
                  <a:lnTo>
                    <a:pt x="118" y="72"/>
                  </a:lnTo>
                  <a:lnTo>
                    <a:pt x="137" y="175"/>
                  </a:lnTo>
                  <a:lnTo>
                    <a:pt x="118" y="205"/>
                  </a:lnTo>
                  <a:lnTo>
                    <a:pt x="86" y="226"/>
                  </a:lnTo>
                  <a:lnTo>
                    <a:pt x="15" y="224"/>
                  </a:lnTo>
                  <a:lnTo>
                    <a:pt x="8" y="205"/>
                  </a:lnTo>
                  <a:lnTo>
                    <a:pt x="27" y="2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4819" y="2897"/>
              <a:ext cx="74" cy="100"/>
            </a:xfrm>
            <a:custGeom>
              <a:avLst/>
              <a:gdLst>
                <a:gd name="T0" fmla="*/ 65 w 148"/>
                <a:gd name="T1" fmla="*/ 22 h 200"/>
                <a:gd name="T2" fmla="*/ 48 w 148"/>
                <a:gd name="T3" fmla="*/ 14 h 200"/>
                <a:gd name="T4" fmla="*/ 31 w 148"/>
                <a:gd name="T5" fmla="*/ 17 h 200"/>
                <a:gd name="T6" fmla="*/ 22 w 148"/>
                <a:gd name="T7" fmla="*/ 30 h 200"/>
                <a:gd name="T8" fmla="*/ 23 w 148"/>
                <a:gd name="T9" fmla="*/ 48 h 200"/>
                <a:gd name="T10" fmla="*/ 30 w 148"/>
                <a:gd name="T11" fmla="*/ 64 h 200"/>
                <a:gd name="T12" fmla="*/ 40 w 148"/>
                <a:gd name="T13" fmla="*/ 77 h 200"/>
                <a:gd name="T14" fmla="*/ 42 w 148"/>
                <a:gd name="T15" fmla="*/ 99 h 200"/>
                <a:gd name="T16" fmla="*/ 21 w 148"/>
                <a:gd name="T17" fmla="*/ 100 h 200"/>
                <a:gd name="T18" fmla="*/ 6 w 148"/>
                <a:gd name="T19" fmla="*/ 78 h 200"/>
                <a:gd name="T20" fmla="*/ 0 w 148"/>
                <a:gd name="T21" fmla="*/ 50 h 200"/>
                <a:gd name="T22" fmla="*/ 6 w 148"/>
                <a:gd name="T23" fmla="*/ 24 h 200"/>
                <a:gd name="T24" fmla="*/ 23 w 148"/>
                <a:gd name="T25" fmla="*/ 4 h 200"/>
                <a:gd name="T26" fmla="*/ 48 w 148"/>
                <a:gd name="T27" fmla="*/ 0 h 200"/>
                <a:gd name="T28" fmla="*/ 72 w 148"/>
                <a:gd name="T29" fmla="*/ 12 h 200"/>
                <a:gd name="T30" fmla="*/ 74 w 148"/>
                <a:gd name="T31" fmla="*/ 21 h 200"/>
                <a:gd name="T32" fmla="*/ 65 w 148"/>
                <a:gd name="T33" fmla="*/ 22 h 200"/>
                <a:gd name="T34" fmla="*/ 65 w 148"/>
                <a:gd name="T35" fmla="*/ 22 h 2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"/>
                <a:gd name="T55" fmla="*/ 0 h 200"/>
                <a:gd name="T56" fmla="*/ 148 w 148"/>
                <a:gd name="T57" fmla="*/ 200 h 2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" h="200">
                  <a:moveTo>
                    <a:pt x="129" y="44"/>
                  </a:moveTo>
                  <a:lnTo>
                    <a:pt x="97" y="29"/>
                  </a:lnTo>
                  <a:lnTo>
                    <a:pt x="63" y="33"/>
                  </a:lnTo>
                  <a:lnTo>
                    <a:pt x="44" y="61"/>
                  </a:lnTo>
                  <a:lnTo>
                    <a:pt x="46" y="95"/>
                  </a:lnTo>
                  <a:lnTo>
                    <a:pt x="61" y="128"/>
                  </a:lnTo>
                  <a:lnTo>
                    <a:pt x="80" y="154"/>
                  </a:lnTo>
                  <a:lnTo>
                    <a:pt x="84" y="198"/>
                  </a:lnTo>
                  <a:lnTo>
                    <a:pt x="42" y="200"/>
                  </a:lnTo>
                  <a:lnTo>
                    <a:pt x="12" y="156"/>
                  </a:lnTo>
                  <a:lnTo>
                    <a:pt x="0" y="101"/>
                  </a:lnTo>
                  <a:lnTo>
                    <a:pt x="12" y="48"/>
                  </a:lnTo>
                  <a:lnTo>
                    <a:pt x="46" y="8"/>
                  </a:lnTo>
                  <a:lnTo>
                    <a:pt x="97" y="0"/>
                  </a:lnTo>
                  <a:lnTo>
                    <a:pt x="143" y="23"/>
                  </a:lnTo>
                  <a:lnTo>
                    <a:pt x="148" y="42"/>
                  </a:lnTo>
                  <a:lnTo>
                    <a:pt x="129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727" y="2926"/>
              <a:ext cx="60" cy="126"/>
            </a:xfrm>
            <a:custGeom>
              <a:avLst/>
              <a:gdLst>
                <a:gd name="T0" fmla="*/ 6 w 120"/>
                <a:gd name="T1" fmla="*/ 13 h 253"/>
                <a:gd name="T2" fmla="*/ 0 w 120"/>
                <a:gd name="T3" fmla="*/ 6 h 253"/>
                <a:gd name="T4" fmla="*/ 8 w 120"/>
                <a:gd name="T5" fmla="*/ 0 h 253"/>
                <a:gd name="T6" fmla="*/ 32 w 120"/>
                <a:gd name="T7" fmla="*/ 7 h 253"/>
                <a:gd name="T8" fmla="*/ 51 w 120"/>
                <a:gd name="T9" fmla="*/ 29 h 253"/>
                <a:gd name="T10" fmla="*/ 60 w 120"/>
                <a:gd name="T11" fmla="*/ 84 h 253"/>
                <a:gd name="T12" fmla="*/ 54 w 120"/>
                <a:gd name="T13" fmla="*/ 97 h 253"/>
                <a:gd name="T14" fmla="*/ 45 w 120"/>
                <a:gd name="T15" fmla="*/ 107 h 253"/>
                <a:gd name="T16" fmla="*/ 22 w 120"/>
                <a:gd name="T17" fmla="*/ 126 h 253"/>
                <a:gd name="T18" fmla="*/ 3 w 120"/>
                <a:gd name="T19" fmla="*/ 124 h 253"/>
                <a:gd name="T20" fmla="*/ 4 w 120"/>
                <a:gd name="T21" fmla="*/ 105 h 253"/>
                <a:gd name="T22" fmla="*/ 33 w 120"/>
                <a:gd name="T23" fmla="*/ 78 h 253"/>
                <a:gd name="T24" fmla="*/ 32 w 120"/>
                <a:gd name="T25" fmla="*/ 39 h 253"/>
                <a:gd name="T26" fmla="*/ 23 w 120"/>
                <a:gd name="T27" fmla="*/ 24 h 253"/>
                <a:gd name="T28" fmla="*/ 6 w 120"/>
                <a:gd name="T29" fmla="*/ 13 h 253"/>
                <a:gd name="T30" fmla="*/ 6 w 120"/>
                <a:gd name="T31" fmla="*/ 13 h 2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0"/>
                <a:gd name="T49" fmla="*/ 0 h 253"/>
                <a:gd name="T50" fmla="*/ 120 w 120"/>
                <a:gd name="T51" fmla="*/ 253 h 2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0" h="253">
                  <a:moveTo>
                    <a:pt x="11" y="27"/>
                  </a:moveTo>
                  <a:lnTo>
                    <a:pt x="0" y="12"/>
                  </a:lnTo>
                  <a:lnTo>
                    <a:pt x="15" y="0"/>
                  </a:lnTo>
                  <a:lnTo>
                    <a:pt x="64" y="15"/>
                  </a:lnTo>
                  <a:lnTo>
                    <a:pt x="101" y="59"/>
                  </a:lnTo>
                  <a:lnTo>
                    <a:pt x="120" y="168"/>
                  </a:lnTo>
                  <a:lnTo>
                    <a:pt x="108" y="194"/>
                  </a:lnTo>
                  <a:lnTo>
                    <a:pt x="89" y="215"/>
                  </a:lnTo>
                  <a:lnTo>
                    <a:pt x="43" y="253"/>
                  </a:lnTo>
                  <a:lnTo>
                    <a:pt x="5" y="249"/>
                  </a:lnTo>
                  <a:lnTo>
                    <a:pt x="7" y="211"/>
                  </a:lnTo>
                  <a:lnTo>
                    <a:pt x="66" y="156"/>
                  </a:lnTo>
                  <a:lnTo>
                    <a:pt x="64" y="78"/>
                  </a:lnTo>
                  <a:lnTo>
                    <a:pt x="45" y="48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758" y="3131"/>
              <a:ext cx="61" cy="120"/>
            </a:xfrm>
            <a:custGeom>
              <a:avLst/>
              <a:gdLst>
                <a:gd name="T0" fmla="*/ 29 w 122"/>
                <a:gd name="T1" fmla="*/ 20 h 239"/>
                <a:gd name="T2" fmla="*/ 20 w 122"/>
                <a:gd name="T3" fmla="*/ 36 h 239"/>
                <a:gd name="T4" fmla="*/ 13 w 122"/>
                <a:gd name="T5" fmla="*/ 53 h 239"/>
                <a:gd name="T6" fmla="*/ 22 w 122"/>
                <a:gd name="T7" fmla="*/ 90 h 239"/>
                <a:gd name="T8" fmla="*/ 47 w 122"/>
                <a:gd name="T9" fmla="*/ 110 h 239"/>
                <a:gd name="T10" fmla="*/ 45 w 122"/>
                <a:gd name="T11" fmla="*/ 120 h 239"/>
                <a:gd name="T12" fmla="*/ 36 w 122"/>
                <a:gd name="T13" fmla="*/ 119 h 239"/>
                <a:gd name="T14" fmla="*/ 20 w 122"/>
                <a:gd name="T15" fmla="*/ 105 h 239"/>
                <a:gd name="T16" fmla="*/ 1 w 122"/>
                <a:gd name="T17" fmla="*/ 92 h 239"/>
                <a:gd name="T18" fmla="*/ 0 w 122"/>
                <a:gd name="T19" fmla="*/ 32 h 239"/>
                <a:gd name="T20" fmla="*/ 8 w 122"/>
                <a:gd name="T21" fmla="*/ 3 h 239"/>
                <a:gd name="T22" fmla="*/ 27 w 122"/>
                <a:gd name="T23" fmla="*/ 0 h 239"/>
                <a:gd name="T24" fmla="*/ 58 w 122"/>
                <a:gd name="T25" fmla="*/ 20 h 239"/>
                <a:gd name="T26" fmla="*/ 61 w 122"/>
                <a:gd name="T27" fmla="*/ 30 h 239"/>
                <a:gd name="T28" fmla="*/ 52 w 122"/>
                <a:gd name="T29" fmla="*/ 32 h 239"/>
                <a:gd name="T30" fmla="*/ 29 w 122"/>
                <a:gd name="T31" fmla="*/ 20 h 239"/>
                <a:gd name="T32" fmla="*/ 29 w 122"/>
                <a:gd name="T33" fmla="*/ 20 h 2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"/>
                <a:gd name="T52" fmla="*/ 0 h 239"/>
                <a:gd name="T53" fmla="*/ 122 w 122"/>
                <a:gd name="T54" fmla="*/ 239 h 23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" h="239">
                  <a:moveTo>
                    <a:pt x="58" y="40"/>
                  </a:moveTo>
                  <a:lnTo>
                    <a:pt x="40" y="72"/>
                  </a:lnTo>
                  <a:lnTo>
                    <a:pt x="25" y="106"/>
                  </a:lnTo>
                  <a:lnTo>
                    <a:pt x="44" y="179"/>
                  </a:lnTo>
                  <a:lnTo>
                    <a:pt x="94" y="220"/>
                  </a:lnTo>
                  <a:lnTo>
                    <a:pt x="90" y="239"/>
                  </a:lnTo>
                  <a:lnTo>
                    <a:pt x="71" y="237"/>
                  </a:lnTo>
                  <a:lnTo>
                    <a:pt x="39" y="209"/>
                  </a:lnTo>
                  <a:lnTo>
                    <a:pt x="2" y="184"/>
                  </a:lnTo>
                  <a:lnTo>
                    <a:pt x="0" y="64"/>
                  </a:lnTo>
                  <a:lnTo>
                    <a:pt x="16" y="6"/>
                  </a:lnTo>
                  <a:lnTo>
                    <a:pt x="54" y="0"/>
                  </a:lnTo>
                  <a:lnTo>
                    <a:pt x="116" y="40"/>
                  </a:lnTo>
                  <a:lnTo>
                    <a:pt x="122" y="59"/>
                  </a:lnTo>
                  <a:lnTo>
                    <a:pt x="103" y="63"/>
                  </a:lnTo>
                  <a:lnTo>
                    <a:pt x="58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4081" y="2802"/>
              <a:ext cx="654" cy="58"/>
            </a:xfrm>
            <a:custGeom>
              <a:avLst/>
              <a:gdLst>
                <a:gd name="T0" fmla="*/ 648 w 1310"/>
                <a:gd name="T1" fmla="*/ 58 h 116"/>
                <a:gd name="T2" fmla="*/ 414 w 1310"/>
                <a:gd name="T3" fmla="*/ 56 h 116"/>
                <a:gd name="T4" fmla="*/ 154 w 1310"/>
                <a:gd name="T5" fmla="*/ 43 h 116"/>
                <a:gd name="T6" fmla="*/ 15 w 1310"/>
                <a:gd name="T7" fmla="*/ 28 h 116"/>
                <a:gd name="T8" fmla="*/ 0 w 1310"/>
                <a:gd name="T9" fmla="*/ 15 h 116"/>
                <a:gd name="T10" fmla="*/ 13 w 1310"/>
                <a:gd name="T11" fmla="*/ 0 h 116"/>
                <a:gd name="T12" fmla="*/ 82 w 1310"/>
                <a:gd name="T13" fmla="*/ 4 h 116"/>
                <a:gd name="T14" fmla="*/ 156 w 1310"/>
                <a:gd name="T15" fmla="*/ 13 h 116"/>
                <a:gd name="T16" fmla="*/ 412 w 1310"/>
                <a:gd name="T17" fmla="*/ 23 h 116"/>
                <a:gd name="T18" fmla="*/ 492 w 1310"/>
                <a:gd name="T19" fmla="*/ 35 h 116"/>
                <a:gd name="T20" fmla="*/ 572 w 1310"/>
                <a:gd name="T21" fmla="*/ 47 h 116"/>
                <a:gd name="T22" fmla="*/ 646 w 1310"/>
                <a:gd name="T23" fmla="*/ 45 h 116"/>
                <a:gd name="T24" fmla="*/ 654 w 1310"/>
                <a:gd name="T25" fmla="*/ 51 h 116"/>
                <a:gd name="T26" fmla="*/ 648 w 1310"/>
                <a:gd name="T27" fmla="*/ 58 h 116"/>
                <a:gd name="T28" fmla="*/ 648 w 1310"/>
                <a:gd name="T29" fmla="*/ 58 h 1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10"/>
                <a:gd name="T46" fmla="*/ 0 h 116"/>
                <a:gd name="T47" fmla="*/ 1310 w 1310"/>
                <a:gd name="T48" fmla="*/ 116 h 1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10" h="116">
                  <a:moveTo>
                    <a:pt x="1298" y="116"/>
                  </a:moveTo>
                  <a:lnTo>
                    <a:pt x="829" y="112"/>
                  </a:lnTo>
                  <a:lnTo>
                    <a:pt x="308" y="86"/>
                  </a:lnTo>
                  <a:lnTo>
                    <a:pt x="31" y="55"/>
                  </a:lnTo>
                  <a:lnTo>
                    <a:pt x="0" y="30"/>
                  </a:lnTo>
                  <a:lnTo>
                    <a:pt x="27" y="0"/>
                  </a:lnTo>
                  <a:lnTo>
                    <a:pt x="164" y="8"/>
                  </a:lnTo>
                  <a:lnTo>
                    <a:pt x="312" y="25"/>
                  </a:lnTo>
                  <a:lnTo>
                    <a:pt x="825" y="46"/>
                  </a:lnTo>
                  <a:lnTo>
                    <a:pt x="985" y="69"/>
                  </a:lnTo>
                  <a:lnTo>
                    <a:pt x="1145" y="93"/>
                  </a:lnTo>
                  <a:lnTo>
                    <a:pt x="1293" y="89"/>
                  </a:lnTo>
                  <a:lnTo>
                    <a:pt x="1310" y="101"/>
                  </a:lnTo>
                  <a:lnTo>
                    <a:pt x="1298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3986" y="2797"/>
              <a:ext cx="114" cy="327"/>
            </a:xfrm>
            <a:custGeom>
              <a:avLst/>
              <a:gdLst>
                <a:gd name="T0" fmla="*/ 114 w 228"/>
                <a:gd name="T1" fmla="*/ 15 h 654"/>
                <a:gd name="T2" fmla="*/ 104 w 228"/>
                <a:gd name="T3" fmla="*/ 69 h 654"/>
                <a:gd name="T4" fmla="*/ 85 w 228"/>
                <a:gd name="T5" fmla="*/ 134 h 654"/>
                <a:gd name="T6" fmla="*/ 64 w 228"/>
                <a:gd name="T7" fmla="*/ 198 h 654"/>
                <a:gd name="T8" fmla="*/ 45 w 228"/>
                <a:gd name="T9" fmla="*/ 252 h 654"/>
                <a:gd name="T10" fmla="*/ 37 w 228"/>
                <a:gd name="T11" fmla="*/ 269 h 654"/>
                <a:gd name="T12" fmla="*/ 22 w 228"/>
                <a:gd name="T13" fmla="*/ 302 h 654"/>
                <a:gd name="T14" fmla="*/ 7 w 228"/>
                <a:gd name="T15" fmla="*/ 327 h 654"/>
                <a:gd name="T16" fmla="*/ 0 w 228"/>
                <a:gd name="T17" fmla="*/ 318 h 654"/>
                <a:gd name="T18" fmla="*/ 7 w 228"/>
                <a:gd name="T19" fmla="*/ 280 h 654"/>
                <a:gd name="T20" fmla="*/ 17 w 228"/>
                <a:gd name="T21" fmla="*/ 242 h 654"/>
                <a:gd name="T22" fmla="*/ 40 w 228"/>
                <a:gd name="T23" fmla="*/ 176 h 654"/>
                <a:gd name="T24" fmla="*/ 62 w 228"/>
                <a:gd name="T25" fmla="*/ 110 h 654"/>
                <a:gd name="T26" fmla="*/ 75 w 228"/>
                <a:gd name="T27" fmla="*/ 58 h 654"/>
                <a:gd name="T28" fmla="*/ 91 w 228"/>
                <a:gd name="T29" fmla="*/ 9 h 654"/>
                <a:gd name="T30" fmla="*/ 97 w 228"/>
                <a:gd name="T31" fmla="*/ 1 h 654"/>
                <a:gd name="T32" fmla="*/ 106 w 228"/>
                <a:gd name="T33" fmla="*/ 0 h 654"/>
                <a:gd name="T34" fmla="*/ 114 w 228"/>
                <a:gd name="T35" fmla="*/ 15 h 654"/>
                <a:gd name="T36" fmla="*/ 114 w 228"/>
                <a:gd name="T37" fmla="*/ 15 h 65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28"/>
                <a:gd name="T58" fmla="*/ 0 h 654"/>
                <a:gd name="T59" fmla="*/ 228 w 228"/>
                <a:gd name="T60" fmla="*/ 654 h 65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28" h="654">
                  <a:moveTo>
                    <a:pt x="228" y="30"/>
                  </a:moveTo>
                  <a:lnTo>
                    <a:pt x="207" y="138"/>
                  </a:lnTo>
                  <a:lnTo>
                    <a:pt x="169" y="268"/>
                  </a:lnTo>
                  <a:lnTo>
                    <a:pt x="128" y="397"/>
                  </a:lnTo>
                  <a:lnTo>
                    <a:pt x="90" y="505"/>
                  </a:lnTo>
                  <a:lnTo>
                    <a:pt x="74" y="538"/>
                  </a:lnTo>
                  <a:lnTo>
                    <a:pt x="44" y="604"/>
                  </a:lnTo>
                  <a:lnTo>
                    <a:pt x="14" y="654"/>
                  </a:lnTo>
                  <a:lnTo>
                    <a:pt x="0" y="636"/>
                  </a:lnTo>
                  <a:lnTo>
                    <a:pt x="14" y="560"/>
                  </a:lnTo>
                  <a:lnTo>
                    <a:pt x="33" y="484"/>
                  </a:lnTo>
                  <a:lnTo>
                    <a:pt x="80" y="353"/>
                  </a:lnTo>
                  <a:lnTo>
                    <a:pt x="124" y="220"/>
                  </a:lnTo>
                  <a:lnTo>
                    <a:pt x="150" y="117"/>
                  </a:lnTo>
                  <a:lnTo>
                    <a:pt x="181" y="17"/>
                  </a:lnTo>
                  <a:lnTo>
                    <a:pt x="194" y="1"/>
                  </a:lnTo>
                  <a:lnTo>
                    <a:pt x="211" y="0"/>
                  </a:lnTo>
                  <a:lnTo>
                    <a:pt x="228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3746" y="3111"/>
              <a:ext cx="252" cy="128"/>
            </a:xfrm>
            <a:custGeom>
              <a:avLst/>
              <a:gdLst>
                <a:gd name="T0" fmla="*/ 252 w 504"/>
                <a:gd name="T1" fmla="*/ 10 h 257"/>
                <a:gd name="T2" fmla="*/ 234 w 504"/>
                <a:gd name="T3" fmla="*/ 29 h 257"/>
                <a:gd name="T4" fmla="*/ 219 w 504"/>
                <a:gd name="T5" fmla="*/ 41 h 257"/>
                <a:gd name="T6" fmla="*/ 203 w 504"/>
                <a:gd name="T7" fmla="*/ 53 h 257"/>
                <a:gd name="T8" fmla="*/ 170 w 504"/>
                <a:gd name="T9" fmla="*/ 75 h 257"/>
                <a:gd name="T10" fmla="*/ 145 w 504"/>
                <a:gd name="T11" fmla="*/ 87 h 257"/>
                <a:gd name="T12" fmla="*/ 29 w 504"/>
                <a:gd name="T13" fmla="*/ 119 h 257"/>
                <a:gd name="T14" fmla="*/ 10 w 504"/>
                <a:gd name="T15" fmla="*/ 128 h 257"/>
                <a:gd name="T16" fmla="*/ 0 w 504"/>
                <a:gd name="T17" fmla="*/ 124 h 257"/>
                <a:gd name="T18" fmla="*/ 4 w 504"/>
                <a:gd name="T19" fmla="*/ 116 h 257"/>
                <a:gd name="T20" fmla="*/ 31 w 504"/>
                <a:gd name="T21" fmla="*/ 101 h 257"/>
                <a:gd name="T22" fmla="*/ 68 w 504"/>
                <a:gd name="T23" fmla="*/ 88 h 257"/>
                <a:gd name="T24" fmla="*/ 136 w 504"/>
                <a:gd name="T25" fmla="*/ 66 h 257"/>
                <a:gd name="T26" fmla="*/ 178 w 504"/>
                <a:gd name="T27" fmla="*/ 47 h 257"/>
                <a:gd name="T28" fmla="*/ 218 w 504"/>
                <a:gd name="T29" fmla="*/ 23 h 257"/>
                <a:gd name="T30" fmla="*/ 229 w 504"/>
                <a:gd name="T31" fmla="*/ 11 h 257"/>
                <a:gd name="T32" fmla="*/ 242 w 504"/>
                <a:gd name="T33" fmla="*/ 1 h 257"/>
                <a:gd name="T34" fmla="*/ 251 w 504"/>
                <a:gd name="T35" fmla="*/ 0 h 257"/>
                <a:gd name="T36" fmla="*/ 252 w 504"/>
                <a:gd name="T37" fmla="*/ 10 h 257"/>
                <a:gd name="T38" fmla="*/ 252 w 504"/>
                <a:gd name="T39" fmla="*/ 10 h 25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04"/>
                <a:gd name="T61" fmla="*/ 0 h 257"/>
                <a:gd name="T62" fmla="*/ 504 w 504"/>
                <a:gd name="T63" fmla="*/ 257 h 25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04" h="257">
                  <a:moveTo>
                    <a:pt x="504" y="21"/>
                  </a:moveTo>
                  <a:lnTo>
                    <a:pt x="468" y="59"/>
                  </a:lnTo>
                  <a:lnTo>
                    <a:pt x="437" y="82"/>
                  </a:lnTo>
                  <a:lnTo>
                    <a:pt x="405" y="106"/>
                  </a:lnTo>
                  <a:lnTo>
                    <a:pt x="339" y="150"/>
                  </a:lnTo>
                  <a:lnTo>
                    <a:pt x="289" y="175"/>
                  </a:lnTo>
                  <a:lnTo>
                    <a:pt x="57" y="239"/>
                  </a:lnTo>
                  <a:lnTo>
                    <a:pt x="19" y="257"/>
                  </a:lnTo>
                  <a:lnTo>
                    <a:pt x="0" y="249"/>
                  </a:lnTo>
                  <a:lnTo>
                    <a:pt x="8" y="232"/>
                  </a:lnTo>
                  <a:lnTo>
                    <a:pt x="61" y="203"/>
                  </a:lnTo>
                  <a:lnTo>
                    <a:pt x="135" y="177"/>
                  </a:lnTo>
                  <a:lnTo>
                    <a:pt x="272" y="133"/>
                  </a:lnTo>
                  <a:lnTo>
                    <a:pt x="356" y="95"/>
                  </a:lnTo>
                  <a:lnTo>
                    <a:pt x="435" y="46"/>
                  </a:lnTo>
                  <a:lnTo>
                    <a:pt x="458" y="23"/>
                  </a:lnTo>
                  <a:lnTo>
                    <a:pt x="483" y="2"/>
                  </a:lnTo>
                  <a:lnTo>
                    <a:pt x="502" y="0"/>
                  </a:lnTo>
                  <a:lnTo>
                    <a:pt x="50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3754" y="3225"/>
              <a:ext cx="876" cy="183"/>
            </a:xfrm>
            <a:custGeom>
              <a:avLst/>
              <a:gdLst>
                <a:gd name="T0" fmla="*/ 3 w 1753"/>
                <a:gd name="T1" fmla="*/ 0 h 365"/>
                <a:gd name="T2" fmla="*/ 58 w 1753"/>
                <a:gd name="T3" fmla="*/ 13 h 365"/>
                <a:gd name="T4" fmla="*/ 114 w 1753"/>
                <a:gd name="T5" fmla="*/ 24 h 365"/>
                <a:gd name="T6" fmla="*/ 226 w 1753"/>
                <a:gd name="T7" fmla="*/ 44 h 365"/>
                <a:gd name="T8" fmla="*/ 338 w 1753"/>
                <a:gd name="T9" fmla="*/ 63 h 365"/>
                <a:gd name="T10" fmla="*/ 449 w 1753"/>
                <a:gd name="T11" fmla="*/ 84 h 365"/>
                <a:gd name="T12" fmla="*/ 542 w 1753"/>
                <a:gd name="T13" fmla="*/ 109 h 365"/>
                <a:gd name="T14" fmla="*/ 588 w 1753"/>
                <a:gd name="T15" fmla="*/ 121 h 365"/>
                <a:gd name="T16" fmla="*/ 635 w 1753"/>
                <a:gd name="T17" fmla="*/ 132 h 365"/>
                <a:gd name="T18" fmla="*/ 753 w 1753"/>
                <a:gd name="T19" fmla="*/ 145 h 365"/>
                <a:gd name="T20" fmla="*/ 857 w 1753"/>
                <a:gd name="T21" fmla="*/ 162 h 365"/>
                <a:gd name="T22" fmla="*/ 876 w 1753"/>
                <a:gd name="T23" fmla="*/ 175 h 365"/>
                <a:gd name="T24" fmla="*/ 870 w 1753"/>
                <a:gd name="T25" fmla="*/ 182 h 365"/>
                <a:gd name="T26" fmla="*/ 800 w 1753"/>
                <a:gd name="T27" fmla="*/ 183 h 365"/>
                <a:gd name="T28" fmla="*/ 628 w 1753"/>
                <a:gd name="T29" fmla="*/ 161 h 365"/>
                <a:gd name="T30" fmla="*/ 550 w 1753"/>
                <a:gd name="T31" fmla="*/ 145 h 365"/>
                <a:gd name="T32" fmla="*/ 471 w 1753"/>
                <a:gd name="T33" fmla="*/ 128 h 365"/>
                <a:gd name="T34" fmla="*/ 392 w 1753"/>
                <a:gd name="T35" fmla="*/ 110 h 365"/>
                <a:gd name="T36" fmla="*/ 314 w 1753"/>
                <a:gd name="T37" fmla="*/ 92 h 365"/>
                <a:gd name="T38" fmla="*/ 235 w 1753"/>
                <a:gd name="T39" fmla="*/ 72 h 365"/>
                <a:gd name="T40" fmla="*/ 156 w 1753"/>
                <a:gd name="T41" fmla="*/ 53 h 365"/>
                <a:gd name="T42" fmla="*/ 78 w 1753"/>
                <a:gd name="T43" fmla="*/ 33 h 365"/>
                <a:gd name="T44" fmla="*/ 0 w 1753"/>
                <a:gd name="T45" fmla="*/ 14 h 365"/>
                <a:gd name="T46" fmla="*/ 3 w 1753"/>
                <a:gd name="T47" fmla="*/ 0 h 365"/>
                <a:gd name="T48" fmla="*/ 3 w 1753"/>
                <a:gd name="T49" fmla="*/ 0 h 3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753"/>
                <a:gd name="T76" fmla="*/ 0 h 365"/>
                <a:gd name="T77" fmla="*/ 1753 w 1753"/>
                <a:gd name="T78" fmla="*/ 365 h 3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753" h="365">
                  <a:moveTo>
                    <a:pt x="6" y="0"/>
                  </a:moveTo>
                  <a:lnTo>
                    <a:pt x="116" y="25"/>
                  </a:lnTo>
                  <a:lnTo>
                    <a:pt x="229" y="48"/>
                  </a:lnTo>
                  <a:lnTo>
                    <a:pt x="453" y="88"/>
                  </a:lnTo>
                  <a:lnTo>
                    <a:pt x="677" y="126"/>
                  </a:lnTo>
                  <a:lnTo>
                    <a:pt x="899" y="167"/>
                  </a:lnTo>
                  <a:lnTo>
                    <a:pt x="1084" y="217"/>
                  </a:lnTo>
                  <a:lnTo>
                    <a:pt x="1177" y="241"/>
                  </a:lnTo>
                  <a:lnTo>
                    <a:pt x="1270" y="264"/>
                  </a:lnTo>
                  <a:lnTo>
                    <a:pt x="1506" y="289"/>
                  </a:lnTo>
                  <a:lnTo>
                    <a:pt x="1715" y="323"/>
                  </a:lnTo>
                  <a:lnTo>
                    <a:pt x="1753" y="350"/>
                  </a:lnTo>
                  <a:lnTo>
                    <a:pt x="1740" y="363"/>
                  </a:lnTo>
                  <a:lnTo>
                    <a:pt x="1601" y="365"/>
                  </a:lnTo>
                  <a:lnTo>
                    <a:pt x="1257" y="321"/>
                  </a:lnTo>
                  <a:lnTo>
                    <a:pt x="1101" y="289"/>
                  </a:lnTo>
                  <a:lnTo>
                    <a:pt x="943" y="255"/>
                  </a:lnTo>
                  <a:lnTo>
                    <a:pt x="785" y="219"/>
                  </a:lnTo>
                  <a:lnTo>
                    <a:pt x="628" y="183"/>
                  </a:lnTo>
                  <a:lnTo>
                    <a:pt x="470" y="143"/>
                  </a:lnTo>
                  <a:lnTo>
                    <a:pt x="312" y="105"/>
                  </a:lnTo>
                  <a:lnTo>
                    <a:pt x="156" y="65"/>
                  </a:lnTo>
                  <a:lnTo>
                    <a:pt x="0" y="2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4044" y="3117"/>
              <a:ext cx="685" cy="156"/>
            </a:xfrm>
            <a:custGeom>
              <a:avLst/>
              <a:gdLst>
                <a:gd name="T0" fmla="*/ 18 w 1371"/>
                <a:gd name="T1" fmla="*/ 0 h 312"/>
                <a:gd name="T2" fmla="*/ 95 w 1371"/>
                <a:gd name="T3" fmla="*/ 11 h 312"/>
                <a:gd name="T4" fmla="*/ 198 w 1371"/>
                <a:gd name="T5" fmla="*/ 29 h 312"/>
                <a:gd name="T6" fmla="*/ 298 w 1371"/>
                <a:gd name="T7" fmla="*/ 48 h 312"/>
                <a:gd name="T8" fmla="*/ 365 w 1371"/>
                <a:gd name="T9" fmla="*/ 62 h 312"/>
                <a:gd name="T10" fmla="*/ 435 w 1371"/>
                <a:gd name="T11" fmla="*/ 75 h 312"/>
                <a:gd name="T12" fmla="*/ 526 w 1371"/>
                <a:gd name="T13" fmla="*/ 89 h 312"/>
                <a:gd name="T14" fmla="*/ 676 w 1371"/>
                <a:gd name="T15" fmla="*/ 127 h 312"/>
                <a:gd name="T16" fmla="*/ 685 w 1371"/>
                <a:gd name="T17" fmla="*/ 147 h 312"/>
                <a:gd name="T18" fmla="*/ 678 w 1371"/>
                <a:gd name="T19" fmla="*/ 154 h 312"/>
                <a:gd name="T20" fmla="*/ 666 w 1371"/>
                <a:gd name="T21" fmla="*/ 156 h 312"/>
                <a:gd name="T22" fmla="*/ 614 w 1371"/>
                <a:gd name="T23" fmla="*/ 142 h 312"/>
                <a:gd name="T24" fmla="*/ 561 w 1371"/>
                <a:gd name="T25" fmla="*/ 125 h 312"/>
                <a:gd name="T26" fmla="*/ 461 w 1371"/>
                <a:gd name="T27" fmla="*/ 104 h 312"/>
                <a:gd name="T28" fmla="*/ 360 w 1371"/>
                <a:gd name="T29" fmla="*/ 85 h 312"/>
                <a:gd name="T30" fmla="*/ 283 w 1371"/>
                <a:gd name="T31" fmla="*/ 67 h 312"/>
                <a:gd name="T32" fmla="*/ 188 w 1371"/>
                <a:gd name="T33" fmla="*/ 44 h 312"/>
                <a:gd name="T34" fmla="*/ 93 w 1371"/>
                <a:gd name="T35" fmla="*/ 24 h 312"/>
                <a:gd name="T36" fmla="*/ 14 w 1371"/>
                <a:gd name="T37" fmla="*/ 12 h 312"/>
                <a:gd name="T38" fmla="*/ 0 w 1371"/>
                <a:gd name="T39" fmla="*/ 7 h 312"/>
                <a:gd name="T40" fmla="*/ 18 w 1371"/>
                <a:gd name="T41" fmla="*/ 0 h 312"/>
                <a:gd name="T42" fmla="*/ 18 w 1371"/>
                <a:gd name="T43" fmla="*/ 0 h 3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371"/>
                <a:gd name="T67" fmla="*/ 0 h 312"/>
                <a:gd name="T68" fmla="*/ 1371 w 1371"/>
                <a:gd name="T69" fmla="*/ 312 h 3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371" h="312">
                  <a:moveTo>
                    <a:pt x="36" y="0"/>
                  </a:moveTo>
                  <a:lnTo>
                    <a:pt x="190" y="23"/>
                  </a:lnTo>
                  <a:lnTo>
                    <a:pt x="397" y="59"/>
                  </a:lnTo>
                  <a:lnTo>
                    <a:pt x="597" y="97"/>
                  </a:lnTo>
                  <a:lnTo>
                    <a:pt x="730" y="124"/>
                  </a:lnTo>
                  <a:lnTo>
                    <a:pt x="871" y="149"/>
                  </a:lnTo>
                  <a:lnTo>
                    <a:pt x="1053" y="179"/>
                  </a:lnTo>
                  <a:lnTo>
                    <a:pt x="1352" y="255"/>
                  </a:lnTo>
                  <a:lnTo>
                    <a:pt x="1371" y="293"/>
                  </a:lnTo>
                  <a:lnTo>
                    <a:pt x="1357" y="308"/>
                  </a:lnTo>
                  <a:lnTo>
                    <a:pt x="1333" y="312"/>
                  </a:lnTo>
                  <a:lnTo>
                    <a:pt x="1228" y="284"/>
                  </a:lnTo>
                  <a:lnTo>
                    <a:pt x="1122" y="251"/>
                  </a:lnTo>
                  <a:lnTo>
                    <a:pt x="922" y="209"/>
                  </a:lnTo>
                  <a:lnTo>
                    <a:pt x="721" y="170"/>
                  </a:lnTo>
                  <a:lnTo>
                    <a:pt x="567" y="133"/>
                  </a:lnTo>
                  <a:lnTo>
                    <a:pt x="376" y="88"/>
                  </a:lnTo>
                  <a:lnTo>
                    <a:pt x="186" y="48"/>
                  </a:lnTo>
                  <a:lnTo>
                    <a:pt x="29" y="25"/>
                  </a:lnTo>
                  <a:lnTo>
                    <a:pt x="0" y="1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4170" y="2866"/>
              <a:ext cx="82" cy="284"/>
            </a:xfrm>
            <a:custGeom>
              <a:avLst/>
              <a:gdLst>
                <a:gd name="T0" fmla="*/ 82 w 163"/>
                <a:gd name="T1" fmla="*/ 9 h 569"/>
                <a:gd name="T2" fmla="*/ 71 w 163"/>
                <a:gd name="T3" fmla="*/ 48 h 569"/>
                <a:gd name="T4" fmla="*/ 58 w 163"/>
                <a:gd name="T5" fmla="*/ 87 h 569"/>
                <a:gd name="T6" fmla="*/ 29 w 163"/>
                <a:gd name="T7" fmla="*/ 233 h 569"/>
                <a:gd name="T8" fmla="*/ 21 w 163"/>
                <a:gd name="T9" fmla="*/ 276 h 569"/>
                <a:gd name="T10" fmla="*/ 9 w 163"/>
                <a:gd name="T11" fmla="*/ 284 h 569"/>
                <a:gd name="T12" fmla="*/ 0 w 163"/>
                <a:gd name="T13" fmla="*/ 272 h 569"/>
                <a:gd name="T14" fmla="*/ 9 w 163"/>
                <a:gd name="T15" fmla="*/ 223 h 569"/>
                <a:gd name="T16" fmla="*/ 18 w 163"/>
                <a:gd name="T17" fmla="*/ 182 h 569"/>
                <a:gd name="T18" fmla="*/ 30 w 163"/>
                <a:gd name="T19" fmla="*/ 137 h 569"/>
                <a:gd name="T20" fmla="*/ 42 w 163"/>
                <a:gd name="T21" fmla="*/ 91 h 569"/>
                <a:gd name="T22" fmla="*/ 53 w 163"/>
                <a:gd name="T23" fmla="*/ 51 h 569"/>
                <a:gd name="T24" fmla="*/ 69 w 163"/>
                <a:gd name="T25" fmla="*/ 4 h 569"/>
                <a:gd name="T26" fmla="*/ 78 w 163"/>
                <a:gd name="T27" fmla="*/ 0 h 569"/>
                <a:gd name="T28" fmla="*/ 82 w 163"/>
                <a:gd name="T29" fmla="*/ 9 h 569"/>
                <a:gd name="T30" fmla="*/ 82 w 163"/>
                <a:gd name="T31" fmla="*/ 9 h 56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3"/>
                <a:gd name="T49" fmla="*/ 0 h 569"/>
                <a:gd name="T50" fmla="*/ 163 w 163"/>
                <a:gd name="T51" fmla="*/ 569 h 56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3" h="569">
                  <a:moveTo>
                    <a:pt x="163" y="18"/>
                  </a:moveTo>
                  <a:lnTo>
                    <a:pt x="142" y="96"/>
                  </a:lnTo>
                  <a:lnTo>
                    <a:pt x="116" y="175"/>
                  </a:lnTo>
                  <a:lnTo>
                    <a:pt x="57" y="466"/>
                  </a:lnTo>
                  <a:lnTo>
                    <a:pt x="42" y="552"/>
                  </a:lnTo>
                  <a:lnTo>
                    <a:pt x="17" y="569"/>
                  </a:lnTo>
                  <a:lnTo>
                    <a:pt x="0" y="544"/>
                  </a:lnTo>
                  <a:lnTo>
                    <a:pt x="17" y="447"/>
                  </a:lnTo>
                  <a:lnTo>
                    <a:pt x="36" y="365"/>
                  </a:lnTo>
                  <a:lnTo>
                    <a:pt x="59" y="274"/>
                  </a:lnTo>
                  <a:lnTo>
                    <a:pt x="84" y="183"/>
                  </a:lnTo>
                  <a:lnTo>
                    <a:pt x="106" y="103"/>
                  </a:lnTo>
                  <a:lnTo>
                    <a:pt x="137" y="8"/>
                  </a:lnTo>
                  <a:lnTo>
                    <a:pt x="156" y="0"/>
                  </a:lnTo>
                  <a:lnTo>
                    <a:pt x="16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4370" y="2900"/>
              <a:ext cx="64" cy="291"/>
            </a:xfrm>
            <a:custGeom>
              <a:avLst/>
              <a:gdLst>
                <a:gd name="T0" fmla="*/ 64 w 129"/>
                <a:gd name="T1" fmla="*/ 11 h 582"/>
                <a:gd name="T2" fmla="*/ 41 w 129"/>
                <a:gd name="T3" fmla="*/ 123 h 582"/>
                <a:gd name="T4" fmla="*/ 26 w 129"/>
                <a:gd name="T5" fmla="*/ 279 h 582"/>
                <a:gd name="T6" fmla="*/ 21 w 129"/>
                <a:gd name="T7" fmla="*/ 288 h 582"/>
                <a:gd name="T8" fmla="*/ 12 w 129"/>
                <a:gd name="T9" fmla="*/ 291 h 582"/>
                <a:gd name="T10" fmla="*/ 0 w 129"/>
                <a:gd name="T11" fmla="*/ 276 h 582"/>
                <a:gd name="T12" fmla="*/ 9 w 129"/>
                <a:gd name="T13" fmla="*/ 197 h 582"/>
                <a:gd name="T14" fmla="*/ 26 w 129"/>
                <a:gd name="T15" fmla="*/ 120 h 582"/>
                <a:gd name="T16" fmla="*/ 44 w 129"/>
                <a:gd name="T17" fmla="*/ 7 h 582"/>
                <a:gd name="T18" fmla="*/ 48 w 129"/>
                <a:gd name="T19" fmla="*/ 1 h 582"/>
                <a:gd name="T20" fmla="*/ 56 w 129"/>
                <a:gd name="T21" fmla="*/ 0 h 582"/>
                <a:gd name="T22" fmla="*/ 64 w 129"/>
                <a:gd name="T23" fmla="*/ 11 h 582"/>
                <a:gd name="T24" fmla="*/ 64 w 129"/>
                <a:gd name="T25" fmla="*/ 11 h 5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9"/>
                <a:gd name="T40" fmla="*/ 0 h 582"/>
                <a:gd name="T41" fmla="*/ 129 w 129"/>
                <a:gd name="T42" fmla="*/ 582 h 58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9" h="582">
                  <a:moveTo>
                    <a:pt x="129" y="23"/>
                  </a:moveTo>
                  <a:lnTo>
                    <a:pt x="82" y="247"/>
                  </a:lnTo>
                  <a:lnTo>
                    <a:pt x="53" y="557"/>
                  </a:lnTo>
                  <a:lnTo>
                    <a:pt x="42" y="576"/>
                  </a:lnTo>
                  <a:lnTo>
                    <a:pt x="25" y="582"/>
                  </a:lnTo>
                  <a:lnTo>
                    <a:pt x="0" y="551"/>
                  </a:lnTo>
                  <a:lnTo>
                    <a:pt x="19" y="395"/>
                  </a:lnTo>
                  <a:lnTo>
                    <a:pt x="53" y="241"/>
                  </a:lnTo>
                  <a:lnTo>
                    <a:pt x="88" y="15"/>
                  </a:lnTo>
                  <a:lnTo>
                    <a:pt x="97" y="2"/>
                  </a:lnTo>
                  <a:lnTo>
                    <a:pt x="112" y="0"/>
                  </a:lnTo>
                  <a:lnTo>
                    <a:pt x="129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4557" y="2903"/>
              <a:ext cx="70" cy="325"/>
            </a:xfrm>
            <a:custGeom>
              <a:avLst/>
              <a:gdLst>
                <a:gd name="T0" fmla="*/ 70 w 140"/>
                <a:gd name="T1" fmla="*/ 14 h 650"/>
                <a:gd name="T2" fmla="*/ 62 w 140"/>
                <a:gd name="T3" fmla="*/ 58 h 650"/>
                <a:gd name="T4" fmla="*/ 51 w 140"/>
                <a:gd name="T5" fmla="*/ 105 h 650"/>
                <a:gd name="T6" fmla="*/ 47 w 140"/>
                <a:gd name="T7" fmla="*/ 212 h 650"/>
                <a:gd name="T8" fmla="*/ 41 w 140"/>
                <a:gd name="T9" fmla="*/ 266 h 650"/>
                <a:gd name="T10" fmla="*/ 28 w 140"/>
                <a:gd name="T11" fmla="*/ 316 h 650"/>
                <a:gd name="T12" fmla="*/ 19 w 140"/>
                <a:gd name="T13" fmla="*/ 324 h 650"/>
                <a:gd name="T14" fmla="*/ 9 w 140"/>
                <a:gd name="T15" fmla="*/ 325 h 650"/>
                <a:gd name="T16" fmla="*/ 0 w 140"/>
                <a:gd name="T17" fmla="*/ 306 h 650"/>
                <a:gd name="T18" fmla="*/ 18 w 140"/>
                <a:gd name="T19" fmla="*/ 239 h 650"/>
                <a:gd name="T20" fmla="*/ 38 w 140"/>
                <a:gd name="T21" fmla="*/ 104 h 650"/>
                <a:gd name="T22" fmla="*/ 46 w 140"/>
                <a:gd name="T23" fmla="*/ 11 h 650"/>
                <a:gd name="T24" fmla="*/ 51 w 140"/>
                <a:gd name="T25" fmla="*/ 3 h 650"/>
                <a:gd name="T26" fmla="*/ 59 w 140"/>
                <a:gd name="T27" fmla="*/ 0 h 650"/>
                <a:gd name="T28" fmla="*/ 70 w 140"/>
                <a:gd name="T29" fmla="*/ 14 h 650"/>
                <a:gd name="T30" fmla="*/ 70 w 140"/>
                <a:gd name="T31" fmla="*/ 14 h 6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0"/>
                <a:gd name="T49" fmla="*/ 0 h 650"/>
                <a:gd name="T50" fmla="*/ 140 w 140"/>
                <a:gd name="T51" fmla="*/ 650 h 6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0" h="650">
                  <a:moveTo>
                    <a:pt x="140" y="28"/>
                  </a:moveTo>
                  <a:lnTo>
                    <a:pt x="125" y="116"/>
                  </a:lnTo>
                  <a:lnTo>
                    <a:pt x="102" y="211"/>
                  </a:lnTo>
                  <a:lnTo>
                    <a:pt x="95" y="424"/>
                  </a:lnTo>
                  <a:lnTo>
                    <a:pt x="83" y="532"/>
                  </a:lnTo>
                  <a:lnTo>
                    <a:pt x="57" y="631"/>
                  </a:lnTo>
                  <a:lnTo>
                    <a:pt x="39" y="648"/>
                  </a:lnTo>
                  <a:lnTo>
                    <a:pt x="19" y="650"/>
                  </a:lnTo>
                  <a:lnTo>
                    <a:pt x="0" y="612"/>
                  </a:lnTo>
                  <a:lnTo>
                    <a:pt x="36" y="479"/>
                  </a:lnTo>
                  <a:lnTo>
                    <a:pt x="76" y="209"/>
                  </a:lnTo>
                  <a:lnTo>
                    <a:pt x="93" y="22"/>
                  </a:lnTo>
                  <a:lnTo>
                    <a:pt x="102" y="5"/>
                  </a:lnTo>
                  <a:lnTo>
                    <a:pt x="119" y="0"/>
                  </a:lnTo>
                  <a:lnTo>
                    <a:pt x="140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031" y="3140"/>
              <a:ext cx="148" cy="86"/>
            </a:xfrm>
            <a:custGeom>
              <a:avLst/>
              <a:gdLst>
                <a:gd name="T0" fmla="*/ 147 w 295"/>
                <a:gd name="T1" fmla="*/ 11 h 171"/>
                <a:gd name="T2" fmla="*/ 125 w 295"/>
                <a:gd name="T3" fmla="*/ 27 h 171"/>
                <a:gd name="T4" fmla="*/ 106 w 295"/>
                <a:gd name="T5" fmla="*/ 37 h 171"/>
                <a:gd name="T6" fmla="*/ 85 w 295"/>
                <a:gd name="T7" fmla="*/ 50 h 171"/>
                <a:gd name="T8" fmla="*/ 42 w 295"/>
                <a:gd name="T9" fmla="*/ 72 h 171"/>
                <a:gd name="T10" fmla="*/ 15 w 295"/>
                <a:gd name="T11" fmla="*/ 86 h 171"/>
                <a:gd name="T12" fmla="*/ 0 w 295"/>
                <a:gd name="T13" fmla="*/ 82 h 171"/>
                <a:gd name="T14" fmla="*/ 4 w 295"/>
                <a:gd name="T15" fmla="*/ 69 h 171"/>
                <a:gd name="T16" fmla="*/ 25 w 295"/>
                <a:gd name="T17" fmla="*/ 55 h 171"/>
                <a:gd name="T18" fmla="*/ 50 w 295"/>
                <a:gd name="T19" fmla="*/ 45 h 171"/>
                <a:gd name="T20" fmla="*/ 97 w 295"/>
                <a:gd name="T21" fmla="*/ 26 h 171"/>
                <a:gd name="T22" fmla="*/ 118 w 295"/>
                <a:gd name="T23" fmla="*/ 13 h 171"/>
                <a:gd name="T24" fmla="*/ 138 w 295"/>
                <a:gd name="T25" fmla="*/ 0 h 171"/>
                <a:gd name="T26" fmla="*/ 148 w 295"/>
                <a:gd name="T27" fmla="*/ 1 h 171"/>
                <a:gd name="T28" fmla="*/ 147 w 295"/>
                <a:gd name="T29" fmla="*/ 11 h 171"/>
                <a:gd name="T30" fmla="*/ 147 w 295"/>
                <a:gd name="T31" fmla="*/ 11 h 17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5"/>
                <a:gd name="T49" fmla="*/ 0 h 171"/>
                <a:gd name="T50" fmla="*/ 295 w 295"/>
                <a:gd name="T51" fmla="*/ 171 h 17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5" h="171">
                  <a:moveTo>
                    <a:pt x="293" y="21"/>
                  </a:moveTo>
                  <a:lnTo>
                    <a:pt x="249" y="53"/>
                  </a:lnTo>
                  <a:lnTo>
                    <a:pt x="211" y="74"/>
                  </a:lnTo>
                  <a:lnTo>
                    <a:pt x="170" y="99"/>
                  </a:lnTo>
                  <a:lnTo>
                    <a:pt x="84" y="144"/>
                  </a:lnTo>
                  <a:lnTo>
                    <a:pt x="29" y="171"/>
                  </a:lnTo>
                  <a:lnTo>
                    <a:pt x="0" y="163"/>
                  </a:lnTo>
                  <a:lnTo>
                    <a:pt x="8" y="137"/>
                  </a:lnTo>
                  <a:lnTo>
                    <a:pt x="50" y="110"/>
                  </a:lnTo>
                  <a:lnTo>
                    <a:pt x="99" y="89"/>
                  </a:lnTo>
                  <a:lnTo>
                    <a:pt x="194" y="51"/>
                  </a:lnTo>
                  <a:lnTo>
                    <a:pt x="236" y="25"/>
                  </a:lnTo>
                  <a:lnTo>
                    <a:pt x="276" y="0"/>
                  </a:lnTo>
                  <a:lnTo>
                    <a:pt x="295" y="2"/>
                  </a:lnTo>
                  <a:lnTo>
                    <a:pt x="29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4226" y="3165"/>
              <a:ext cx="164" cy="116"/>
            </a:xfrm>
            <a:custGeom>
              <a:avLst/>
              <a:gdLst>
                <a:gd name="T0" fmla="*/ 164 w 329"/>
                <a:gd name="T1" fmla="*/ 15 h 232"/>
                <a:gd name="T2" fmla="*/ 152 w 329"/>
                <a:gd name="T3" fmla="*/ 26 h 232"/>
                <a:gd name="T4" fmla="*/ 136 w 329"/>
                <a:gd name="T5" fmla="*/ 39 h 232"/>
                <a:gd name="T6" fmla="*/ 116 w 329"/>
                <a:gd name="T7" fmla="*/ 55 h 232"/>
                <a:gd name="T8" fmla="*/ 95 w 329"/>
                <a:gd name="T9" fmla="*/ 70 h 232"/>
                <a:gd name="T10" fmla="*/ 73 w 329"/>
                <a:gd name="T11" fmla="*/ 85 h 232"/>
                <a:gd name="T12" fmla="*/ 52 w 329"/>
                <a:gd name="T13" fmla="*/ 99 h 232"/>
                <a:gd name="T14" fmla="*/ 21 w 329"/>
                <a:gd name="T15" fmla="*/ 116 h 232"/>
                <a:gd name="T16" fmla="*/ 0 w 329"/>
                <a:gd name="T17" fmla="*/ 111 h 232"/>
                <a:gd name="T18" fmla="*/ 7 w 329"/>
                <a:gd name="T19" fmla="*/ 90 h 232"/>
                <a:gd name="T20" fmla="*/ 38 w 329"/>
                <a:gd name="T21" fmla="*/ 75 h 232"/>
                <a:gd name="T22" fmla="*/ 72 w 329"/>
                <a:gd name="T23" fmla="*/ 59 h 232"/>
                <a:gd name="T24" fmla="*/ 132 w 329"/>
                <a:gd name="T25" fmla="*/ 21 h 232"/>
                <a:gd name="T26" fmla="*/ 150 w 329"/>
                <a:gd name="T27" fmla="*/ 0 h 232"/>
                <a:gd name="T28" fmla="*/ 164 w 329"/>
                <a:gd name="T29" fmla="*/ 0 h 232"/>
                <a:gd name="T30" fmla="*/ 164 w 329"/>
                <a:gd name="T31" fmla="*/ 15 h 232"/>
                <a:gd name="T32" fmla="*/ 164 w 329"/>
                <a:gd name="T33" fmla="*/ 15 h 2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9"/>
                <a:gd name="T52" fmla="*/ 0 h 232"/>
                <a:gd name="T53" fmla="*/ 329 w 329"/>
                <a:gd name="T54" fmla="*/ 232 h 2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9" h="232">
                  <a:moveTo>
                    <a:pt x="329" y="31"/>
                  </a:moveTo>
                  <a:lnTo>
                    <a:pt x="304" y="52"/>
                  </a:lnTo>
                  <a:lnTo>
                    <a:pt x="272" y="78"/>
                  </a:lnTo>
                  <a:lnTo>
                    <a:pt x="232" y="109"/>
                  </a:lnTo>
                  <a:lnTo>
                    <a:pt x="190" y="139"/>
                  </a:lnTo>
                  <a:lnTo>
                    <a:pt x="146" y="169"/>
                  </a:lnTo>
                  <a:lnTo>
                    <a:pt x="105" y="198"/>
                  </a:lnTo>
                  <a:lnTo>
                    <a:pt x="42" y="232"/>
                  </a:lnTo>
                  <a:lnTo>
                    <a:pt x="0" y="221"/>
                  </a:lnTo>
                  <a:lnTo>
                    <a:pt x="15" y="179"/>
                  </a:lnTo>
                  <a:lnTo>
                    <a:pt x="76" y="149"/>
                  </a:lnTo>
                  <a:lnTo>
                    <a:pt x="145" y="118"/>
                  </a:lnTo>
                  <a:lnTo>
                    <a:pt x="264" y="42"/>
                  </a:lnTo>
                  <a:lnTo>
                    <a:pt x="300" y="0"/>
                  </a:lnTo>
                  <a:lnTo>
                    <a:pt x="329" y="0"/>
                  </a:lnTo>
                  <a:lnTo>
                    <a:pt x="329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4449" y="3207"/>
              <a:ext cx="129" cy="93"/>
            </a:xfrm>
            <a:custGeom>
              <a:avLst/>
              <a:gdLst>
                <a:gd name="T0" fmla="*/ 25 w 256"/>
                <a:gd name="T1" fmla="*/ 93 h 186"/>
                <a:gd name="T2" fmla="*/ 7 w 256"/>
                <a:gd name="T3" fmla="*/ 93 h 186"/>
                <a:gd name="T4" fmla="*/ 0 w 256"/>
                <a:gd name="T5" fmla="*/ 83 h 186"/>
                <a:gd name="T6" fmla="*/ 11 w 256"/>
                <a:gd name="T7" fmla="*/ 68 h 186"/>
                <a:gd name="T8" fmla="*/ 35 w 256"/>
                <a:gd name="T9" fmla="*/ 50 h 186"/>
                <a:gd name="T10" fmla="*/ 64 w 256"/>
                <a:gd name="T11" fmla="*/ 33 h 186"/>
                <a:gd name="T12" fmla="*/ 87 w 256"/>
                <a:gd name="T13" fmla="*/ 17 h 186"/>
                <a:gd name="T14" fmla="*/ 109 w 256"/>
                <a:gd name="T15" fmla="*/ 0 h 186"/>
                <a:gd name="T16" fmla="*/ 129 w 256"/>
                <a:gd name="T17" fmla="*/ 4 h 186"/>
                <a:gd name="T18" fmla="*/ 125 w 256"/>
                <a:gd name="T19" fmla="*/ 23 h 186"/>
                <a:gd name="T20" fmla="*/ 111 w 256"/>
                <a:gd name="T21" fmla="*/ 31 h 186"/>
                <a:gd name="T22" fmla="*/ 96 w 256"/>
                <a:gd name="T23" fmla="*/ 45 h 186"/>
                <a:gd name="T24" fmla="*/ 81 w 256"/>
                <a:gd name="T25" fmla="*/ 58 h 186"/>
                <a:gd name="T26" fmla="*/ 53 w 256"/>
                <a:gd name="T27" fmla="*/ 76 h 186"/>
                <a:gd name="T28" fmla="*/ 25 w 256"/>
                <a:gd name="T29" fmla="*/ 93 h 186"/>
                <a:gd name="T30" fmla="*/ 25 w 256"/>
                <a:gd name="T31" fmla="*/ 93 h 18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56"/>
                <a:gd name="T49" fmla="*/ 0 h 186"/>
                <a:gd name="T50" fmla="*/ 256 w 256"/>
                <a:gd name="T51" fmla="*/ 186 h 18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56" h="186">
                  <a:moveTo>
                    <a:pt x="49" y="186"/>
                  </a:moveTo>
                  <a:lnTo>
                    <a:pt x="13" y="186"/>
                  </a:lnTo>
                  <a:lnTo>
                    <a:pt x="0" y="165"/>
                  </a:lnTo>
                  <a:lnTo>
                    <a:pt x="21" y="135"/>
                  </a:lnTo>
                  <a:lnTo>
                    <a:pt x="70" y="101"/>
                  </a:lnTo>
                  <a:lnTo>
                    <a:pt x="127" y="66"/>
                  </a:lnTo>
                  <a:lnTo>
                    <a:pt x="173" y="34"/>
                  </a:lnTo>
                  <a:lnTo>
                    <a:pt x="216" y="0"/>
                  </a:lnTo>
                  <a:lnTo>
                    <a:pt x="256" y="8"/>
                  </a:lnTo>
                  <a:lnTo>
                    <a:pt x="249" y="47"/>
                  </a:lnTo>
                  <a:lnTo>
                    <a:pt x="220" y="63"/>
                  </a:lnTo>
                  <a:lnTo>
                    <a:pt x="190" y="89"/>
                  </a:lnTo>
                  <a:lnTo>
                    <a:pt x="161" y="116"/>
                  </a:lnTo>
                  <a:lnTo>
                    <a:pt x="106" y="152"/>
                  </a:lnTo>
                  <a:lnTo>
                    <a:pt x="49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818" y="3248"/>
              <a:ext cx="36" cy="232"/>
            </a:xfrm>
            <a:custGeom>
              <a:avLst/>
              <a:gdLst>
                <a:gd name="T0" fmla="*/ 27 w 70"/>
                <a:gd name="T1" fmla="*/ 10 h 464"/>
                <a:gd name="T2" fmla="*/ 36 w 70"/>
                <a:gd name="T3" fmla="*/ 195 h 464"/>
                <a:gd name="T4" fmla="*/ 34 w 70"/>
                <a:gd name="T5" fmla="*/ 223 h 464"/>
                <a:gd name="T6" fmla="*/ 24 w 70"/>
                <a:gd name="T7" fmla="*/ 232 h 464"/>
                <a:gd name="T8" fmla="*/ 15 w 70"/>
                <a:gd name="T9" fmla="*/ 223 h 464"/>
                <a:gd name="T10" fmla="*/ 3 w 70"/>
                <a:gd name="T11" fmla="*/ 84 h 464"/>
                <a:gd name="T12" fmla="*/ 4 w 70"/>
                <a:gd name="T13" fmla="*/ 38 h 464"/>
                <a:gd name="T14" fmla="*/ 0 w 70"/>
                <a:gd name="T15" fmla="*/ 6 h 464"/>
                <a:gd name="T16" fmla="*/ 12 w 70"/>
                <a:gd name="T17" fmla="*/ 0 h 464"/>
                <a:gd name="T18" fmla="*/ 27 w 70"/>
                <a:gd name="T19" fmla="*/ 10 h 464"/>
                <a:gd name="T20" fmla="*/ 27 w 70"/>
                <a:gd name="T21" fmla="*/ 10 h 4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0"/>
                <a:gd name="T34" fmla="*/ 0 h 464"/>
                <a:gd name="T35" fmla="*/ 70 w 70"/>
                <a:gd name="T36" fmla="*/ 464 h 4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0" h="464">
                  <a:moveTo>
                    <a:pt x="53" y="19"/>
                  </a:moveTo>
                  <a:lnTo>
                    <a:pt x="70" y="389"/>
                  </a:lnTo>
                  <a:lnTo>
                    <a:pt x="66" y="446"/>
                  </a:lnTo>
                  <a:lnTo>
                    <a:pt x="47" y="464"/>
                  </a:lnTo>
                  <a:lnTo>
                    <a:pt x="30" y="446"/>
                  </a:lnTo>
                  <a:lnTo>
                    <a:pt x="5" y="167"/>
                  </a:lnTo>
                  <a:lnTo>
                    <a:pt x="7" y="76"/>
                  </a:lnTo>
                  <a:lnTo>
                    <a:pt x="0" y="11"/>
                  </a:lnTo>
                  <a:lnTo>
                    <a:pt x="24" y="0"/>
                  </a:lnTo>
                  <a:lnTo>
                    <a:pt x="53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3826" y="3269"/>
              <a:ext cx="96" cy="71"/>
            </a:xfrm>
            <a:custGeom>
              <a:avLst/>
              <a:gdLst>
                <a:gd name="T0" fmla="*/ 0 w 192"/>
                <a:gd name="T1" fmla="*/ 51 h 142"/>
                <a:gd name="T2" fmla="*/ 12 w 192"/>
                <a:gd name="T3" fmla="*/ 41 h 142"/>
                <a:gd name="T4" fmla="*/ 31 w 192"/>
                <a:gd name="T5" fmla="*/ 25 h 142"/>
                <a:gd name="T6" fmla="*/ 53 w 192"/>
                <a:gd name="T7" fmla="*/ 9 h 142"/>
                <a:gd name="T8" fmla="*/ 67 w 192"/>
                <a:gd name="T9" fmla="*/ 0 h 142"/>
                <a:gd name="T10" fmla="*/ 96 w 192"/>
                <a:gd name="T11" fmla="*/ 13 h 142"/>
                <a:gd name="T12" fmla="*/ 77 w 192"/>
                <a:gd name="T13" fmla="*/ 28 h 142"/>
                <a:gd name="T14" fmla="*/ 55 w 192"/>
                <a:gd name="T15" fmla="*/ 44 h 142"/>
                <a:gd name="T16" fmla="*/ 33 w 192"/>
                <a:gd name="T17" fmla="*/ 58 h 142"/>
                <a:gd name="T18" fmla="*/ 12 w 192"/>
                <a:gd name="T19" fmla="*/ 71 h 142"/>
                <a:gd name="T20" fmla="*/ 0 w 192"/>
                <a:gd name="T21" fmla="*/ 65 h 142"/>
                <a:gd name="T22" fmla="*/ 0 w 192"/>
                <a:gd name="T23" fmla="*/ 51 h 142"/>
                <a:gd name="T24" fmla="*/ 0 w 192"/>
                <a:gd name="T25" fmla="*/ 51 h 14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142"/>
                <a:gd name="T41" fmla="*/ 192 w 192"/>
                <a:gd name="T42" fmla="*/ 142 h 14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142">
                  <a:moveTo>
                    <a:pt x="0" y="102"/>
                  </a:moveTo>
                  <a:lnTo>
                    <a:pt x="23" y="83"/>
                  </a:lnTo>
                  <a:lnTo>
                    <a:pt x="63" y="51"/>
                  </a:lnTo>
                  <a:lnTo>
                    <a:pt x="106" y="17"/>
                  </a:lnTo>
                  <a:lnTo>
                    <a:pt x="133" y="0"/>
                  </a:lnTo>
                  <a:lnTo>
                    <a:pt x="192" y="26"/>
                  </a:lnTo>
                  <a:lnTo>
                    <a:pt x="154" y="57"/>
                  </a:lnTo>
                  <a:lnTo>
                    <a:pt x="110" y="89"/>
                  </a:lnTo>
                  <a:lnTo>
                    <a:pt x="66" y="117"/>
                  </a:lnTo>
                  <a:lnTo>
                    <a:pt x="23" y="142"/>
                  </a:lnTo>
                  <a:lnTo>
                    <a:pt x="0" y="129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4072" y="3297"/>
              <a:ext cx="96" cy="111"/>
            </a:xfrm>
            <a:custGeom>
              <a:avLst/>
              <a:gdLst>
                <a:gd name="T0" fmla="*/ 17 w 192"/>
                <a:gd name="T1" fmla="*/ 5 h 222"/>
                <a:gd name="T2" fmla="*/ 46 w 192"/>
                <a:gd name="T3" fmla="*/ 42 h 222"/>
                <a:gd name="T4" fmla="*/ 68 w 192"/>
                <a:gd name="T5" fmla="*/ 63 h 222"/>
                <a:gd name="T6" fmla="*/ 90 w 192"/>
                <a:gd name="T7" fmla="*/ 86 h 222"/>
                <a:gd name="T8" fmla="*/ 96 w 192"/>
                <a:gd name="T9" fmla="*/ 111 h 222"/>
                <a:gd name="T10" fmla="*/ 76 w 192"/>
                <a:gd name="T11" fmla="*/ 111 h 222"/>
                <a:gd name="T12" fmla="*/ 57 w 192"/>
                <a:gd name="T13" fmla="*/ 92 h 222"/>
                <a:gd name="T14" fmla="*/ 35 w 192"/>
                <a:gd name="T15" fmla="*/ 66 h 222"/>
                <a:gd name="T16" fmla="*/ 13 w 192"/>
                <a:gd name="T17" fmla="*/ 38 h 222"/>
                <a:gd name="T18" fmla="*/ 0 w 192"/>
                <a:gd name="T19" fmla="*/ 14 h 222"/>
                <a:gd name="T20" fmla="*/ 3 w 192"/>
                <a:gd name="T21" fmla="*/ 0 h 222"/>
                <a:gd name="T22" fmla="*/ 17 w 192"/>
                <a:gd name="T23" fmla="*/ 5 h 222"/>
                <a:gd name="T24" fmla="*/ 17 w 192"/>
                <a:gd name="T25" fmla="*/ 5 h 2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222"/>
                <a:gd name="T41" fmla="*/ 192 w 192"/>
                <a:gd name="T42" fmla="*/ 222 h 2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222">
                  <a:moveTo>
                    <a:pt x="34" y="9"/>
                  </a:moveTo>
                  <a:lnTo>
                    <a:pt x="91" y="83"/>
                  </a:lnTo>
                  <a:lnTo>
                    <a:pt x="135" y="127"/>
                  </a:lnTo>
                  <a:lnTo>
                    <a:pt x="179" y="171"/>
                  </a:lnTo>
                  <a:lnTo>
                    <a:pt x="192" y="222"/>
                  </a:lnTo>
                  <a:lnTo>
                    <a:pt x="152" y="222"/>
                  </a:lnTo>
                  <a:lnTo>
                    <a:pt x="114" y="184"/>
                  </a:lnTo>
                  <a:lnTo>
                    <a:pt x="69" y="131"/>
                  </a:lnTo>
                  <a:lnTo>
                    <a:pt x="27" y="76"/>
                  </a:lnTo>
                  <a:lnTo>
                    <a:pt x="0" y="28"/>
                  </a:lnTo>
                  <a:lnTo>
                    <a:pt x="6" y="0"/>
                  </a:lnTo>
                  <a:lnTo>
                    <a:pt x="34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4157" y="3320"/>
              <a:ext cx="22" cy="236"/>
            </a:xfrm>
            <a:custGeom>
              <a:avLst/>
              <a:gdLst>
                <a:gd name="T0" fmla="*/ 20 w 44"/>
                <a:gd name="T1" fmla="*/ 7 h 472"/>
                <a:gd name="T2" fmla="*/ 20 w 44"/>
                <a:gd name="T3" fmla="*/ 45 h 472"/>
                <a:gd name="T4" fmla="*/ 20 w 44"/>
                <a:gd name="T5" fmla="*/ 87 h 472"/>
                <a:gd name="T6" fmla="*/ 22 w 44"/>
                <a:gd name="T7" fmla="*/ 220 h 472"/>
                <a:gd name="T8" fmla="*/ 17 w 44"/>
                <a:gd name="T9" fmla="*/ 236 h 472"/>
                <a:gd name="T10" fmla="*/ 6 w 44"/>
                <a:gd name="T11" fmla="*/ 218 h 472"/>
                <a:gd name="T12" fmla="*/ 0 w 44"/>
                <a:gd name="T13" fmla="*/ 112 h 472"/>
                <a:gd name="T14" fmla="*/ 7 w 44"/>
                <a:gd name="T15" fmla="*/ 7 h 472"/>
                <a:gd name="T16" fmla="*/ 13 w 44"/>
                <a:gd name="T17" fmla="*/ 0 h 472"/>
                <a:gd name="T18" fmla="*/ 20 w 44"/>
                <a:gd name="T19" fmla="*/ 7 h 472"/>
                <a:gd name="T20" fmla="*/ 20 w 44"/>
                <a:gd name="T21" fmla="*/ 7 h 4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472"/>
                <a:gd name="T35" fmla="*/ 44 w 44"/>
                <a:gd name="T36" fmla="*/ 472 h 4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472">
                  <a:moveTo>
                    <a:pt x="40" y="15"/>
                  </a:moveTo>
                  <a:lnTo>
                    <a:pt x="40" y="90"/>
                  </a:lnTo>
                  <a:lnTo>
                    <a:pt x="40" y="173"/>
                  </a:lnTo>
                  <a:lnTo>
                    <a:pt x="44" y="439"/>
                  </a:lnTo>
                  <a:lnTo>
                    <a:pt x="33" y="472"/>
                  </a:lnTo>
                  <a:lnTo>
                    <a:pt x="12" y="436"/>
                  </a:lnTo>
                  <a:lnTo>
                    <a:pt x="0" y="223"/>
                  </a:lnTo>
                  <a:lnTo>
                    <a:pt x="14" y="13"/>
                  </a:lnTo>
                  <a:lnTo>
                    <a:pt x="27" y="0"/>
                  </a:lnTo>
                  <a:lnTo>
                    <a:pt x="4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4193" y="3337"/>
              <a:ext cx="37" cy="245"/>
            </a:xfrm>
            <a:custGeom>
              <a:avLst/>
              <a:gdLst>
                <a:gd name="T0" fmla="*/ 35 w 74"/>
                <a:gd name="T1" fmla="*/ 9 h 491"/>
                <a:gd name="T2" fmla="*/ 28 w 74"/>
                <a:gd name="T3" fmla="*/ 32 h 491"/>
                <a:gd name="T4" fmla="*/ 29 w 74"/>
                <a:gd name="T5" fmla="*/ 126 h 491"/>
                <a:gd name="T6" fmla="*/ 37 w 74"/>
                <a:gd name="T7" fmla="*/ 231 h 491"/>
                <a:gd name="T8" fmla="*/ 34 w 74"/>
                <a:gd name="T9" fmla="*/ 240 h 491"/>
                <a:gd name="T10" fmla="*/ 26 w 74"/>
                <a:gd name="T11" fmla="*/ 245 h 491"/>
                <a:gd name="T12" fmla="*/ 12 w 74"/>
                <a:gd name="T13" fmla="*/ 235 h 491"/>
                <a:gd name="T14" fmla="*/ 9 w 74"/>
                <a:gd name="T15" fmla="*/ 173 h 491"/>
                <a:gd name="T16" fmla="*/ 7 w 74"/>
                <a:gd name="T17" fmla="*/ 110 h 491"/>
                <a:gd name="T18" fmla="*/ 1 w 74"/>
                <a:gd name="T19" fmla="*/ 29 h 491"/>
                <a:gd name="T20" fmla="*/ 0 w 74"/>
                <a:gd name="T21" fmla="*/ 12 h 491"/>
                <a:gd name="T22" fmla="*/ 5 w 74"/>
                <a:gd name="T23" fmla="*/ 4 h 491"/>
                <a:gd name="T24" fmla="*/ 19 w 74"/>
                <a:gd name="T25" fmla="*/ 0 h 491"/>
                <a:gd name="T26" fmla="*/ 35 w 74"/>
                <a:gd name="T27" fmla="*/ 9 h 491"/>
                <a:gd name="T28" fmla="*/ 35 w 74"/>
                <a:gd name="T29" fmla="*/ 9 h 49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4"/>
                <a:gd name="T46" fmla="*/ 0 h 491"/>
                <a:gd name="T47" fmla="*/ 74 w 74"/>
                <a:gd name="T48" fmla="*/ 491 h 49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4" h="491">
                  <a:moveTo>
                    <a:pt x="70" y="19"/>
                  </a:moveTo>
                  <a:lnTo>
                    <a:pt x="57" y="65"/>
                  </a:lnTo>
                  <a:lnTo>
                    <a:pt x="58" y="253"/>
                  </a:lnTo>
                  <a:lnTo>
                    <a:pt x="74" y="462"/>
                  </a:lnTo>
                  <a:lnTo>
                    <a:pt x="68" y="481"/>
                  </a:lnTo>
                  <a:lnTo>
                    <a:pt x="53" y="491"/>
                  </a:lnTo>
                  <a:lnTo>
                    <a:pt x="24" y="470"/>
                  </a:lnTo>
                  <a:lnTo>
                    <a:pt x="17" y="346"/>
                  </a:lnTo>
                  <a:lnTo>
                    <a:pt x="15" y="221"/>
                  </a:lnTo>
                  <a:lnTo>
                    <a:pt x="3" y="59"/>
                  </a:lnTo>
                  <a:lnTo>
                    <a:pt x="0" y="25"/>
                  </a:lnTo>
                  <a:lnTo>
                    <a:pt x="11" y="8"/>
                  </a:lnTo>
                  <a:lnTo>
                    <a:pt x="38" y="0"/>
                  </a:lnTo>
                  <a:lnTo>
                    <a:pt x="7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4200" y="3339"/>
              <a:ext cx="113" cy="88"/>
            </a:xfrm>
            <a:custGeom>
              <a:avLst/>
              <a:gdLst>
                <a:gd name="T0" fmla="*/ 2 w 224"/>
                <a:gd name="T1" fmla="*/ 74 h 177"/>
                <a:gd name="T2" fmla="*/ 20 w 224"/>
                <a:gd name="T3" fmla="*/ 56 h 177"/>
                <a:gd name="T4" fmla="*/ 46 w 224"/>
                <a:gd name="T5" fmla="*/ 34 h 177"/>
                <a:gd name="T6" fmla="*/ 72 w 224"/>
                <a:gd name="T7" fmla="*/ 13 h 177"/>
                <a:gd name="T8" fmla="*/ 92 w 224"/>
                <a:gd name="T9" fmla="*/ 0 h 177"/>
                <a:gd name="T10" fmla="*/ 113 w 224"/>
                <a:gd name="T11" fmla="*/ 5 h 177"/>
                <a:gd name="T12" fmla="*/ 107 w 224"/>
                <a:gd name="T13" fmla="*/ 26 h 177"/>
                <a:gd name="T14" fmla="*/ 80 w 224"/>
                <a:gd name="T15" fmla="*/ 43 h 177"/>
                <a:gd name="T16" fmla="*/ 53 w 224"/>
                <a:gd name="T17" fmla="*/ 59 h 177"/>
                <a:gd name="T18" fmla="*/ 32 w 224"/>
                <a:gd name="T19" fmla="*/ 74 h 177"/>
                <a:gd name="T20" fmla="*/ 12 w 224"/>
                <a:gd name="T21" fmla="*/ 88 h 177"/>
                <a:gd name="T22" fmla="*/ 0 w 224"/>
                <a:gd name="T23" fmla="*/ 86 h 177"/>
                <a:gd name="T24" fmla="*/ 2 w 224"/>
                <a:gd name="T25" fmla="*/ 74 h 177"/>
                <a:gd name="T26" fmla="*/ 2 w 224"/>
                <a:gd name="T27" fmla="*/ 74 h 17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4"/>
                <a:gd name="T43" fmla="*/ 0 h 177"/>
                <a:gd name="T44" fmla="*/ 224 w 224"/>
                <a:gd name="T45" fmla="*/ 177 h 17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4" h="177">
                  <a:moveTo>
                    <a:pt x="4" y="148"/>
                  </a:moveTo>
                  <a:lnTo>
                    <a:pt x="40" y="112"/>
                  </a:lnTo>
                  <a:lnTo>
                    <a:pt x="91" y="69"/>
                  </a:lnTo>
                  <a:lnTo>
                    <a:pt x="142" y="27"/>
                  </a:lnTo>
                  <a:lnTo>
                    <a:pt x="182" y="0"/>
                  </a:lnTo>
                  <a:lnTo>
                    <a:pt x="224" y="10"/>
                  </a:lnTo>
                  <a:lnTo>
                    <a:pt x="213" y="52"/>
                  </a:lnTo>
                  <a:lnTo>
                    <a:pt x="159" y="86"/>
                  </a:lnTo>
                  <a:lnTo>
                    <a:pt x="106" y="118"/>
                  </a:lnTo>
                  <a:lnTo>
                    <a:pt x="64" y="148"/>
                  </a:lnTo>
                  <a:lnTo>
                    <a:pt x="24" y="177"/>
                  </a:lnTo>
                  <a:lnTo>
                    <a:pt x="0" y="173"/>
                  </a:lnTo>
                  <a:lnTo>
                    <a:pt x="4" y="1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4519" y="3388"/>
              <a:ext cx="89" cy="116"/>
            </a:xfrm>
            <a:custGeom>
              <a:avLst/>
              <a:gdLst>
                <a:gd name="T0" fmla="*/ 21 w 178"/>
                <a:gd name="T1" fmla="*/ 6 h 234"/>
                <a:gd name="T2" fmla="*/ 37 w 178"/>
                <a:gd name="T3" fmla="*/ 31 h 234"/>
                <a:gd name="T4" fmla="*/ 54 w 178"/>
                <a:gd name="T5" fmla="*/ 55 h 234"/>
                <a:gd name="T6" fmla="*/ 72 w 178"/>
                <a:gd name="T7" fmla="*/ 79 h 234"/>
                <a:gd name="T8" fmla="*/ 89 w 178"/>
                <a:gd name="T9" fmla="*/ 104 h 234"/>
                <a:gd name="T10" fmla="*/ 88 w 178"/>
                <a:gd name="T11" fmla="*/ 116 h 234"/>
                <a:gd name="T12" fmla="*/ 76 w 178"/>
                <a:gd name="T13" fmla="*/ 115 h 234"/>
                <a:gd name="T14" fmla="*/ 48 w 178"/>
                <a:gd name="T15" fmla="*/ 91 h 234"/>
                <a:gd name="T16" fmla="*/ 22 w 178"/>
                <a:gd name="T17" fmla="*/ 55 h 234"/>
                <a:gd name="T18" fmla="*/ 0 w 178"/>
                <a:gd name="T19" fmla="*/ 15 h 234"/>
                <a:gd name="T20" fmla="*/ 6 w 178"/>
                <a:gd name="T21" fmla="*/ 0 h 234"/>
                <a:gd name="T22" fmla="*/ 21 w 178"/>
                <a:gd name="T23" fmla="*/ 6 h 234"/>
                <a:gd name="T24" fmla="*/ 21 w 178"/>
                <a:gd name="T25" fmla="*/ 6 h 2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8"/>
                <a:gd name="T40" fmla="*/ 0 h 234"/>
                <a:gd name="T41" fmla="*/ 178 w 178"/>
                <a:gd name="T42" fmla="*/ 234 h 2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8" h="234">
                  <a:moveTo>
                    <a:pt x="41" y="12"/>
                  </a:moveTo>
                  <a:lnTo>
                    <a:pt x="74" y="63"/>
                  </a:lnTo>
                  <a:lnTo>
                    <a:pt x="108" y="110"/>
                  </a:lnTo>
                  <a:lnTo>
                    <a:pt x="144" y="160"/>
                  </a:lnTo>
                  <a:lnTo>
                    <a:pt x="178" y="209"/>
                  </a:lnTo>
                  <a:lnTo>
                    <a:pt x="176" y="234"/>
                  </a:lnTo>
                  <a:lnTo>
                    <a:pt x="152" y="232"/>
                  </a:lnTo>
                  <a:lnTo>
                    <a:pt x="96" y="183"/>
                  </a:lnTo>
                  <a:lnTo>
                    <a:pt x="43" y="110"/>
                  </a:lnTo>
                  <a:lnTo>
                    <a:pt x="0" y="31"/>
                  </a:lnTo>
                  <a:lnTo>
                    <a:pt x="11" y="0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4590" y="3396"/>
              <a:ext cx="30" cy="276"/>
            </a:xfrm>
            <a:custGeom>
              <a:avLst/>
              <a:gdLst>
                <a:gd name="T0" fmla="*/ 15 w 61"/>
                <a:gd name="T1" fmla="*/ 7 h 552"/>
                <a:gd name="T2" fmla="*/ 21 w 61"/>
                <a:gd name="T3" fmla="*/ 109 h 552"/>
                <a:gd name="T4" fmla="*/ 30 w 61"/>
                <a:gd name="T5" fmla="*/ 211 h 552"/>
                <a:gd name="T6" fmla="*/ 23 w 61"/>
                <a:gd name="T7" fmla="*/ 267 h 552"/>
                <a:gd name="T8" fmla="*/ 8 w 61"/>
                <a:gd name="T9" fmla="*/ 276 h 552"/>
                <a:gd name="T10" fmla="*/ 0 w 61"/>
                <a:gd name="T11" fmla="*/ 261 h 552"/>
                <a:gd name="T12" fmla="*/ 5 w 61"/>
                <a:gd name="T13" fmla="*/ 213 h 552"/>
                <a:gd name="T14" fmla="*/ 1 w 61"/>
                <a:gd name="T15" fmla="*/ 7 h 552"/>
                <a:gd name="T16" fmla="*/ 8 w 61"/>
                <a:gd name="T17" fmla="*/ 0 h 552"/>
                <a:gd name="T18" fmla="*/ 15 w 61"/>
                <a:gd name="T19" fmla="*/ 7 h 552"/>
                <a:gd name="T20" fmla="*/ 15 w 61"/>
                <a:gd name="T21" fmla="*/ 7 h 5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1"/>
                <a:gd name="T34" fmla="*/ 0 h 552"/>
                <a:gd name="T35" fmla="*/ 61 w 61"/>
                <a:gd name="T36" fmla="*/ 552 h 55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1" h="552">
                  <a:moveTo>
                    <a:pt x="30" y="14"/>
                  </a:moveTo>
                  <a:lnTo>
                    <a:pt x="42" y="219"/>
                  </a:lnTo>
                  <a:lnTo>
                    <a:pt x="61" y="422"/>
                  </a:lnTo>
                  <a:lnTo>
                    <a:pt x="46" y="534"/>
                  </a:lnTo>
                  <a:lnTo>
                    <a:pt x="17" y="552"/>
                  </a:lnTo>
                  <a:lnTo>
                    <a:pt x="0" y="521"/>
                  </a:lnTo>
                  <a:lnTo>
                    <a:pt x="11" y="426"/>
                  </a:lnTo>
                  <a:lnTo>
                    <a:pt x="2" y="14"/>
                  </a:lnTo>
                  <a:lnTo>
                    <a:pt x="17" y="0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4631" y="3392"/>
              <a:ext cx="29" cy="297"/>
            </a:xfrm>
            <a:custGeom>
              <a:avLst/>
              <a:gdLst>
                <a:gd name="T0" fmla="*/ 22 w 59"/>
                <a:gd name="T1" fmla="*/ 7 h 593"/>
                <a:gd name="T2" fmla="*/ 29 w 59"/>
                <a:gd name="T3" fmla="*/ 141 h 593"/>
                <a:gd name="T4" fmla="*/ 24 w 59"/>
                <a:gd name="T5" fmla="*/ 285 h 593"/>
                <a:gd name="T6" fmla="*/ 21 w 59"/>
                <a:gd name="T7" fmla="*/ 294 h 593"/>
                <a:gd name="T8" fmla="*/ 12 w 59"/>
                <a:gd name="T9" fmla="*/ 297 h 593"/>
                <a:gd name="T10" fmla="*/ 0 w 59"/>
                <a:gd name="T11" fmla="*/ 285 h 593"/>
                <a:gd name="T12" fmla="*/ 5 w 59"/>
                <a:gd name="T13" fmla="*/ 193 h 593"/>
                <a:gd name="T14" fmla="*/ 12 w 59"/>
                <a:gd name="T15" fmla="*/ 101 h 593"/>
                <a:gd name="T16" fmla="*/ 8 w 59"/>
                <a:gd name="T17" fmla="*/ 8 h 593"/>
                <a:gd name="T18" fmla="*/ 14 w 59"/>
                <a:gd name="T19" fmla="*/ 0 h 593"/>
                <a:gd name="T20" fmla="*/ 22 w 59"/>
                <a:gd name="T21" fmla="*/ 7 h 593"/>
                <a:gd name="T22" fmla="*/ 22 w 59"/>
                <a:gd name="T23" fmla="*/ 7 h 5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9"/>
                <a:gd name="T37" fmla="*/ 0 h 593"/>
                <a:gd name="T38" fmla="*/ 59 w 59"/>
                <a:gd name="T39" fmla="*/ 593 h 59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9" h="593">
                  <a:moveTo>
                    <a:pt x="44" y="13"/>
                  </a:moveTo>
                  <a:lnTo>
                    <a:pt x="59" y="281"/>
                  </a:lnTo>
                  <a:lnTo>
                    <a:pt x="49" y="570"/>
                  </a:lnTo>
                  <a:lnTo>
                    <a:pt x="42" y="587"/>
                  </a:lnTo>
                  <a:lnTo>
                    <a:pt x="25" y="593"/>
                  </a:lnTo>
                  <a:lnTo>
                    <a:pt x="0" y="570"/>
                  </a:lnTo>
                  <a:lnTo>
                    <a:pt x="11" y="386"/>
                  </a:lnTo>
                  <a:lnTo>
                    <a:pt x="25" y="201"/>
                  </a:lnTo>
                  <a:lnTo>
                    <a:pt x="17" y="15"/>
                  </a:lnTo>
                  <a:lnTo>
                    <a:pt x="28" y="0"/>
                  </a:lnTo>
                  <a:lnTo>
                    <a:pt x="44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4640" y="3335"/>
              <a:ext cx="94" cy="77"/>
            </a:xfrm>
            <a:custGeom>
              <a:avLst/>
              <a:gdLst>
                <a:gd name="T0" fmla="*/ 1 w 188"/>
                <a:gd name="T1" fmla="*/ 58 h 154"/>
                <a:gd name="T2" fmla="*/ 17 w 188"/>
                <a:gd name="T3" fmla="*/ 44 h 154"/>
                <a:gd name="T4" fmla="*/ 41 w 188"/>
                <a:gd name="T5" fmla="*/ 26 h 154"/>
                <a:gd name="T6" fmla="*/ 67 w 188"/>
                <a:gd name="T7" fmla="*/ 10 h 154"/>
                <a:gd name="T8" fmla="*/ 85 w 188"/>
                <a:gd name="T9" fmla="*/ 0 h 154"/>
                <a:gd name="T10" fmla="*/ 94 w 188"/>
                <a:gd name="T11" fmla="*/ 2 h 154"/>
                <a:gd name="T12" fmla="*/ 91 w 188"/>
                <a:gd name="T13" fmla="*/ 11 h 154"/>
                <a:gd name="T14" fmla="*/ 60 w 188"/>
                <a:gd name="T15" fmla="*/ 35 h 154"/>
                <a:gd name="T16" fmla="*/ 39 w 188"/>
                <a:gd name="T17" fmla="*/ 57 h 154"/>
                <a:gd name="T18" fmla="*/ 17 w 188"/>
                <a:gd name="T19" fmla="*/ 77 h 154"/>
                <a:gd name="T20" fmla="*/ 0 w 188"/>
                <a:gd name="T21" fmla="*/ 76 h 154"/>
                <a:gd name="T22" fmla="*/ 1 w 188"/>
                <a:gd name="T23" fmla="*/ 58 h 154"/>
                <a:gd name="T24" fmla="*/ 1 w 188"/>
                <a:gd name="T25" fmla="*/ 58 h 1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88"/>
                <a:gd name="T40" fmla="*/ 0 h 154"/>
                <a:gd name="T41" fmla="*/ 188 w 188"/>
                <a:gd name="T42" fmla="*/ 154 h 1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88" h="154">
                  <a:moveTo>
                    <a:pt x="2" y="116"/>
                  </a:moveTo>
                  <a:lnTo>
                    <a:pt x="34" y="89"/>
                  </a:lnTo>
                  <a:lnTo>
                    <a:pt x="82" y="53"/>
                  </a:lnTo>
                  <a:lnTo>
                    <a:pt x="133" y="20"/>
                  </a:lnTo>
                  <a:lnTo>
                    <a:pt x="169" y="0"/>
                  </a:lnTo>
                  <a:lnTo>
                    <a:pt x="188" y="5"/>
                  </a:lnTo>
                  <a:lnTo>
                    <a:pt x="182" y="22"/>
                  </a:lnTo>
                  <a:lnTo>
                    <a:pt x="120" y="70"/>
                  </a:lnTo>
                  <a:lnTo>
                    <a:pt x="78" y="114"/>
                  </a:lnTo>
                  <a:lnTo>
                    <a:pt x="34" y="154"/>
                  </a:lnTo>
                  <a:lnTo>
                    <a:pt x="0" y="152"/>
                  </a:lnTo>
                  <a:lnTo>
                    <a:pt x="2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3745" y="3455"/>
              <a:ext cx="492" cy="176"/>
            </a:xfrm>
            <a:custGeom>
              <a:avLst/>
              <a:gdLst>
                <a:gd name="T0" fmla="*/ 9 w 985"/>
                <a:gd name="T1" fmla="*/ 0 h 352"/>
                <a:gd name="T2" fmla="*/ 46 w 985"/>
                <a:gd name="T3" fmla="*/ 13 h 352"/>
                <a:gd name="T4" fmla="*/ 82 w 985"/>
                <a:gd name="T5" fmla="*/ 28 h 352"/>
                <a:gd name="T6" fmla="*/ 118 w 985"/>
                <a:gd name="T7" fmla="*/ 44 h 352"/>
                <a:gd name="T8" fmla="*/ 155 w 985"/>
                <a:gd name="T9" fmla="*/ 57 h 352"/>
                <a:gd name="T10" fmla="*/ 229 w 985"/>
                <a:gd name="T11" fmla="*/ 75 h 352"/>
                <a:gd name="T12" fmla="*/ 328 w 985"/>
                <a:gd name="T13" fmla="*/ 100 h 352"/>
                <a:gd name="T14" fmla="*/ 423 w 985"/>
                <a:gd name="T15" fmla="*/ 125 h 352"/>
                <a:gd name="T16" fmla="*/ 484 w 985"/>
                <a:gd name="T17" fmla="*/ 150 h 352"/>
                <a:gd name="T18" fmla="*/ 492 w 985"/>
                <a:gd name="T19" fmla="*/ 169 h 352"/>
                <a:gd name="T20" fmla="*/ 473 w 985"/>
                <a:gd name="T21" fmla="*/ 176 h 352"/>
                <a:gd name="T22" fmla="*/ 422 w 985"/>
                <a:gd name="T23" fmla="*/ 159 h 352"/>
                <a:gd name="T24" fmla="*/ 395 w 985"/>
                <a:gd name="T25" fmla="*/ 148 h 352"/>
                <a:gd name="T26" fmla="*/ 370 w 985"/>
                <a:gd name="T27" fmla="*/ 138 h 352"/>
                <a:gd name="T28" fmla="*/ 328 w 985"/>
                <a:gd name="T29" fmla="*/ 125 h 352"/>
                <a:gd name="T30" fmla="*/ 281 w 985"/>
                <a:gd name="T31" fmla="*/ 112 h 352"/>
                <a:gd name="T32" fmla="*/ 231 w 985"/>
                <a:gd name="T33" fmla="*/ 99 h 352"/>
                <a:gd name="T34" fmla="*/ 180 w 985"/>
                <a:gd name="T35" fmla="*/ 85 h 352"/>
                <a:gd name="T36" fmla="*/ 130 w 985"/>
                <a:gd name="T37" fmla="*/ 69 h 352"/>
                <a:gd name="T38" fmla="*/ 83 w 985"/>
                <a:gd name="T39" fmla="*/ 51 h 352"/>
                <a:gd name="T40" fmla="*/ 40 w 985"/>
                <a:gd name="T41" fmla="*/ 34 h 352"/>
                <a:gd name="T42" fmla="*/ 4 w 985"/>
                <a:gd name="T43" fmla="*/ 12 h 352"/>
                <a:gd name="T44" fmla="*/ 0 w 985"/>
                <a:gd name="T45" fmla="*/ 3 h 352"/>
                <a:gd name="T46" fmla="*/ 9 w 985"/>
                <a:gd name="T47" fmla="*/ 0 h 352"/>
                <a:gd name="T48" fmla="*/ 9 w 985"/>
                <a:gd name="T49" fmla="*/ 0 h 3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85"/>
                <a:gd name="T76" fmla="*/ 0 h 352"/>
                <a:gd name="T77" fmla="*/ 985 w 985"/>
                <a:gd name="T78" fmla="*/ 352 h 3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85" h="352">
                  <a:moveTo>
                    <a:pt x="19" y="0"/>
                  </a:moveTo>
                  <a:lnTo>
                    <a:pt x="92" y="27"/>
                  </a:lnTo>
                  <a:lnTo>
                    <a:pt x="164" y="57"/>
                  </a:lnTo>
                  <a:lnTo>
                    <a:pt x="236" y="88"/>
                  </a:lnTo>
                  <a:lnTo>
                    <a:pt x="310" y="114"/>
                  </a:lnTo>
                  <a:lnTo>
                    <a:pt x="458" y="150"/>
                  </a:lnTo>
                  <a:lnTo>
                    <a:pt x="656" y="200"/>
                  </a:lnTo>
                  <a:lnTo>
                    <a:pt x="846" y="251"/>
                  </a:lnTo>
                  <a:lnTo>
                    <a:pt x="968" y="300"/>
                  </a:lnTo>
                  <a:lnTo>
                    <a:pt x="985" y="337"/>
                  </a:lnTo>
                  <a:lnTo>
                    <a:pt x="947" y="352"/>
                  </a:lnTo>
                  <a:lnTo>
                    <a:pt x="844" y="318"/>
                  </a:lnTo>
                  <a:lnTo>
                    <a:pt x="791" y="295"/>
                  </a:lnTo>
                  <a:lnTo>
                    <a:pt x="740" y="276"/>
                  </a:lnTo>
                  <a:lnTo>
                    <a:pt x="656" y="251"/>
                  </a:lnTo>
                  <a:lnTo>
                    <a:pt x="563" y="224"/>
                  </a:lnTo>
                  <a:lnTo>
                    <a:pt x="462" y="198"/>
                  </a:lnTo>
                  <a:lnTo>
                    <a:pt x="361" y="169"/>
                  </a:lnTo>
                  <a:lnTo>
                    <a:pt x="261" y="137"/>
                  </a:lnTo>
                  <a:lnTo>
                    <a:pt x="166" y="103"/>
                  </a:lnTo>
                  <a:lnTo>
                    <a:pt x="80" y="67"/>
                  </a:lnTo>
                  <a:lnTo>
                    <a:pt x="8" y="25"/>
                  </a:lnTo>
                  <a:lnTo>
                    <a:pt x="0" y="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3776" y="3238"/>
              <a:ext cx="30" cy="219"/>
            </a:xfrm>
            <a:custGeom>
              <a:avLst/>
              <a:gdLst>
                <a:gd name="T0" fmla="*/ 13 w 61"/>
                <a:gd name="T1" fmla="*/ 6 h 437"/>
                <a:gd name="T2" fmla="*/ 25 w 61"/>
                <a:gd name="T3" fmla="*/ 107 h 437"/>
                <a:gd name="T4" fmla="*/ 30 w 61"/>
                <a:gd name="T5" fmla="*/ 211 h 437"/>
                <a:gd name="T6" fmla="*/ 25 w 61"/>
                <a:gd name="T7" fmla="*/ 219 h 437"/>
                <a:gd name="T8" fmla="*/ 17 w 61"/>
                <a:gd name="T9" fmla="*/ 212 h 437"/>
                <a:gd name="T10" fmla="*/ 15 w 61"/>
                <a:gd name="T11" fmla="*/ 180 h 437"/>
                <a:gd name="T12" fmla="*/ 7 w 61"/>
                <a:gd name="T13" fmla="*/ 62 h 437"/>
                <a:gd name="T14" fmla="*/ 0 w 61"/>
                <a:gd name="T15" fmla="*/ 8 h 437"/>
                <a:gd name="T16" fmla="*/ 6 w 61"/>
                <a:gd name="T17" fmla="*/ 0 h 437"/>
                <a:gd name="T18" fmla="*/ 13 w 61"/>
                <a:gd name="T19" fmla="*/ 6 h 437"/>
                <a:gd name="T20" fmla="*/ 13 w 61"/>
                <a:gd name="T21" fmla="*/ 6 h 4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1"/>
                <a:gd name="T34" fmla="*/ 0 h 437"/>
                <a:gd name="T35" fmla="*/ 61 w 61"/>
                <a:gd name="T36" fmla="*/ 437 h 4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1" h="437">
                  <a:moveTo>
                    <a:pt x="27" y="11"/>
                  </a:moveTo>
                  <a:lnTo>
                    <a:pt x="50" y="214"/>
                  </a:lnTo>
                  <a:lnTo>
                    <a:pt x="61" y="422"/>
                  </a:lnTo>
                  <a:lnTo>
                    <a:pt x="50" y="437"/>
                  </a:lnTo>
                  <a:lnTo>
                    <a:pt x="34" y="424"/>
                  </a:lnTo>
                  <a:lnTo>
                    <a:pt x="31" y="359"/>
                  </a:lnTo>
                  <a:lnTo>
                    <a:pt x="15" y="123"/>
                  </a:lnTo>
                  <a:lnTo>
                    <a:pt x="0" y="15"/>
                  </a:lnTo>
                  <a:lnTo>
                    <a:pt x="12" y="0"/>
                  </a:lnTo>
                  <a:lnTo>
                    <a:pt x="27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3739" y="3405"/>
              <a:ext cx="66" cy="39"/>
            </a:xfrm>
            <a:custGeom>
              <a:avLst/>
              <a:gdLst>
                <a:gd name="T0" fmla="*/ 5 w 133"/>
                <a:gd name="T1" fmla="*/ 26 h 78"/>
                <a:gd name="T2" fmla="*/ 47 w 133"/>
                <a:gd name="T3" fmla="*/ 0 h 78"/>
                <a:gd name="T4" fmla="*/ 66 w 133"/>
                <a:gd name="T5" fmla="*/ 6 h 78"/>
                <a:gd name="T6" fmla="*/ 60 w 133"/>
                <a:gd name="T7" fmla="*/ 25 h 78"/>
                <a:gd name="T8" fmla="*/ 8 w 133"/>
                <a:gd name="T9" fmla="*/ 39 h 78"/>
                <a:gd name="T10" fmla="*/ 0 w 133"/>
                <a:gd name="T11" fmla="*/ 35 h 78"/>
                <a:gd name="T12" fmla="*/ 5 w 133"/>
                <a:gd name="T13" fmla="*/ 26 h 78"/>
                <a:gd name="T14" fmla="*/ 5 w 133"/>
                <a:gd name="T15" fmla="*/ 26 h 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3"/>
                <a:gd name="T25" fmla="*/ 0 h 78"/>
                <a:gd name="T26" fmla="*/ 133 w 133"/>
                <a:gd name="T27" fmla="*/ 78 h 7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3" h="78">
                  <a:moveTo>
                    <a:pt x="10" y="52"/>
                  </a:moveTo>
                  <a:lnTo>
                    <a:pt x="95" y="0"/>
                  </a:lnTo>
                  <a:lnTo>
                    <a:pt x="133" y="12"/>
                  </a:lnTo>
                  <a:lnTo>
                    <a:pt x="120" y="50"/>
                  </a:lnTo>
                  <a:lnTo>
                    <a:pt x="17" y="78"/>
                  </a:lnTo>
                  <a:lnTo>
                    <a:pt x="0" y="69"/>
                  </a:lnTo>
                  <a:lnTo>
                    <a:pt x="1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3828" y="3331"/>
              <a:ext cx="221" cy="82"/>
            </a:xfrm>
            <a:custGeom>
              <a:avLst/>
              <a:gdLst>
                <a:gd name="T0" fmla="*/ 10 w 443"/>
                <a:gd name="T1" fmla="*/ 54 h 163"/>
                <a:gd name="T2" fmla="*/ 61 w 443"/>
                <a:gd name="T3" fmla="*/ 47 h 163"/>
                <a:gd name="T4" fmla="*/ 111 w 443"/>
                <a:gd name="T5" fmla="*/ 29 h 163"/>
                <a:gd name="T6" fmla="*/ 161 w 443"/>
                <a:gd name="T7" fmla="*/ 13 h 163"/>
                <a:gd name="T8" fmla="*/ 212 w 443"/>
                <a:gd name="T9" fmla="*/ 0 h 163"/>
                <a:gd name="T10" fmla="*/ 221 w 443"/>
                <a:gd name="T11" fmla="*/ 4 h 163"/>
                <a:gd name="T12" fmla="*/ 216 w 443"/>
                <a:gd name="T13" fmla="*/ 14 h 163"/>
                <a:gd name="T14" fmla="*/ 198 w 443"/>
                <a:gd name="T15" fmla="*/ 22 h 163"/>
                <a:gd name="T16" fmla="*/ 169 w 443"/>
                <a:gd name="T17" fmla="*/ 34 h 163"/>
                <a:gd name="T18" fmla="*/ 118 w 443"/>
                <a:gd name="T19" fmla="*/ 53 h 163"/>
                <a:gd name="T20" fmla="*/ 35 w 443"/>
                <a:gd name="T21" fmla="*/ 73 h 163"/>
                <a:gd name="T22" fmla="*/ 15 w 443"/>
                <a:gd name="T23" fmla="*/ 82 h 163"/>
                <a:gd name="T24" fmla="*/ 4 w 443"/>
                <a:gd name="T25" fmla="*/ 80 h 163"/>
                <a:gd name="T26" fmla="*/ 0 w 443"/>
                <a:gd name="T27" fmla="*/ 71 h 163"/>
                <a:gd name="T28" fmla="*/ 1 w 443"/>
                <a:gd name="T29" fmla="*/ 59 h 163"/>
                <a:gd name="T30" fmla="*/ 10 w 443"/>
                <a:gd name="T31" fmla="*/ 54 h 163"/>
                <a:gd name="T32" fmla="*/ 10 w 443"/>
                <a:gd name="T33" fmla="*/ 54 h 1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43"/>
                <a:gd name="T52" fmla="*/ 0 h 163"/>
                <a:gd name="T53" fmla="*/ 443 w 443"/>
                <a:gd name="T54" fmla="*/ 163 h 16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43" h="163">
                  <a:moveTo>
                    <a:pt x="21" y="108"/>
                  </a:moveTo>
                  <a:lnTo>
                    <a:pt x="123" y="93"/>
                  </a:lnTo>
                  <a:lnTo>
                    <a:pt x="222" y="57"/>
                  </a:lnTo>
                  <a:lnTo>
                    <a:pt x="323" y="25"/>
                  </a:lnTo>
                  <a:lnTo>
                    <a:pt x="425" y="0"/>
                  </a:lnTo>
                  <a:lnTo>
                    <a:pt x="443" y="8"/>
                  </a:lnTo>
                  <a:lnTo>
                    <a:pt x="433" y="27"/>
                  </a:lnTo>
                  <a:lnTo>
                    <a:pt x="397" y="44"/>
                  </a:lnTo>
                  <a:lnTo>
                    <a:pt x="338" y="67"/>
                  </a:lnTo>
                  <a:lnTo>
                    <a:pt x="237" y="105"/>
                  </a:lnTo>
                  <a:lnTo>
                    <a:pt x="70" y="146"/>
                  </a:lnTo>
                  <a:lnTo>
                    <a:pt x="30" y="163"/>
                  </a:lnTo>
                  <a:lnTo>
                    <a:pt x="9" y="160"/>
                  </a:lnTo>
                  <a:lnTo>
                    <a:pt x="0" y="141"/>
                  </a:lnTo>
                  <a:lnTo>
                    <a:pt x="2" y="118"/>
                  </a:lnTo>
                  <a:lnTo>
                    <a:pt x="21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3761" y="3523"/>
              <a:ext cx="426" cy="154"/>
            </a:xfrm>
            <a:custGeom>
              <a:avLst/>
              <a:gdLst>
                <a:gd name="T0" fmla="*/ 8 w 851"/>
                <a:gd name="T1" fmla="*/ 0 h 308"/>
                <a:gd name="T2" fmla="*/ 60 w 851"/>
                <a:gd name="T3" fmla="*/ 11 h 308"/>
                <a:gd name="T4" fmla="*/ 89 w 851"/>
                <a:gd name="T5" fmla="*/ 24 h 308"/>
                <a:gd name="T6" fmla="*/ 112 w 851"/>
                <a:gd name="T7" fmla="*/ 34 h 308"/>
                <a:gd name="T8" fmla="*/ 160 w 851"/>
                <a:gd name="T9" fmla="*/ 48 h 308"/>
                <a:gd name="T10" fmla="*/ 207 w 851"/>
                <a:gd name="T11" fmla="*/ 62 h 308"/>
                <a:gd name="T12" fmla="*/ 301 w 851"/>
                <a:gd name="T13" fmla="*/ 89 h 308"/>
                <a:gd name="T14" fmla="*/ 329 w 851"/>
                <a:gd name="T15" fmla="*/ 101 h 308"/>
                <a:gd name="T16" fmla="*/ 356 w 851"/>
                <a:gd name="T17" fmla="*/ 114 h 308"/>
                <a:gd name="T18" fmla="*/ 419 w 851"/>
                <a:gd name="T19" fmla="*/ 132 h 308"/>
                <a:gd name="T20" fmla="*/ 426 w 851"/>
                <a:gd name="T21" fmla="*/ 148 h 308"/>
                <a:gd name="T22" fmla="*/ 411 w 851"/>
                <a:gd name="T23" fmla="*/ 154 h 308"/>
                <a:gd name="T24" fmla="*/ 353 w 851"/>
                <a:gd name="T25" fmla="*/ 132 h 308"/>
                <a:gd name="T26" fmla="*/ 324 w 851"/>
                <a:gd name="T27" fmla="*/ 120 h 308"/>
                <a:gd name="T28" fmla="*/ 295 w 851"/>
                <a:gd name="T29" fmla="*/ 108 h 308"/>
                <a:gd name="T30" fmla="*/ 248 w 851"/>
                <a:gd name="T31" fmla="*/ 93 h 308"/>
                <a:gd name="T32" fmla="*/ 202 w 851"/>
                <a:gd name="T33" fmla="*/ 78 h 308"/>
                <a:gd name="T34" fmla="*/ 154 w 851"/>
                <a:gd name="T35" fmla="*/ 62 h 308"/>
                <a:gd name="T36" fmla="*/ 107 w 851"/>
                <a:gd name="T37" fmla="*/ 45 h 308"/>
                <a:gd name="T38" fmla="*/ 75 w 851"/>
                <a:gd name="T39" fmla="*/ 33 h 308"/>
                <a:gd name="T40" fmla="*/ 43 w 851"/>
                <a:gd name="T41" fmla="*/ 20 h 308"/>
                <a:gd name="T42" fmla="*/ 7 w 851"/>
                <a:gd name="T43" fmla="*/ 13 h 308"/>
                <a:gd name="T44" fmla="*/ 0 w 851"/>
                <a:gd name="T45" fmla="*/ 5 h 308"/>
                <a:gd name="T46" fmla="*/ 8 w 851"/>
                <a:gd name="T47" fmla="*/ 0 h 308"/>
                <a:gd name="T48" fmla="*/ 8 w 851"/>
                <a:gd name="T49" fmla="*/ 0 h 3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51"/>
                <a:gd name="T76" fmla="*/ 0 h 308"/>
                <a:gd name="T77" fmla="*/ 851 w 851"/>
                <a:gd name="T78" fmla="*/ 308 h 3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51" h="308">
                  <a:moveTo>
                    <a:pt x="15" y="0"/>
                  </a:moveTo>
                  <a:lnTo>
                    <a:pt x="119" y="23"/>
                  </a:lnTo>
                  <a:lnTo>
                    <a:pt x="178" y="48"/>
                  </a:lnTo>
                  <a:lnTo>
                    <a:pt x="224" y="67"/>
                  </a:lnTo>
                  <a:lnTo>
                    <a:pt x="319" y="97"/>
                  </a:lnTo>
                  <a:lnTo>
                    <a:pt x="414" y="124"/>
                  </a:lnTo>
                  <a:lnTo>
                    <a:pt x="602" y="179"/>
                  </a:lnTo>
                  <a:lnTo>
                    <a:pt x="657" y="203"/>
                  </a:lnTo>
                  <a:lnTo>
                    <a:pt x="712" y="228"/>
                  </a:lnTo>
                  <a:lnTo>
                    <a:pt x="838" y="264"/>
                  </a:lnTo>
                  <a:lnTo>
                    <a:pt x="851" y="295"/>
                  </a:lnTo>
                  <a:lnTo>
                    <a:pt x="821" y="308"/>
                  </a:lnTo>
                  <a:lnTo>
                    <a:pt x="705" y="264"/>
                  </a:lnTo>
                  <a:lnTo>
                    <a:pt x="648" y="240"/>
                  </a:lnTo>
                  <a:lnTo>
                    <a:pt x="589" y="217"/>
                  </a:lnTo>
                  <a:lnTo>
                    <a:pt x="496" y="186"/>
                  </a:lnTo>
                  <a:lnTo>
                    <a:pt x="403" y="156"/>
                  </a:lnTo>
                  <a:lnTo>
                    <a:pt x="308" y="125"/>
                  </a:lnTo>
                  <a:lnTo>
                    <a:pt x="214" y="91"/>
                  </a:lnTo>
                  <a:lnTo>
                    <a:pt x="150" y="65"/>
                  </a:lnTo>
                  <a:lnTo>
                    <a:pt x="85" y="40"/>
                  </a:lnTo>
                  <a:lnTo>
                    <a:pt x="13" y="27"/>
                  </a:lnTo>
                  <a:lnTo>
                    <a:pt x="0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4033" y="3290"/>
              <a:ext cx="21" cy="134"/>
            </a:xfrm>
            <a:custGeom>
              <a:avLst/>
              <a:gdLst>
                <a:gd name="T0" fmla="*/ 13 w 42"/>
                <a:gd name="T1" fmla="*/ 6 h 268"/>
                <a:gd name="T2" fmla="*/ 21 w 42"/>
                <a:gd name="T3" fmla="*/ 126 h 268"/>
                <a:gd name="T4" fmla="*/ 13 w 42"/>
                <a:gd name="T5" fmla="*/ 134 h 268"/>
                <a:gd name="T6" fmla="*/ 6 w 42"/>
                <a:gd name="T7" fmla="*/ 126 h 268"/>
                <a:gd name="T8" fmla="*/ 4 w 42"/>
                <a:gd name="T9" fmla="*/ 113 h 268"/>
                <a:gd name="T10" fmla="*/ 5 w 42"/>
                <a:gd name="T11" fmla="*/ 50 h 268"/>
                <a:gd name="T12" fmla="*/ 0 w 42"/>
                <a:gd name="T13" fmla="*/ 8 h 268"/>
                <a:gd name="T14" fmla="*/ 5 w 42"/>
                <a:gd name="T15" fmla="*/ 0 h 268"/>
                <a:gd name="T16" fmla="*/ 13 w 42"/>
                <a:gd name="T17" fmla="*/ 6 h 268"/>
                <a:gd name="T18" fmla="*/ 13 w 42"/>
                <a:gd name="T19" fmla="*/ 6 h 2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"/>
                <a:gd name="T31" fmla="*/ 0 h 268"/>
                <a:gd name="T32" fmla="*/ 42 w 42"/>
                <a:gd name="T33" fmla="*/ 268 h 2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" h="268">
                  <a:moveTo>
                    <a:pt x="27" y="12"/>
                  </a:moveTo>
                  <a:lnTo>
                    <a:pt x="42" y="253"/>
                  </a:lnTo>
                  <a:lnTo>
                    <a:pt x="27" y="268"/>
                  </a:lnTo>
                  <a:lnTo>
                    <a:pt x="12" y="253"/>
                  </a:lnTo>
                  <a:lnTo>
                    <a:pt x="8" y="227"/>
                  </a:lnTo>
                  <a:lnTo>
                    <a:pt x="10" y="101"/>
                  </a:lnTo>
                  <a:lnTo>
                    <a:pt x="0" y="17"/>
                  </a:lnTo>
                  <a:lnTo>
                    <a:pt x="10" y="0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4050" y="3400"/>
              <a:ext cx="93" cy="41"/>
            </a:xfrm>
            <a:custGeom>
              <a:avLst/>
              <a:gdLst>
                <a:gd name="T0" fmla="*/ 8 w 187"/>
                <a:gd name="T1" fmla="*/ 0 h 82"/>
                <a:gd name="T2" fmla="*/ 49 w 187"/>
                <a:gd name="T3" fmla="*/ 10 h 82"/>
                <a:gd name="T4" fmla="*/ 88 w 187"/>
                <a:gd name="T5" fmla="*/ 24 h 82"/>
                <a:gd name="T6" fmla="*/ 93 w 187"/>
                <a:gd name="T7" fmla="*/ 36 h 82"/>
                <a:gd name="T8" fmla="*/ 82 w 187"/>
                <a:gd name="T9" fmla="*/ 41 h 82"/>
                <a:gd name="T10" fmla="*/ 39 w 187"/>
                <a:gd name="T11" fmla="*/ 23 h 82"/>
                <a:gd name="T12" fmla="*/ 5 w 187"/>
                <a:gd name="T13" fmla="*/ 13 h 82"/>
                <a:gd name="T14" fmla="*/ 0 w 187"/>
                <a:gd name="T15" fmla="*/ 5 h 82"/>
                <a:gd name="T16" fmla="*/ 8 w 187"/>
                <a:gd name="T17" fmla="*/ 0 h 82"/>
                <a:gd name="T18" fmla="*/ 8 w 187"/>
                <a:gd name="T19" fmla="*/ 0 h 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7"/>
                <a:gd name="T31" fmla="*/ 0 h 82"/>
                <a:gd name="T32" fmla="*/ 187 w 187"/>
                <a:gd name="T33" fmla="*/ 82 h 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7" h="82">
                  <a:moveTo>
                    <a:pt x="16" y="0"/>
                  </a:moveTo>
                  <a:lnTo>
                    <a:pt x="99" y="21"/>
                  </a:lnTo>
                  <a:lnTo>
                    <a:pt x="177" y="49"/>
                  </a:lnTo>
                  <a:lnTo>
                    <a:pt x="187" y="72"/>
                  </a:lnTo>
                  <a:lnTo>
                    <a:pt x="164" y="82"/>
                  </a:lnTo>
                  <a:lnTo>
                    <a:pt x="78" y="47"/>
                  </a:lnTo>
                  <a:lnTo>
                    <a:pt x="10" y="26"/>
                  </a:lnTo>
                  <a:lnTo>
                    <a:pt x="0" y="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4211" y="3451"/>
              <a:ext cx="210" cy="65"/>
            </a:xfrm>
            <a:custGeom>
              <a:avLst/>
              <a:gdLst>
                <a:gd name="T0" fmla="*/ 9 w 420"/>
                <a:gd name="T1" fmla="*/ 0 h 129"/>
                <a:gd name="T2" fmla="*/ 62 w 420"/>
                <a:gd name="T3" fmla="*/ 12 h 129"/>
                <a:gd name="T4" fmla="*/ 118 w 420"/>
                <a:gd name="T5" fmla="*/ 29 h 129"/>
                <a:gd name="T6" fmla="*/ 157 w 420"/>
                <a:gd name="T7" fmla="*/ 45 h 129"/>
                <a:gd name="T8" fmla="*/ 198 w 420"/>
                <a:gd name="T9" fmla="*/ 43 h 129"/>
                <a:gd name="T10" fmla="*/ 210 w 420"/>
                <a:gd name="T11" fmla="*/ 46 h 129"/>
                <a:gd name="T12" fmla="*/ 206 w 420"/>
                <a:gd name="T13" fmla="*/ 58 h 129"/>
                <a:gd name="T14" fmla="*/ 184 w 420"/>
                <a:gd name="T15" fmla="*/ 65 h 129"/>
                <a:gd name="T16" fmla="*/ 160 w 420"/>
                <a:gd name="T17" fmla="*/ 61 h 129"/>
                <a:gd name="T18" fmla="*/ 114 w 420"/>
                <a:gd name="T19" fmla="*/ 44 h 129"/>
                <a:gd name="T20" fmla="*/ 56 w 420"/>
                <a:gd name="T21" fmla="*/ 28 h 129"/>
                <a:gd name="T22" fmla="*/ 6 w 420"/>
                <a:gd name="T23" fmla="*/ 13 h 129"/>
                <a:gd name="T24" fmla="*/ 0 w 420"/>
                <a:gd name="T25" fmla="*/ 5 h 129"/>
                <a:gd name="T26" fmla="*/ 9 w 420"/>
                <a:gd name="T27" fmla="*/ 0 h 129"/>
                <a:gd name="T28" fmla="*/ 9 w 420"/>
                <a:gd name="T29" fmla="*/ 0 h 1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0"/>
                <a:gd name="T46" fmla="*/ 0 h 129"/>
                <a:gd name="T47" fmla="*/ 420 w 420"/>
                <a:gd name="T48" fmla="*/ 129 h 12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0" h="129">
                  <a:moveTo>
                    <a:pt x="17" y="0"/>
                  </a:moveTo>
                  <a:lnTo>
                    <a:pt x="125" y="24"/>
                  </a:lnTo>
                  <a:lnTo>
                    <a:pt x="237" y="58"/>
                  </a:lnTo>
                  <a:lnTo>
                    <a:pt x="313" y="89"/>
                  </a:lnTo>
                  <a:lnTo>
                    <a:pt x="395" y="85"/>
                  </a:lnTo>
                  <a:lnTo>
                    <a:pt x="420" y="91"/>
                  </a:lnTo>
                  <a:lnTo>
                    <a:pt x="412" y="115"/>
                  </a:lnTo>
                  <a:lnTo>
                    <a:pt x="368" y="129"/>
                  </a:lnTo>
                  <a:lnTo>
                    <a:pt x="319" y="121"/>
                  </a:lnTo>
                  <a:lnTo>
                    <a:pt x="228" y="87"/>
                  </a:lnTo>
                  <a:lnTo>
                    <a:pt x="112" y="55"/>
                  </a:lnTo>
                  <a:lnTo>
                    <a:pt x="11" y="26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4402" y="3379"/>
              <a:ext cx="25" cy="138"/>
            </a:xfrm>
            <a:custGeom>
              <a:avLst/>
              <a:gdLst>
                <a:gd name="T0" fmla="*/ 18 w 49"/>
                <a:gd name="T1" fmla="*/ 5 h 276"/>
                <a:gd name="T2" fmla="*/ 25 w 49"/>
                <a:gd name="T3" fmla="*/ 63 h 276"/>
                <a:gd name="T4" fmla="*/ 23 w 49"/>
                <a:gd name="T5" fmla="*/ 125 h 276"/>
                <a:gd name="T6" fmla="*/ 12 w 49"/>
                <a:gd name="T7" fmla="*/ 138 h 276"/>
                <a:gd name="T8" fmla="*/ 0 w 49"/>
                <a:gd name="T9" fmla="*/ 127 h 276"/>
                <a:gd name="T10" fmla="*/ 2 w 49"/>
                <a:gd name="T11" fmla="*/ 89 h 276"/>
                <a:gd name="T12" fmla="*/ 9 w 49"/>
                <a:gd name="T13" fmla="*/ 52 h 276"/>
                <a:gd name="T14" fmla="*/ 5 w 49"/>
                <a:gd name="T15" fmla="*/ 9 h 276"/>
                <a:gd name="T16" fmla="*/ 10 w 49"/>
                <a:gd name="T17" fmla="*/ 0 h 276"/>
                <a:gd name="T18" fmla="*/ 18 w 49"/>
                <a:gd name="T19" fmla="*/ 5 h 276"/>
                <a:gd name="T20" fmla="*/ 18 w 49"/>
                <a:gd name="T21" fmla="*/ 5 h 2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9"/>
                <a:gd name="T34" fmla="*/ 0 h 276"/>
                <a:gd name="T35" fmla="*/ 49 w 49"/>
                <a:gd name="T36" fmla="*/ 276 h 2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9" h="276">
                  <a:moveTo>
                    <a:pt x="36" y="10"/>
                  </a:moveTo>
                  <a:lnTo>
                    <a:pt x="49" y="127"/>
                  </a:lnTo>
                  <a:lnTo>
                    <a:pt x="45" y="251"/>
                  </a:lnTo>
                  <a:lnTo>
                    <a:pt x="23" y="276"/>
                  </a:lnTo>
                  <a:lnTo>
                    <a:pt x="0" y="255"/>
                  </a:lnTo>
                  <a:lnTo>
                    <a:pt x="4" y="179"/>
                  </a:lnTo>
                  <a:lnTo>
                    <a:pt x="17" y="105"/>
                  </a:lnTo>
                  <a:lnTo>
                    <a:pt x="9" y="17"/>
                  </a:lnTo>
                  <a:lnTo>
                    <a:pt x="19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4427" y="3485"/>
              <a:ext cx="117" cy="58"/>
            </a:xfrm>
            <a:custGeom>
              <a:avLst/>
              <a:gdLst>
                <a:gd name="T0" fmla="*/ 14 w 236"/>
                <a:gd name="T1" fmla="*/ 0 h 118"/>
                <a:gd name="T2" fmla="*/ 29 w 236"/>
                <a:gd name="T3" fmla="*/ 10 h 118"/>
                <a:gd name="T4" fmla="*/ 68 w 236"/>
                <a:gd name="T5" fmla="*/ 23 h 118"/>
                <a:gd name="T6" fmla="*/ 111 w 236"/>
                <a:gd name="T7" fmla="*/ 35 h 118"/>
                <a:gd name="T8" fmla="*/ 117 w 236"/>
                <a:gd name="T9" fmla="*/ 52 h 118"/>
                <a:gd name="T10" fmla="*/ 100 w 236"/>
                <a:gd name="T11" fmla="*/ 58 h 118"/>
                <a:gd name="T12" fmla="*/ 62 w 236"/>
                <a:gd name="T13" fmla="*/ 39 h 118"/>
                <a:gd name="T14" fmla="*/ 43 w 236"/>
                <a:gd name="T15" fmla="*/ 29 h 118"/>
                <a:gd name="T16" fmla="*/ 25 w 236"/>
                <a:gd name="T17" fmla="*/ 24 h 118"/>
                <a:gd name="T18" fmla="*/ 6 w 236"/>
                <a:gd name="T19" fmla="*/ 22 h 118"/>
                <a:gd name="T20" fmla="*/ 0 w 236"/>
                <a:gd name="T21" fmla="*/ 7 h 118"/>
                <a:gd name="T22" fmla="*/ 6 w 236"/>
                <a:gd name="T23" fmla="*/ 0 h 118"/>
                <a:gd name="T24" fmla="*/ 14 w 236"/>
                <a:gd name="T25" fmla="*/ 0 h 118"/>
                <a:gd name="T26" fmla="*/ 14 w 236"/>
                <a:gd name="T27" fmla="*/ 0 h 1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36"/>
                <a:gd name="T43" fmla="*/ 0 h 118"/>
                <a:gd name="T44" fmla="*/ 236 w 236"/>
                <a:gd name="T45" fmla="*/ 118 h 1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36" h="118">
                  <a:moveTo>
                    <a:pt x="29" y="0"/>
                  </a:moveTo>
                  <a:lnTo>
                    <a:pt x="59" y="21"/>
                  </a:lnTo>
                  <a:lnTo>
                    <a:pt x="137" y="46"/>
                  </a:lnTo>
                  <a:lnTo>
                    <a:pt x="223" y="72"/>
                  </a:lnTo>
                  <a:lnTo>
                    <a:pt x="236" y="105"/>
                  </a:lnTo>
                  <a:lnTo>
                    <a:pt x="202" y="118"/>
                  </a:lnTo>
                  <a:lnTo>
                    <a:pt x="126" y="80"/>
                  </a:lnTo>
                  <a:lnTo>
                    <a:pt x="86" y="59"/>
                  </a:lnTo>
                  <a:lnTo>
                    <a:pt x="51" y="48"/>
                  </a:lnTo>
                  <a:lnTo>
                    <a:pt x="13" y="44"/>
                  </a:lnTo>
                  <a:lnTo>
                    <a:pt x="0" y="15"/>
                  </a:lnTo>
                  <a:lnTo>
                    <a:pt x="12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4538" y="3405"/>
              <a:ext cx="63" cy="182"/>
            </a:xfrm>
            <a:custGeom>
              <a:avLst/>
              <a:gdLst>
                <a:gd name="T0" fmla="*/ 25 w 127"/>
                <a:gd name="T1" fmla="*/ 157 h 365"/>
                <a:gd name="T2" fmla="*/ 57 w 127"/>
                <a:gd name="T3" fmla="*/ 172 h 365"/>
                <a:gd name="T4" fmla="*/ 63 w 127"/>
                <a:gd name="T5" fmla="*/ 182 h 365"/>
                <a:gd name="T6" fmla="*/ 12 w 127"/>
                <a:gd name="T7" fmla="*/ 175 h 365"/>
                <a:gd name="T8" fmla="*/ 1 w 127"/>
                <a:gd name="T9" fmla="*/ 141 h 365"/>
                <a:gd name="T10" fmla="*/ 2 w 127"/>
                <a:gd name="T11" fmla="*/ 104 h 365"/>
                <a:gd name="T12" fmla="*/ 0 w 127"/>
                <a:gd name="T13" fmla="*/ 12 h 365"/>
                <a:gd name="T14" fmla="*/ 3 w 127"/>
                <a:gd name="T15" fmla="*/ 3 h 365"/>
                <a:gd name="T16" fmla="*/ 12 w 127"/>
                <a:gd name="T17" fmla="*/ 0 h 365"/>
                <a:gd name="T18" fmla="*/ 24 w 127"/>
                <a:gd name="T19" fmla="*/ 12 h 365"/>
                <a:gd name="T20" fmla="*/ 17 w 127"/>
                <a:gd name="T21" fmla="*/ 87 h 365"/>
                <a:gd name="T22" fmla="*/ 16 w 127"/>
                <a:gd name="T23" fmla="*/ 127 h 365"/>
                <a:gd name="T24" fmla="*/ 25 w 127"/>
                <a:gd name="T25" fmla="*/ 157 h 365"/>
                <a:gd name="T26" fmla="*/ 25 w 127"/>
                <a:gd name="T27" fmla="*/ 157 h 3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7"/>
                <a:gd name="T43" fmla="*/ 0 h 365"/>
                <a:gd name="T44" fmla="*/ 127 w 127"/>
                <a:gd name="T45" fmla="*/ 365 h 3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7" h="365">
                  <a:moveTo>
                    <a:pt x="51" y="314"/>
                  </a:moveTo>
                  <a:lnTo>
                    <a:pt x="115" y="344"/>
                  </a:lnTo>
                  <a:lnTo>
                    <a:pt x="127" y="365"/>
                  </a:lnTo>
                  <a:lnTo>
                    <a:pt x="24" y="350"/>
                  </a:lnTo>
                  <a:lnTo>
                    <a:pt x="3" y="282"/>
                  </a:lnTo>
                  <a:lnTo>
                    <a:pt x="5" y="209"/>
                  </a:lnTo>
                  <a:lnTo>
                    <a:pt x="0" y="25"/>
                  </a:lnTo>
                  <a:lnTo>
                    <a:pt x="7" y="6"/>
                  </a:lnTo>
                  <a:lnTo>
                    <a:pt x="24" y="0"/>
                  </a:lnTo>
                  <a:lnTo>
                    <a:pt x="49" y="25"/>
                  </a:lnTo>
                  <a:lnTo>
                    <a:pt x="34" y="175"/>
                  </a:lnTo>
                  <a:lnTo>
                    <a:pt x="32" y="255"/>
                  </a:lnTo>
                  <a:lnTo>
                    <a:pt x="51" y="3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4441" y="3386"/>
              <a:ext cx="85" cy="100"/>
            </a:xfrm>
            <a:custGeom>
              <a:avLst/>
              <a:gdLst>
                <a:gd name="T0" fmla="*/ 20 w 171"/>
                <a:gd name="T1" fmla="*/ 74 h 202"/>
                <a:gd name="T2" fmla="*/ 35 w 171"/>
                <a:gd name="T3" fmla="*/ 78 h 202"/>
                <a:gd name="T4" fmla="*/ 50 w 171"/>
                <a:gd name="T5" fmla="*/ 77 h 202"/>
                <a:gd name="T6" fmla="*/ 60 w 171"/>
                <a:gd name="T7" fmla="*/ 51 h 202"/>
                <a:gd name="T8" fmla="*/ 58 w 171"/>
                <a:gd name="T9" fmla="*/ 20 h 202"/>
                <a:gd name="T10" fmla="*/ 61 w 171"/>
                <a:gd name="T11" fmla="*/ 9 h 202"/>
                <a:gd name="T12" fmla="*/ 71 w 171"/>
                <a:gd name="T13" fmla="*/ 7 h 202"/>
                <a:gd name="T14" fmla="*/ 84 w 171"/>
                <a:gd name="T15" fmla="*/ 20 h 202"/>
                <a:gd name="T16" fmla="*/ 85 w 171"/>
                <a:gd name="T17" fmla="*/ 42 h 202"/>
                <a:gd name="T18" fmla="*/ 84 w 171"/>
                <a:gd name="T19" fmla="*/ 63 h 202"/>
                <a:gd name="T20" fmla="*/ 79 w 171"/>
                <a:gd name="T21" fmla="*/ 84 h 202"/>
                <a:gd name="T22" fmla="*/ 64 w 171"/>
                <a:gd name="T23" fmla="*/ 100 h 202"/>
                <a:gd name="T24" fmla="*/ 38 w 171"/>
                <a:gd name="T25" fmla="*/ 100 h 202"/>
                <a:gd name="T26" fmla="*/ 10 w 171"/>
                <a:gd name="T27" fmla="*/ 92 h 202"/>
                <a:gd name="T28" fmla="*/ 0 w 171"/>
                <a:gd name="T29" fmla="*/ 82 h 202"/>
                <a:gd name="T30" fmla="*/ 9 w 171"/>
                <a:gd name="T31" fmla="*/ 7 h 202"/>
                <a:gd name="T32" fmla="*/ 17 w 171"/>
                <a:gd name="T33" fmla="*/ 0 h 202"/>
                <a:gd name="T34" fmla="*/ 23 w 171"/>
                <a:gd name="T35" fmla="*/ 8 h 202"/>
                <a:gd name="T36" fmla="*/ 20 w 171"/>
                <a:gd name="T37" fmla="*/ 74 h 202"/>
                <a:gd name="T38" fmla="*/ 20 w 171"/>
                <a:gd name="T39" fmla="*/ 74 h 20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71"/>
                <a:gd name="T61" fmla="*/ 0 h 202"/>
                <a:gd name="T62" fmla="*/ 171 w 171"/>
                <a:gd name="T63" fmla="*/ 202 h 20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71" h="202">
                  <a:moveTo>
                    <a:pt x="41" y="149"/>
                  </a:moveTo>
                  <a:lnTo>
                    <a:pt x="70" y="158"/>
                  </a:lnTo>
                  <a:lnTo>
                    <a:pt x="100" y="156"/>
                  </a:lnTo>
                  <a:lnTo>
                    <a:pt x="121" y="103"/>
                  </a:lnTo>
                  <a:lnTo>
                    <a:pt x="116" y="40"/>
                  </a:lnTo>
                  <a:lnTo>
                    <a:pt x="123" y="19"/>
                  </a:lnTo>
                  <a:lnTo>
                    <a:pt x="142" y="14"/>
                  </a:lnTo>
                  <a:lnTo>
                    <a:pt x="169" y="40"/>
                  </a:lnTo>
                  <a:lnTo>
                    <a:pt x="171" y="84"/>
                  </a:lnTo>
                  <a:lnTo>
                    <a:pt x="169" y="128"/>
                  </a:lnTo>
                  <a:lnTo>
                    <a:pt x="159" y="170"/>
                  </a:lnTo>
                  <a:lnTo>
                    <a:pt x="129" y="202"/>
                  </a:lnTo>
                  <a:lnTo>
                    <a:pt x="76" y="202"/>
                  </a:lnTo>
                  <a:lnTo>
                    <a:pt x="21" y="185"/>
                  </a:lnTo>
                  <a:lnTo>
                    <a:pt x="0" y="166"/>
                  </a:lnTo>
                  <a:lnTo>
                    <a:pt x="19" y="14"/>
                  </a:lnTo>
                  <a:lnTo>
                    <a:pt x="34" y="0"/>
                  </a:lnTo>
                  <a:lnTo>
                    <a:pt x="47" y="16"/>
                  </a:lnTo>
                  <a:lnTo>
                    <a:pt x="41" y="1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4"/>
            <p:cNvSpPr>
              <a:spLocks/>
            </p:cNvSpPr>
            <p:nvPr/>
          </p:nvSpPr>
          <p:spPr bwMode="auto">
            <a:xfrm>
              <a:off x="4796" y="2682"/>
              <a:ext cx="104" cy="102"/>
            </a:xfrm>
            <a:custGeom>
              <a:avLst/>
              <a:gdLst>
                <a:gd name="T0" fmla="*/ 14 w 207"/>
                <a:gd name="T1" fmla="*/ 10 h 203"/>
                <a:gd name="T2" fmla="*/ 21 w 207"/>
                <a:gd name="T3" fmla="*/ 22 h 203"/>
                <a:gd name="T4" fmla="*/ 36 w 207"/>
                <a:gd name="T5" fmla="*/ 27 h 203"/>
                <a:gd name="T6" fmla="*/ 78 w 207"/>
                <a:gd name="T7" fmla="*/ 23 h 203"/>
                <a:gd name="T8" fmla="*/ 91 w 207"/>
                <a:gd name="T9" fmla="*/ 28 h 203"/>
                <a:gd name="T10" fmla="*/ 99 w 207"/>
                <a:gd name="T11" fmla="*/ 41 h 203"/>
                <a:gd name="T12" fmla="*/ 104 w 207"/>
                <a:gd name="T13" fmla="*/ 72 h 203"/>
                <a:gd name="T14" fmla="*/ 86 w 207"/>
                <a:gd name="T15" fmla="*/ 91 h 203"/>
                <a:gd name="T16" fmla="*/ 61 w 207"/>
                <a:gd name="T17" fmla="*/ 102 h 203"/>
                <a:gd name="T18" fmla="*/ 50 w 207"/>
                <a:gd name="T19" fmla="*/ 98 h 203"/>
                <a:gd name="T20" fmla="*/ 55 w 207"/>
                <a:gd name="T21" fmla="*/ 87 h 203"/>
                <a:gd name="T22" fmla="*/ 73 w 207"/>
                <a:gd name="T23" fmla="*/ 68 h 203"/>
                <a:gd name="T24" fmla="*/ 80 w 207"/>
                <a:gd name="T25" fmla="*/ 37 h 203"/>
                <a:gd name="T26" fmla="*/ 68 w 207"/>
                <a:gd name="T27" fmla="*/ 43 h 203"/>
                <a:gd name="T28" fmla="*/ 34 w 207"/>
                <a:gd name="T29" fmla="*/ 43 h 203"/>
                <a:gd name="T30" fmla="*/ 8 w 207"/>
                <a:gd name="T31" fmla="*/ 30 h 203"/>
                <a:gd name="T32" fmla="*/ 0 w 207"/>
                <a:gd name="T33" fmla="*/ 4 h 203"/>
                <a:gd name="T34" fmla="*/ 10 w 207"/>
                <a:gd name="T35" fmla="*/ 0 h 203"/>
                <a:gd name="T36" fmla="*/ 14 w 207"/>
                <a:gd name="T37" fmla="*/ 10 h 203"/>
                <a:gd name="T38" fmla="*/ 14 w 207"/>
                <a:gd name="T39" fmla="*/ 10 h 20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07"/>
                <a:gd name="T61" fmla="*/ 0 h 203"/>
                <a:gd name="T62" fmla="*/ 207 w 207"/>
                <a:gd name="T63" fmla="*/ 203 h 20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07" h="203">
                  <a:moveTo>
                    <a:pt x="28" y="20"/>
                  </a:moveTo>
                  <a:lnTo>
                    <a:pt x="41" y="43"/>
                  </a:lnTo>
                  <a:lnTo>
                    <a:pt x="72" y="53"/>
                  </a:lnTo>
                  <a:lnTo>
                    <a:pt x="155" y="45"/>
                  </a:lnTo>
                  <a:lnTo>
                    <a:pt x="182" y="55"/>
                  </a:lnTo>
                  <a:lnTo>
                    <a:pt x="197" y="81"/>
                  </a:lnTo>
                  <a:lnTo>
                    <a:pt x="207" y="144"/>
                  </a:lnTo>
                  <a:lnTo>
                    <a:pt x="172" y="182"/>
                  </a:lnTo>
                  <a:lnTo>
                    <a:pt x="121" y="203"/>
                  </a:lnTo>
                  <a:lnTo>
                    <a:pt x="100" y="195"/>
                  </a:lnTo>
                  <a:lnTo>
                    <a:pt x="110" y="174"/>
                  </a:lnTo>
                  <a:lnTo>
                    <a:pt x="146" y="136"/>
                  </a:lnTo>
                  <a:lnTo>
                    <a:pt x="159" y="74"/>
                  </a:lnTo>
                  <a:lnTo>
                    <a:pt x="136" y="85"/>
                  </a:lnTo>
                  <a:lnTo>
                    <a:pt x="68" y="85"/>
                  </a:lnTo>
                  <a:lnTo>
                    <a:pt x="15" y="60"/>
                  </a:lnTo>
                  <a:lnTo>
                    <a:pt x="0" y="7"/>
                  </a:lnTo>
                  <a:lnTo>
                    <a:pt x="20" y="0"/>
                  </a:lnTo>
                  <a:lnTo>
                    <a:pt x="2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4715" y="2725"/>
              <a:ext cx="249" cy="147"/>
            </a:xfrm>
            <a:custGeom>
              <a:avLst/>
              <a:gdLst>
                <a:gd name="T0" fmla="*/ 50 w 498"/>
                <a:gd name="T1" fmla="*/ 15 h 295"/>
                <a:gd name="T2" fmla="*/ 17 w 498"/>
                <a:gd name="T3" fmla="*/ 21 h 295"/>
                <a:gd name="T4" fmla="*/ 15 w 498"/>
                <a:gd name="T5" fmla="*/ 28 h 295"/>
                <a:gd name="T6" fmla="*/ 17 w 498"/>
                <a:gd name="T7" fmla="*/ 52 h 295"/>
                <a:gd name="T8" fmla="*/ 20 w 498"/>
                <a:gd name="T9" fmla="*/ 104 h 295"/>
                <a:gd name="T10" fmla="*/ 33 w 498"/>
                <a:gd name="T11" fmla="*/ 106 h 295"/>
                <a:gd name="T12" fmla="*/ 49 w 498"/>
                <a:gd name="T13" fmla="*/ 103 h 295"/>
                <a:gd name="T14" fmla="*/ 171 w 498"/>
                <a:gd name="T15" fmla="*/ 118 h 295"/>
                <a:gd name="T16" fmla="*/ 213 w 498"/>
                <a:gd name="T17" fmla="*/ 116 h 295"/>
                <a:gd name="T18" fmla="*/ 228 w 498"/>
                <a:gd name="T19" fmla="*/ 68 h 295"/>
                <a:gd name="T20" fmla="*/ 221 w 498"/>
                <a:gd name="T21" fmla="*/ 35 h 295"/>
                <a:gd name="T22" fmla="*/ 210 w 498"/>
                <a:gd name="T23" fmla="*/ 23 h 295"/>
                <a:gd name="T24" fmla="*/ 194 w 498"/>
                <a:gd name="T25" fmla="*/ 15 h 295"/>
                <a:gd name="T26" fmla="*/ 188 w 498"/>
                <a:gd name="T27" fmla="*/ 6 h 295"/>
                <a:gd name="T28" fmla="*/ 197 w 498"/>
                <a:gd name="T29" fmla="*/ 0 h 295"/>
                <a:gd name="T30" fmla="*/ 246 w 498"/>
                <a:gd name="T31" fmla="*/ 27 h 295"/>
                <a:gd name="T32" fmla="*/ 249 w 498"/>
                <a:gd name="T33" fmla="*/ 54 h 295"/>
                <a:gd name="T34" fmla="*/ 246 w 498"/>
                <a:gd name="T35" fmla="*/ 90 h 295"/>
                <a:gd name="T36" fmla="*/ 237 w 498"/>
                <a:gd name="T37" fmla="*/ 123 h 295"/>
                <a:gd name="T38" fmla="*/ 221 w 498"/>
                <a:gd name="T39" fmla="*/ 141 h 295"/>
                <a:gd name="T40" fmla="*/ 143 w 498"/>
                <a:gd name="T41" fmla="*/ 147 h 295"/>
                <a:gd name="T42" fmla="*/ 66 w 498"/>
                <a:gd name="T43" fmla="*/ 137 h 295"/>
                <a:gd name="T44" fmla="*/ 54 w 498"/>
                <a:gd name="T45" fmla="*/ 132 h 295"/>
                <a:gd name="T46" fmla="*/ 6 w 498"/>
                <a:gd name="T47" fmla="*/ 110 h 295"/>
                <a:gd name="T48" fmla="*/ 0 w 498"/>
                <a:gd name="T49" fmla="*/ 19 h 295"/>
                <a:gd name="T50" fmla="*/ 8 w 498"/>
                <a:gd name="T51" fmla="*/ 9 h 295"/>
                <a:gd name="T52" fmla="*/ 18 w 498"/>
                <a:gd name="T53" fmla="*/ 4 h 295"/>
                <a:gd name="T54" fmla="*/ 43 w 498"/>
                <a:gd name="T55" fmla="*/ 2 h 295"/>
                <a:gd name="T56" fmla="*/ 58 w 498"/>
                <a:gd name="T57" fmla="*/ 6 h 295"/>
                <a:gd name="T58" fmla="*/ 50 w 498"/>
                <a:gd name="T59" fmla="*/ 15 h 295"/>
                <a:gd name="T60" fmla="*/ 50 w 498"/>
                <a:gd name="T61" fmla="*/ 15 h 29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498"/>
                <a:gd name="T94" fmla="*/ 0 h 295"/>
                <a:gd name="T95" fmla="*/ 498 w 498"/>
                <a:gd name="T96" fmla="*/ 295 h 29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498" h="295">
                  <a:moveTo>
                    <a:pt x="99" y="31"/>
                  </a:moveTo>
                  <a:lnTo>
                    <a:pt x="34" y="42"/>
                  </a:lnTo>
                  <a:lnTo>
                    <a:pt x="29" y="57"/>
                  </a:lnTo>
                  <a:lnTo>
                    <a:pt x="34" y="105"/>
                  </a:lnTo>
                  <a:lnTo>
                    <a:pt x="40" y="209"/>
                  </a:lnTo>
                  <a:lnTo>
                    <a:pt x="65" y="213"/>
                  </a:lnTo>
                  <a:lnTo>
                    <a:pt x="97" y="207"/>
                  </a:lnTo>
                  <a:lnTo>
                    <a:pt x="342" y="236"/>
                  </a:lnTo>
                  <a:lnTo>
                    <a:pt x="426" y="232"/>
                  </a:lnTo>
                  <a:lnTo>
                    <a:pt x="456" y="137"/>
                  </a:lnTo>
                  <a:lnTo>
                    <a:pt x="441" y="70"/>
                  </a:lnTo>
                  <a:lnTo>
                    <a:pt x="420" y="46"/>
                  </a:lnTo>
                  <a:lnTo>
                    <a:pt x="388" y="31"/>
                  </a:lnTo>
                  <a:lnTo>
                    <a:pt x="376" y="13"/>
                  </a:lnTo>
                  <a:lnTo>
                    <a:pt x="394" y="0"/>
                  </a:lnTo>
                  <a:lnTo>
                    <a:pt x="492" y="55"/>
                  </a:lnTo>
                  <a:lnTo>
                    <a:pt x="498" y="108"/>
                  </a:lnTo>
                  <a:lnTo>
                    <a:pt x="492" y="181"/>
                  </a:lnTo>
                  <a:lnTo>
                    <a:pt x="473" y="247"/>
                  </a:lnTo>
                  <a:lnTo>
                    <a:pt x="441" y="283"/>
                  </a:lnTo>
                  <a:lnTo>
                    <a:pt x="285" y="295"/>
                  </a:lnTo>
                  <a:lnTo>
                    <a:pt x="131" y="274"/>
                  </a:lnTo>
                  <a:lnTo>
                    <a:pt x="108" y="264"/>
                  </a:lnTo>
                  <a:lnTo>
                    <a:pt x="11" y="221"/>
                  </a:lnTo>
                  <a:lnTo>
                    <a:pt x="0" y="38"/>
                  </a:lnTo>
                  <a:lnTo>
                    <a:pt x="15" y="19"/>
                  </a:lnTo>
                  <a:lnTo>
                    <a:pt x="36" y="8"/>
                  </a:lnTo>
                  <a:lnTo>
                    <a:pt x="86" y="4"/>
                  </a:lnTo>
                  <a:lnTo>
                    <a:pt x="116" y="13"/>
                  </a:lnTo>
                  <a:lnTo>
                    <a:pt x="99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4333" y="2544"/>
              <a:ext cx="236" cy="313"/>
            </a:xfrm>
            <a:custGeom>
              <a:avLst/>
              <a:gdLst>
                <a:gd name="T0" fmla="*/ 42 w 471"/>
                <a:gd name="T1" fmla="*/ 198 h 625"/>
                <a:gd name="T2" fmla="*/ 3 w 471"/>
                <a:gd name="T3" fmla="*/ 189 h 625"/>
                <a:gd name="T4" fmla="*/ 0 w 471"/>
                <a:gd name="T5" fmla="*/ 177 h 625"/>
                <a:gd name="T6" fmla="*/ 29 w 471"/>
                <a:gd name="T7" fmla="*/ 133 h 625"/>
                <a:gd name="T8" fmla="*/ 52 w 471"/>
                <a:gd name="T9" fmla="*/ 95 h 625"/>
                <a:gd name="T10" fmla="*/ 73 w 471"/>
                <a:gd name="T11" fmla="*/ 56 h 625"/>
                <a:gd name="T12" fmla="*/ 96 w 471"/>
                <a:gd name="T13" fmla="*/ 10 h 625"/>
                <a:gd name="T14" fmla="*/ 108 w 471"/>
                <a:gd name="T15" fmla="*/ 0 h 625"/>
                <a:gd name="T16" fmla="*/ 118 w 471"/>
                <a:gd name="T17" fmla="*/ 11 h 625"/>
                <a:gd name="T18" fmla="*/ 121 w 471"/>
                <a:gd name="T19" fmla="*/ 48 h 625"/>
                <a:gd name="T20" fmla="*/ 122 w 471"/>
                <a:gd name="T21" fmla="*/ 84 h 625"/>
                <a:gd name="T22" fmla="*/ 129 w 471"/>
                <a:gd name="T23" fmla="*/ 101 h 625"/>
                <a:gd name="T24" fmla="*/ 144 w 471"/>
                <a:gd name="T25" fmla="*/ 121 h 625"/>
                <a:gd name="T26" fmla="*/ 153 w 471"/>
                <a:gd name="T27" fmla="*/ 132 h 625"/>
                <a:gd name="T28" fmla="*/ 166 w 471"/>
                <a:gd name="T29" fmla="*/ 143 h 625"/>
                <a:gd name="T30" fmla="*/ 180 w 471"/>
                <a:gd name="T31" fmla="*/ 154 h 625"/>
                <a:gd name="T32" fmla="*/ 197 w 471"/>
                <a:gd name="T33" fmla="*/ 167 h 625"/>
                <a:gd name="T34" fmla="*/ 202 w 471"/>
                <a:gd name="T35" fmla="*/ 183 h 625"/>
                <a:gd name="T36" fmla="*/ 185 w 471"/>
                <a:gd name="T37" fmla="*/ 188 h 625"/>
                <a:gd name="T38" fmla="*/ 168 w 471"/>
                <a:gd name="T39" fmla="*/ 181 h 625"/>
                <a:gd name="T40" fmla="*/ 154 w 471"/>
                <a:gd name="T41" fmla="*/ 181 h 625"/>
                <a:gd name="T42" fmla="*/ 178 w 471"/>
                <a:gd name="T43" fmla="*/ 210 h 625"/>
                <a:gd name="T44" fmla="*/ 178 w 471"/>
                <a:gd name="T45" fmla="*/ 225 h 625"/>
                <a:gd name="T46" fmla="*/ 159 w 471"/>
                <a:gd name="T47" fmla="*/ 232 h 625"/>
                <a:gd name="T48" fmla="*/ 170 w 471"/>
                <a:gd name="T49" fmla="*/ 252 h 625"/>
                <a:gd name="T50" fmla="*/ 192 w 471"/>
                <a:gd name="T51" fmla="*/ 266 h 625"/>
                <a:gd name="T52" fmla="*/ 234 w 471"/>
                <a:gd name="T53" fmla="*/ 298 h 625"/>
                <a:gd name="T54" fmla="*/ 236 w 471"/>
                <a:gd name="T55" fmla="*/ 308 h 625"/>
                <a:gd name="T56" fmla="*/ 224 w 471"/>
                <a:gd name="T57" fmla="*/ 313 h 625"/>
                <a:gd name="T58" fmla="*/ 192 w 471"/>
                <a:gd name="T59" fmla="*/ 299 h 625"/>
                <a:gd name="T60" fmla="*/ 132 w 471"/>
                <a:gd name="T61" fmla="*/ 221 h 625"/>
                <a:gd name="T62" fmla="*/ 140 w 471"/>
                <a:gd name="T63" fmla="*/ 209 h 625"/>
                <a:gd name="T64" fmla="*/ 155 w 471"/>
                <a:gd name="T65" fmla="*/ 209 h 625"/>
                <a:gd name="T66" fmla="*/ 142 w 471"/>
                <a:gd name="T67" fmla="*/ 183 h 625"/>
                <a:gd name="T68" fmla="*/ 146 w 471"/>
                <a:gd name="T69" fmla="*/ 171 h 625"/>
                <a:gd name="T70" fmla="*/ 170 w 471"/>
                <a:gd name="T71" fmla="*/ 166 h 625"/>
                <a:gd name="T72" fmla="*/ 134 w 471"/>
                <a:gd name="T73" fmla="*/ 142 h 625"/>
                <a:gd name="T74" fmla="*/ 117 w 471"/>
                <a:gd name="T75" fmla="*/ 110 h 625"/>
                <a:gd name="T76" fmla="*/ 99 w 471"/>
                <a:gd name="T77" fmla="*/ 41 h 625"/>
                <a:gd name="T78" fmla="*/ 81 w 471"/>
                <a:gd name="T79" fmla="*/ 78 h 625"/>
                <a:gd name="T80" fmla="*/ 63 w 471"/>
                <a:gd name="T81" fmla="*/ 112 h 625"/>
                <a:gd name="T82" fmla="*/ 43 w 471"/>
                <a:gd name="T83" fmla="*/ 147 h 625"/>
                <a:gd name="T84" fmla="*/ 18 w 471"/>
                <a:gd name="T85" fmla="*/ 179 h 625"/>
                <a:gd name="T86" fmla="*/ 59 w 471"/>
                <a:gd name="T87" fmla="*/ 192 h 625"/>
                <a:gd name="T88" fmla="*/ 51 w 471"/>
                <a:gd name="T89" fmla="*/ 214 h 625"/>
                <a:gd name="T90" fmla="*/ 33 w 471"/>
                <a:gd name="T91" fmla="*/ 258 h 625"/>
                <a:gd name="T92" fmla="*/ 16 w 471"/>
                <a:gd name="T93" fmla="*/ 291 h 625"/>
                <a:gd name="T94" fmla="*/ 9 w 471"/>
                <a:gd name="T95" fmla="*/ 283 h 625"/>
                <a:gd name="T96" fmla="*/ 13 w 471"/>
                <a:gd name="T97" fmla="*/ 263 h 625"/>
                <a:gd name="T98" fmla="*/ 23 w 471"/>
                <a:gd name="T99" fmla="*/ 241 h 625"/>
                <a:gd name="T100" fmla="*/ 42 w 471"/>
                <a:gd name="T101" fmla="*/ 198 h 625"/>
                <a:gd name="T102" fmla="*/ 42 w 471"/>
                <a:gd name="T103" fmla="*/ 198 h 6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71"/>
                <a:gd name="T157" fmla="*/ 0 h 625"/>
                <a:gd name="T158" fmla="*/ 471 w 471"/>
                <a:gd name="T159" fmla="*/ 625 h 62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71" h="625">
                  <a:moveTo>
                    <a:pt x="83" y="395"/>
                  </a:moveTo>
                  <a:lnTo>
                    <a:pt x="6" y="378"/>
                  </a:lnTo>
                  <a:lnTo>
                    <a:pt x="0" y="353"/>
                  </a:lnTo>
                  <a:lnTo>
                    <a:pt x="57" y="266"/>
                  </a:lnTo>
                  <a:lnTo>
                    <a:pt x="104" y="190"/>
                  </a:lnTo>
                  <a:lnTo>
                    <a:pt x="146" y="112"/>
                  </a:lnTo>
                  <a:lnTo>
                    <a:pt x="192" y="19"/>
                  </a:lnTo>
                  <a:lnTo>
                    <a:pt x="215" y="0"/>
                  </a:lnTo>
                  <a:lnTo>
                    <a:pt x="236" y="21"/>
                  </a:lnTo>
                  <a:lnTo>
                    <a:pt x="241" y="95"/>
                  </a:lnTo>
                  <a:lnTo>
                    <a:pt x="243" y="167"/>
                  </a:lnTo>
                  <a:lnTo>
                    <a:pt x="258" y="201"/>
                  </a:lnTo>
                  <a:lnTo>
                    <a:pt x="287" y="241"/>
                  </a:lnTo>
                  <a:lnTo>
                    <a:pt x="306" y="264"/>
                  </a:lnTo>
                  <a:lnTo>
                    <a:pt x="331" y="285"/>
                  </a:lnTo>
                  <a:lnTo>
                    <a:pt x="359" y="308"/>
                  </a:lnTo>
                  <a:lnTo>
                    <a:pt x="393" y="333"/>
                  </a:lnTo>
                  <a:lnTo>
                    <a:pt x="403" y="365"/>
                  </a:lnTo>
                  <a:lnTo>
                    <a:pt x="369" y="376"/>
                  </a:lnTo>
                  <a:lnTo>
                    <a:pt x="336" y="361"/>
                  </a:lnTo>
                  <a:lnTo>
                    <a:pt x="308" y="361"/>
                  </a:lnTo>
                  <a:lnTo>
                    <a:pt x="355" y="420"/>
                  </a:lnTo>
                  <a:lnTo>
                    <a:pt x="355" y="449"/>
                  </a:lnTo>
                  <a:lnTo>
                    <a:pt x="317" y="464"/>
                  </a:lnTo>
                  <a:lnTo>
                    <a:pt x="340" y="504"/>
                  </a:lnTo>
                  <a:lnTo>
                    <a:pt x="384" y="532"/>
                  </a:lnTo>
                  <a:lnTo>
                    <a:pt x="467" y="595"/>
                  </a:lnTo>
                  <a:lnTo>
                    <a:pt x="471" y="616"/>
                  </a:lnTo>
                  <a:lnTo>
                    <a:pt x="448" y="625"/>
                  </a:lnTo>
                  <a:lnTo>
                    <a:pt x="384" y="597"/>
                  </a:lnTo>
                  <a:lnTo>
                    <a:pt x="264" y="441"/>
                  </a:lnTo>
                  <a:lnTo>
                    <a:pt x="279" y="418"/>
                  </a:lnTo>
                  <a:lnTo>
                    <a:pt x="310" y="418"/>
                  </a:lnTo>
                  <a:lnTo>
                    <a:pt x="283" y="365"/>
                  </a:lnTo>
                  <a:lnTo>
                    <a:pt x="291" y="342"/>
                  </a:lnTo>
                  <a:lnTo>
                    <a:pt x="340" y="331"/>
                  </a:lnTo>
                  <a:lnTo>
                    <a:pt x="268" y="283"/>
                  </a:lnTo>
                  <a:lnTo>
                    <a:pt x="234" y="219"/>
                  </a:lnTo>
                  <a:lnTo>
                    <a:pt x="198" y="82"/>
                  </a:lnTo>
                  <a:lnTo>
                    <a:pt x="161" y="156"/>
                  </a:lnTo>
                  <a:lnTo>
                    <a:pt x="125" y="224"/>
                  </a:lnTo>
                  <a:lnTo>
                    <a:pt x="85" y="293"/>
                  </a:lnTo>
                  <a:lnTo>
                    <a:pt x="36" y="357"/>
                  </a:lnTo>
                  <a:lnTo>
                    <a:pt x="118" y="384"/>
                  </a:lnTo>
                  <a:lnTo>
                    <a:pt x="101" y="428"/>
                  </a:lnTo>
                  <a:lnTo>
                    <a:pt x="66" y="515"/>
                  </a:lnTo>
                  <a:lnTo>
                    <a:pt x="32" y="582"/>
                  </a:lnTo>
                  <a:lnTo>
                    <a:pt x="17" y="566"/>
                  </a:lnTo>
                  <a:lnTo>
                    <a:pt x="26" y="525"/>
                  </a:lnTo>
                  <a:lnTo>
                    <a:pt x="45" y="481"/>
                  </a:lnTo>
                  <a:lnTo>
                    <a:pt x="83" y="3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4654" y="3354"/>
              <a:ext cx="64" cy="165"/>
            </a:xfrm>
            <a:custGeom>
              <a:avLst/>
              <a:gdLst>
                <a:gd name="T0" fmla="*/ 38 w 130"/>
                <a:gd name="T1" fmla="*/ 21 h 328"/>
                <a:gd name="T2" fmla="*/ 53 w 130"/>
                <a:gd name="T3" fmla="*/ 0 h 328"/>
                <a:gd name="T4" fmla="*/ 64 w 130"/>
                <a:gd name="T5" fmla="*/ 3 h 328"/>
                <a:gd name="T6" fmla="*/ 53 w 130"/>
                <a:gd name="T7" fmla="*/ 57 h 328"/>
                <a:gd name="T8" fmla="*/ 44 w 130"/>
                <a:gd name="T9" fmla="*/ 89 h 328"/>
                <a:gd name="T10" fmla="*/ 36 w 130"/>
                <a:gd name="T11" fmla="*/ 111 h 328"/>
                <a:gd name="T12" fmla="*/ 24 w 130"/>
                <a:gd name="T13" fmla="*/ 138 h 328"/>
                <a:gd name="T14" fmla="*/ 9 w 130"/>
                <a:gd name="T15" fmla="*/ 165 h 328"/>
                <a:gd name="T16" fmla="*/ 1 w 130"/>
                <a:gd name="T17" fmla="*/ 158 h 328"/>
                <a:gd name="T18" fmla="*/ 0 w 130"/>
                <a:gd name="T19" fmla="*/ 135 h 328"/>
                <a:gd name="T20" fmla="*/ 21 w 130"/>
                <a:gd name="T21" fmla="*/ 78 h 328"/>
                <a:gd name="T22" fmla="*/ 38 w 130"/>
                <a:gd name="T23" fmla="*/ 21 h 328"/>
                <a:gd name="T24" fmla="*/ 38 w 130"/>
                <a:gd name="T25" fmla="*/ 21 h 3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0"/>
                <a:gd name="T40" fmla="*/ 0 h 328"/>
                <a:gd name="T41" fmla="*/ 130 w 130"/>
                <a:gd name="T42" fmla="*/ 328 h 3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0" h="328">
                  <a:moveTo>
                    <a:pt x="78" y="41"/>
                  </a:moveTo>
                  <a:lnTo>
                    <a:pt x="107" y="0"/>
                  </a:lnTo>
                  <a:lnTo>
                    <a:pt x="130" y="5"/>
                  </a:lnTo>
                  <a:lnTo>
                    <a:pt x="107" y="114"/>
                  </a:lnTo>
                  <a:lnTo>
                    <a:pt x="90" y="176"/>
                  </a:lnTo>
                  <a:lnTo>
                    <a:pt x="73" y="220"/>
                  </a:lnTo>
                  <a:lnTo>
                    <a:pt x="48" y="275"/>
                  </a:lnTo>
                  <a:lnTo>
                    <a:pt x="19" y="328"/>
                  </a:lnTo>
                  <a:lnTo>
                    <a:pt x="2" y="315"/>
                  </a:lnTo>
                  <a:lnTo>
                    <a:pt x="0" y="268"/>
                  </a:lnTo>
                  <a:lnTo>
                    <a:pt x="42" y="155"/>
                  </a:lnTo>
                  <a:lnTo>
                    <a:pt x="78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4237" y="3638"/>
              <a:ext cx="353" cy="122"/>
            </a:xfrm>
            <a:custGeom>
              <a:avLst/>
              <a:gdLst>
                <a:gd name="T0" fmla="*/ 317 w 705"/>
                <a:gd name="T1" fmla="*/ 106 h 245"/>
                <a:gd name="T2" fmla="*/ 353 w 705"/>
                <a:gd name="T3" fmla="*/ 101 h 245"/>
                <a:gd name="T4" fmla="*/ 339 w 705"/>
                <a:gd name="T5" fmla="*/ 111 h 245"/>
                <a:gd name="T6" fmla="*/ 312 w 705"/>
                <a:gd name="T7" fmla="*/ 122 h 245"/>
                <a:gd name="T8" fmla="*/ 301 w 705"/>
                <a:gd name="T9" fmla="*/ 121 h 245"/>
                <a:gd name="T10" fmla="*/ 262 w 705"/>
                <a:gd name="T11" fmla="*/ 108 h 245"/>
                <a:gd name="T12" fmla="*/ 225 w 705"/>
                <a:gd name="T13" fmla="*/ 95 h 245"/>
                <a:gd name="T14" fmla="*/ 185 w 705"/>
                <a:gd name="T15" fmla="*/ 80 h 245"/>
                <a:gd name="T16" fmla="*/ 143 w 705"/>
                <a:gd name="T17" fmla="*/ 64 h 245"/>
                <a:gd name="T18" fmla="*/ 105 w 705"/>
                <a:gd name="T19" fmla="*/ 50 h 245"/>
                <a:gd name="T20" fmla="*/ 56 w 705"/>
                <a:gd name="T21" fmla="*/ 32 h 245"/>
                <a:gd name="T22" fmla="*/ 30 w 705"/>
                <a:gd name="T23" fmla="*/ 23 h 245"/>
                <a:gd name="T24" fmla="*/ 4 w 705"/>
                <a:gd name="T25" fmla="*/ 13 h 245"/>
                <a:gd name="T26" fmla="*/ 0 w 705"/>
                <a:gd name="T27" fmla="*/ 4 h 245"/>
                <a:gd name="T28" fmla="*/ 10 w 705"/>
                <a:gd name="T29" fmla="*/ 0 h 245"/>
                <a:gd name="T30" fmla="*/ 62 w 705"/>
                <a:gd name="T31" fmla="*/ 14 h 245"/>
                <a:gd name="T32" fmla="*/ 110 w 705"/>
                <a:gd name="T33" fmla="*/ 30 h 245"/>
                <a:gd name="T34" fmla="*/ 166 w 705"/>
                <a:gd name="T35" fmla="*/ 48 h 245"/>
                <a:gd name="T36" fmla="*/ 220 w 705"/>
                <a:gd name="T37" fmla="*/ 67 h 245"/>
                <a:gd name="T38" fmla="*/ 268 w 705"/>
                <a:gd name="T39" fmla="*/ 84 h 245"/>
                <a:gd name="T40" fmla="*/ 317 w 705"/>
                <a:gd name="T41" fmla="*/ 106 h 245"/>
                <a:gd name="T42" fmla="*/ 317 w 705"/>
                <a:gd name="T43" fmla="*/ 106 h 24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05"/>
                <a:gd name="T67" fmla="*/ 0 h 245"/>
                <a:gd name="T68" fmla="*/ 705 w 705"/>
                <a:gd name="T69" fmla="*/ 245 h 24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05" h="245">
                  <a:moveTo>
                    <a:pt x="633" y="213"/>
                  </a:moveTo>
                  <a:lnTo>
                    <a:pt x="705" y="202"/>
                  </a:lnTo>
                  <a:lnTo>
                    <a:pt x="678" y="223"/>
                  </a:lnTo>
                  <a:lnTo>
                    <a:pt x="623" y="245"/>
                  </a:lnTo>
                  <a:lnTo>
                    <a:pt x="601" y="242"/>
                  </a:lnTo>
                  <a:lnTo>
                    <a:pt x="523" y="217"/>
                  </a:lnTo>
                  <a:lnTo>
                    <a:pt x="450" y="190"/>
                  </a:lnTo>
                  <a:lnTo>
                    <a:pt x="369" y="160"/>
                  </a:lnTo>
                  <a:lnTo>
                    <a:pt x="285" y="129"/>
                  </a:lnTo>
                  <a:lnTo>
                    <a:pt x="209" y="101"/>
                  </a:lnTo>
                  <a:lnTo>
                    <a:pt x="112" y="65"/>
                  </a:lnTo>
                  <a:lnTo>
                    <a:pt x="59" y="46"/>
                  </a:lnTo>
                  <a:lnTo>
                    <a:pt x="7" y="27"/>
                  </a:lnTo>
                  <a:lnTo>
                    <a:pt x="0" y="8"/>
                  </a:lnTo>
                  <a:lnTo>
                    <a:pt x="19" y="0"/>
                  </a:lnTo>
                  <a:lnTo>
                    <a:pt x="123" y="29"/>
                  </a:lnTo>
                  <a:lnTo>
                    <a:pt x="220" y="61"/>
                  </a:lnTo>
                  <a:lnTo>
                    <a:pt x="331" y="97"/>
                  </a:lnTo>
                  <a:lnTo>
                    <a:pt x="439" y="135"/>
                  </a:lnTo>
                  <a:lnTo>
                    <a:pt x="536" y="169"/>
                  </a:lnTo>
                  <a:lnTo>
                    <a:pt x="633" y="2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4175" y="3759"/>
              <a:ext cx="329" cy="139"/>
            </a:xfrm>
            <a:custGeom>
              <a:avLst/>
              <a:gdLst>
                <a:gd name="T0" fmla="*/ 259 w 658"/>
                <a:gd name="T1" fmla="*/ 109 h 278"/>
                <a:gd name="T2" fmla="*/ 289 w 658"/>
                <a:gd name="T3" fmla="*/ 92 h 278"/>
                <a:gd name="T4" fmla="*/ 321 w 658"/>
                <a:gd name="T5" fmla="*/ 81 h 278"/>
                <a:gd name="T6" fmla="*/ 329 w 658"/>
                <a:gd name="T7" fmla="*/ 86 h 278"/>
                <a:gd name="T8" fmla="*/ 325 w 658"/>
                <a:gd name="T9" fmla="*/ 94 h 278"/>
                <a:gd name="T10" fmla="*/ 306 w 658"/>
                <a:gd name="T11" fmla="*/ 103 h 278"/>
                <a:gd name="T12" fmla="*/ 282 w 658"/>
                <a:gd name="T13" fmla="*/ 130 h 278"/>
                <a:gd name="T14" fmla="*/ 267 w 658"/>
                <a:gd name="T15" fmla="*/ 139 h 278"/>
                <a:gd name="T16" fmla="*/ 248 w 658"/>
                <a:gd name="T17" fmla="*/ 135 h 278"/>
                <a:gd name="T18" fmla="*/ 214 w 658"/>
                <a:gd name="T19" fmla="*/ 117 h 278"/>
                <a:gd name="T20" fmla="*/ 178 w 658"/>
                <a:gd name="T21" fmla="*/ 101 h 278"/>
                <a:gd name="T22" fmla="*/ 143 w 658"/>
                <a:gd name="T23" fmla="*/ 85 h 278"/>
                <a:gd name="T24" fmla="*/ 107 w 658"/>
                <a:gd name="T25" fmla="*/ 69 h 278"/>
                <a:gd name="T26" fmla="*/ 75 w 658"/>
                <a:gd name="T27" fmla="*/ 48 h 278"/>
                <a:gd name="T28" fmla="*/ 42 w 658"/>
                <a:gd name="T29" fmla="*/ 26 h 278"/>
                <a:gd name="T30" fmla="*/ 6 w 658"/>
                <a:gd name="T31" fmla="*/ 13 h 278"/>
                <a:gd name="T32" fmla="*/ 0 w 658"/>
                <a:gd name="T33" fmla="*/ 6 h 278"/>
                <a:gd name="T34" fmla="*/ 9 w 658"/>
                <a:gd name="T35" fmla="*/ 0 h 278"/>
                <a:gd name="T36" fmla="*/ 48 w 658"/>
                <a:gd name="T37" fmla="*/ 13 h 278"/>
                <a:gd name="T38" fmla="*/ 86 w 658"/>
                <a:gd name="T39" fmla="*/ 29 h 278"/>
                <a:gd name="T40" fmla="*/ 131 w 658"/>
                <a:gd name="T41" fmla="*/ 48 h 278"/>
                <a:gd name="T42" fmla="*/ 174 w 658"/>
                <a:gd name="T43" fmla="*/ 68 h 278"/>
                <a:gd name="T44" fmla="*/ 214 w 658"/>
                <a:gd name="T45" fmla="*/ 85 h 278"/>
                <a:gd name="T46" fmla="*/ 259 w 658"/>
                <a:gd name="T47" fmla="*/ 109 h 278"/>
                <a:gd name="T48" fmla="*/ 259 w 658"/>
                <a:gd name="T49" fmla="*/ 109 h 2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58"/>
                <a:gd name="T76" fmla="*/ 0 h 278"/>
                <a:gd name="T77" fmla="*/ 658 w 658"/>
                <a:gd name="T78" fmla="*/ 278 h 2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58" h="278">
                  <a:moveTo>
                    <a:pt x="517" y="219"/>
                  </a:moveTo>
                  <a:lnTo>
                    <a:pt x="578" y="185"/>
                  </a:lnTo>
                  <a:lnTo>
                    <a:pt x="641" y="162"/>
                  </a:lnTo>
                  <a:lnTo>
                    <a:pt x="658" y="172"/>
                  </a:lnTo>
                  <a:lnTo>
                    <a:pt x="649" y="189"/>
                  </a:lnTo>
                  <a:lnTo>
                    <a:pt x="611" y="206"/>
                  </a:lnTo>
                  <a:lnTo>
                    <a:pt x="563" y="259"/>
                  </a:lnTo>
                  <a:lnTo>
                    <a:pt x="533" y="278"/>
                  </a:lnTo>
                  <a:lnTo>
                    <a:pt x="497" y="269"/>
                  </a:lnTo>
                  <a:lnTo>
                    <a:pt x="428" y="234"/>
                  </a:lnTo>
                  <a:lnTo>
                    <a:pt x="356" y="202"/>
                  </a:lnTo>
                  <a:lnTo>
                    <a:pt x="286" y="170"/>
                  </a:lnTo>
                  <a:lnTo>
                    <a:pt x="215" y="137"/>
                  </a:lnTo>
                  <a:lnTo>
                    <a:pt x="149" y="96"/>
                  </a:lnTo>
                  <a:lnTo>
                    <a:pt x="84" y="52"/>
                  </a:lnTo>
                  <a:lnTo>
                    <a:pt x="12" y="27"/>
                  </a:lnTo>
                  <a:lnTo>
                    <a:pt x="0" y="12"/>
                  </a:lnTo>
                  <a:lnTo>
                    <a:pt x="18" y="0"/>
                  </a:lnTo>
                  <a:lnTo>
                    <a:pt x="97" y="27"/>
                  </a:lnTo>
                  <a:lnTo>
                    <a:pt x="173" y="59"/>
                  </a:lnTo>
                  <a:lnTo>
                    <a:pt x="261" y="96"/>
                  </a:lnTo>
                  <a:lnTo>
                    <a:pt x="348" y="135"/>
                  </a:lnTo>
                  <a:lnTo>
                    <a:pt x="428" y="170"/>
                  </a:lnTo>
                  <a:lnTo>
                    <a:pt x="517" y="2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4203" y="3686"/>
              <a:ext cx="335" cy="142"/>
            </a:xfrm>
            <a:custGeom>
              <a:avLst/>
              <a:gdLst>
                <a:gd name="T0" fmla="*/ 295 w 670"/>
                <a:gd name="T1" fmla="*/ 122 h 283"/>
                <a:gd name="T2" fmla="*/ 310 w 670"/>
                <a:gd name="T3" fmla="*/ 113 h 283"/>
                <a:gd name="T4" fmla="*/ 326 w 670"/>
                <a:gd name="T5" fmla="*/ 106 h 283"/>
                <a:gd name="T6" fmla="*/ 335 w 670"/>
                <a:gd name="T7" fmla="*/ 110 h 283"/>
                <a:gd name="T8" fmla="*/ 331 w 670"/>
                <a:gd name="T9" fmla="*/ 118 h 283"/>
                <a:gd name="T10" fmla="*/ 312 w 670"/>
                <a:gd name="T11" fmla="*/ 133 h 283"/>
                <a:gd name="T12" fmla="*/ 292 w 670"/>
                <a:gd name="T13" fmla="*/ 142 h 283"/>
                <a:gd name="T14" fmla="*/ 234 w 670"/>
                <a:gd name="T15" fmla="*/ 122 h 283"/>
                <a:gd name="T16" fmla="*/ 189 w 670"/>
                <a:gd name="T17" fmla="*/ 103 h 283"/>
                <a:gd name="T18" fmla="*/ 142 w 670"/>
                <a:gd name="T19" fmla="*/ 82 h 283"/>
                <a:gd name="T20" fmla="*/ 94 w 670"/>
                <a:gd name="T21" fmla="*/ 61 h 283"/>
                <a:gd name="T22" fmla="*/ 52 w 670"/>
                <a:gd name="T23" fmla="*/ 40 h 283"/>
                <a:gd name="T24" fmla="*/ 20 w 670"/>
                <a:gd name="T25" fmla="*/ 24 h 283"/>
                <a:gd name="T26" fmla="*/ 3 w 670"/>
                <a:gd name="T27" fmla="*/ 12 h 283"/>
                <a:gd name="T28" fmla="*/ 0 w 670"/>
                <a:gd name="T29" fmla="*/ 3 h 283"/>
                <a:gd name="T30" fmla="*/ 10 w 670"/>
                <a:gd name="T31" fmla="*/ 0 h 283"/>
                <a:gd name="T32" fmla="*/ 31 w 670"/>
                <a:gd name="T33" fmla="*/ 8 h 283"/>
                <a:gd name="T34" fmla="*/ 55 w 670"/>
                <a:gd name="T35" fmla="*/ 18 h 283"/>
                <a:gd name="T36" fmla="*/ 112 w 670"/>
                <a:gd name="T37" fmla="*/ 37 h 283"/>
                <a:gd name="T38" fmla="*/ 180 w 670"/>
                <a:gd name="T39" fmla="*/ 63 h 283"/>
                <a:gd name="T40" fmla="*/ 214 w 670"/>
                <a:gd name="T41" fmla="*/ 77 h 283"/>
                <a:gd name="T42" fmla="*/ 244 w 670"/>
                <a:gd name="T43" fmla="*/ 92 h 283"/>
                <a:gd name="T44" fmla="*/ 295 w 670"/>
                <a:gd name="T45" fmla="*/ 122 h 283"/>
                <a:gd name="T46" fmla="*/ 295 w 670"/>
                <a:gd name="T47" fmla="*/ 122 h 28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70"/>
                <a:gd name="T73" fmla="*/ 0 h 283"/>
                <a:gd name="T74" fmla="*/ 670 w 670"/>
                <a:gd name="T75" fmla="*/ 283 h 28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70" h="283">
                  <a:moveTo>
                    <a:pt x="590" y="243"/>
                  </a:moveTo>
                  <a:lnTo>
                    <a:pt x="620" y="226"/>
                  </a:lnTo>
                  <a:lnTo>
                    <a:pt x="651" y="211"/>
                  </a:lnTo>
                  <a:lnTo>
                    <a:pt x="670" y="219"/>
                  </a:lnTo>
                  <a:lnTo>
                    <a:pt x="662" y="236"/>
                  </a:lnTo>
                  <a:lnTo>
                    <a:pt x="624" y="266"/>
                  </a:lnTo>
                  <a:lnTo>
                    <a:pt x="584" y="283"/>
                  </a:lnTo>
                  <a:lnTo>
                    <a:pt x="468" y="243"/>
                  </a:lnTo>
                  <a:lnTo>
                    <a:pt x="379" y="205"/>
                  </a:lnTo>
                  <a:lnTo>
                    <a:pt x="284" y="164"/>
                  </a:lnTo>
                  <a:lnTo>
                    <a:pt x="189" y="122"/>
                  </a:lnTo>
                  <a:lnTo>
                    <a:pt x="105" y="80"/>
                  </a:lnTo>
                  <a:lnTo>
                    <a:pt x="40" y="48"/>
                  </a:lnTo>
                  <a:lnTo>
                    <a:pt x="6" y="23"/>
                  </a:lnTo>
                  <a:lnTo>
                    <a:pt x="0" y="6"/>
                  </a:lnTo>
                  <a:lnTo>
                    <a:pt x="19" y="0"/>
                  </a:lnTo>
                  <a:lnTo>
                    <a:pt x="63" y="15"/>
                  </a:lnTo>
                  <a:lnTo>
                    <a:pt x="111" y="36"/>
                  </a:lnTo>
                  <a:lnTo>
                    <a:pt x="225" y="74"/>
                  </a:lnTo>
                  <a:lnTo>
                    <a:pt x="360" y="126"/>
                  </a:lnTo>
                  <a:lnTo>
                    <a:pt x="428" y="154"/>
                  </a:lnTo>
                  <a:lnTo>
                    <a:pt x="489" y="184"/>
                  </a:lnTo>
                  <a:lnTo>
                    <a:pt x="590" y="2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4159" y="3963"/>
              <a:ext cx="2" cy="2"/>
            </a:xfrm>
            <a:custGeom>
              <a:avLst/>
              <a:gdLst>
                <a:gd name="T0" fmla="*/ 0 w 6"/>
                <a:gd name="T1" fmla="*/ 0 h 4"/>
                <a:gd name="T2" fmla="*/ 2 w 6"/>
                <a:gd name="T3" fmla="*/ 2 h 4"/>
                <a:gd name="T4" fmla="*/ 0 w 6"/>
                <a:gd name="T5" fmla="*/ 0 h 4"/>
                <a:gd name="T6" fmla="*/ 0 w 6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4"/>
                <a:gd name="T14" fmla="*/ 6 w 6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4">
                  <a:moveTo>
                    <a:pt x="0" y="0"/>
                  </a:moveTo>
                  <a:lnTo>
                    <a:pt x="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533400"/>
            <a:ext cx="4343400" cy="75895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Example:  Ponderosa </a:t>
            </a:r>
            <a:br>
              <a:rPr lang="en-US" sz="3600" dirty="0" smtClean="0"/>
            </a:br>
            <a:r>
              <a:rPr lang="en-US" sz="3600" dirty="0" smtClean="0"/>
              <a:t>Development Corp.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dirty="0" smtClean="0"/>
              <a:t>Ponderosa leases office space for $2,000 per month.  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The cost of supplies, utilities, and leased equipment runs another $3,000 per month.  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The one salesperson of PDC is paid a commission of $2,000 on the sale of each house.  PDC has seven permanent office employees whose monthly salaries are given on the next slide.</a:t>
            </a:r>
          </a:p>
          <a:p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0" y="0"/>
            <a:ext cx="1544637" cy="1484313"/>
            <a:chOff x="3701" y="2524"/>
            <a:chExt cx="1291" cy="1441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701" y="3513"/>
              <a:ext cx="511" cy="216"/>
            </a:xfrm>
            <a:custGeom>
              <a:avLst/>
              <a:gdLst>
                <a:gd name="T0" fmla="*/ 60 w 1021"/>
                <a:gd name="T1" fmla="*/ 0 h 432"/>
                <a:gd name="T2" fmla="*/ 0 w 1021"/>
                <a:gd name="T3" fmla="*/ 21 h 432"/>
                <a:gd name="T4" fmla="*/ 67 w 1021"/>
                <a:gd name="T5" fmla="*/ 42 h 432"/>
                <a:gd name="T6" fmla="*/ 132 w 1021"/>
                <a:gd name="T7" fmla="*/ 72 h 432"/>
                <a:gd name="T8" fmla="*/ 225 w 1021"/>
                <a:gd name="T9" fmla="*/ 102 h 432"/>
                <a:gd name="T10" fmla="*/ 205 w 1021"/>
                <a:gd name="T11" fmla="*/ 114 h 432"/>
                <a:gd name="T12" fmla="*/ 319 w 1021"/>
                <a:gd name="T13" fmla="*/ 144 h 432"/>
                <a:gd name="T14" fmla="*/ 412 w 1021"/>
                <a:gd name="T15" fmla="*/ 165 h 432"/>
                <a:gd name="T16" fmla="*/ 468 w 1021"/>
                <a:gd name="T17" fmla="*/ 186 h 432"/>
                <a:gd name="T18" fmla="*/ 507 w 1021"/>
                <a:gd name="T19" fmla="*/ 216 h 432"/>
                <a:gd name="T20" fmla="*/ 511 w 1021"/>
                <a:gd name="T21" fmla="*/ 177 h 432"/>
                <a:gd name="T22" fmla="*/ 447 w 1021"/>
                <a:gd name="T23" fmla="*/ 141 h 432"/>
                <a:gd name="T24" fmla="*/ 246 w 1021"/>
                <a:gd name="T25" fmla="*/ 81 h 432"/>
                <a:gd name="T26" fmla="*/ 60 w 1021"/>
                <a:gd name="T27" fmla="*/ 0 h 432"/>
                <a:gd name="T28" fmla="*/ 60 w 1021"/>
                <a:gd name="T29" fmla="*/ 0 h 4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21"/>
                <a:gd name="T46" fmla="*/ 0 h 432"/>
                <a:gd name="T47" fmla="*/ 1021 w 1021"/>
                <a:gd name="T48" fmla="*/ 432 h 4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21" h="432">
                  <a:moveTo>
                    <a:pt x="120" y="0"/>
                  </a:moveTo>
                  <a:lnTo>
                    <a:pt x="0" y="42"/>
                  </a:lnTo>
                  <a:lnTo>
                    <a:pt x="133" y="84"/>
                  </a:lnTo>
                  <a:lnTo>
                    <a:pt x="264" y="143"/>
                  </a:lnTo>
                  <a:lnTo>
                    <a:pt x="450" y="203"/>
                  </a:lnTo>
                  <a:lnTo>
                    <a:pt x="409" y="228"/>
                  </a:lnTo>
                  <a:lnTo>
                    <a:pt x="637" y="287"/>
                  </a:lnTo>
                  <a:lnTo>
                    <a:pt x="823" y="329"/>
                  </a:lnTo>
                  <a:lnTo>
                    <a:pt x="935" y="371"/>
                  </a:lnTo>
                  <a:lnTo>
                    <a:pt x="1013" y="432"/>
                  </a:lnTo>
                  <a:lnTo>
                    <a:pt x="1021" y="354"/>
                  </a:lnTo>
                  <a:lnTo>
                    <a:pt x="893" y="281"/>
                  </a:lnTo>
                  <a:lnTo>
                    <a:pt x="492" y="16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66A3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691" y="2852"/>
              <a:ext cx="249" cy="777"/>
            </a:xfrm>
            <a:custGeom>
              <a:avLst/>
              <a:gdLst>
                <a:gd name="T0" fmla="*/ 90 w 498"/>
                <a:gd name="T1" fmla="*/ 51 h 1553"/>
                <a:gd name="T2" fmla="*/ 216 w 498"/>
                <a:gd name="T3" fmla="*/ 0 h 1553"/>
                <a:gd name="T4" fmla="*/ 183 w 498"/>
                <a:gd name="T5" fmla="*/ 135 h 1553"/>
                <a:gd name="T6" fmla="*/ 213 w 498"/>
                <a:gd name="T7" fmla="*/ 255 h 1553"/>
                <a:gd name="T8" fmla="*/ 228 w 498"/>
                <a:gd name="T9" fmla="*/ 318 h 1553"/>
                <a:gd name="T10" fmla="*/ 249 w 498"/>
                <a:gd name="T11" fmla="*/ 354 h 1553"/>
                <a:gd name="T12" fmla="*/ 240 w 498"/>
                <a:gd name="T13" fmla="*/ 411 h 1553"/>
                <a:gd name="T14" fmla="*/ 238 w 498"/>
                <a:gd name="T15" fmla="*/ 534 h 1553"/>
                <a:gd name="T16" fmla="*/ 249 w 498"/>
                <a:gd name="T17" fmla="*/ 591 h 1553"/>
                <a:gd name="T18" fmla="*/ 240 w 498"/>
                <a:gd name="T19" fmla="*/ 657 h 1553"/>
                <a:gd name="T20" fmla="*/ 210 w 498"/>
                <a:gd name="T21" fmla="*/ 675 h 1553"/>
                <a:gd name="T22" fmla="*/ 174 w 498"/>
                <a:gd name="T23" fmla="*/ 693 h 1553"/>
                <a:gd name="T24" fmla="*/ 174 w 498"/>
                <a:gd name="T25" fmla="*/ 739 h 1553"/>
                <a:gd name="T26" fmla="*/ 124 w 498"/>
                <a:gd name="T27" fmla="*/ 750 h 1553"/>
                <a:gd name="T28" fmla="*/ 83 w 498"/>
                <a:gd name="T29" fmla="*/ 765 h 1553"/>
                <a:gd name="T30" fmla="*/ 51 w 498"/>
                <a:gd name="T31" fmla="*/ 775 h 1553"/>
                <a:gd name="T32" fmla="*/ 27 w 498"/>
                <a:gd name="T33" fmla="*/ 777 h 1553"/>
                <a:gd name="T34" fmla="*/ 0 w 498"/>
                <a:gd name="T35" fmla="*/ 768 h 1553"/>
                <a:gd name="T36" fmla="*/ 6 w 498"/>
                <a:gd name="T37" fmla="*/ 728 h 1553"/>
                <a:gd name="T38" fmla="*/ 19 w 498"/>
                <a:gd name="T39" fmla="*/ 653 h 1553"/>
                <a:gd name="T40" fmla="*/ 32 w 498"/>
                <a:gd name="T41" fmla="*/ 582 h 1553"/>
                <a:gd name="T42" fmla="*/ 39 w 498"/>
                <a:gd name="T43" fmla="*/ 550 h 1553"/>
                <a:gd name="T44" fmla="*/ 78 w 498"/>
                <a:gd name="T45" fmla="*/ 441 h 1553"/>
                <a:gd name="T46" fmla="*/ 83 w 498"/>
                <a:gd name="T47" fmla="*/ 359 h 1553"/>
                <a:gd name="T48" fmla="*/ 87 w 498"/>
                <a:gd name="T49" fmla="*/ 267 h 1553"/>
                <a:gd name="T50" fmla="*/ 90 w 498"/>
                <a:gd name="T51" fmla="*/ 51 h 1553"/>
                <a:gd name="T52" fmla="*/ 90 w 498"/>
                <a:gd name="T53" fmla="*/ 51 h 155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98"/>
                <a:gd name="T82" fmla="*/ 0 h 1553"/>
                <a:gd name="T83" fmla="*/ 498 w 498"/>
                <a:gd name="T84" fmla="*/ 1553 h 155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98" h="1553">
                  <a:moveTo>
                    <a:pt x="180" y="101"/>
                  </a:moveTo>
                  <a:lnTo>
                    <a:pt x="431" y="0"/>
                  </a:lnTo>
                  <a:lnTo>
                    <a:pt x="366" y="270"/>
                  </a:lnTo>
                  <a:lnTo>
                    <a:pt x="425" y="509"/>
                  </a:lnTo>
                  <a:lnTo>
                    <a:pt x="456" y="635"/>
                  </a:lnTo>
                  <a:lnTo>
                    <a:pt x="498" y="707"/>
                  </a:lnTo>
                  <a:lnTo>
                    <a:pt x="480" y="821"/>
                  </a:lnTo>
                  <a:lnTo>
                    <a:pt x="475" y="1068"/>
                  </a:lnTo>
                  <a:lnTo>
                    <a:pt x="498" y="1182"/>
                  </a:lnTo>
                  <a:lnTo>
                    <a:pt x="480" y="1313"/>
                  </a:lnTo>
                  <a:lnTo>
                    <a:pt x="420" y="1350"/>
                  </a:lnTo>
                  <a:lnTo>
                    <a:pt x="347" y="1386"/>
                  </a:lnTo>
                  <a:lnTo>
                    <a:pt x="347" y="1477"/>
                  </a:lnTo>
                  <a:lnTo>
                    <a:pt x="247" y="1500"/>
                  </a:lnTo>
                  <a:lnTo>
                    <a:pt x="165" y="1530"/>
                  </a:lnTo>
                  <a:lnTo>
                    <a:pt x="102" y="1549"/>
                  </a:lnTo>
                  <a:lnTo>
                    <a:pt x="53" y="1553"/>
                  </a:lnTo>
                  <a:lnTo>
                    <a:pt x="0" y="1536"/>
                  </a:lnTo>
                  <a:lnTo>
                    <a:pt x="11" y="1456"/>
                  </a:lnTo>
                  <a:lnTo>
                    <a:pt x="38" y="1306"/>
                  </a:lnTo>
                  <a:lnTo>
                    <a:pt x="64" y="1163"/>
                  </a:lnTo>
                  <a:lnTo>
                    <a:pt x="77" y="1099"/>
                  </a:lnTo>
                  <a:lnTo>
                    <a:pt x="155" y="882"/>
                  </a:lnTo>
                  <a:lnTo>
                    <a:pt x="165" y="717"/>
                  </a:lnTo>
                  <a:lnTo>
                    <a:pt x="174" y="534"/>
                  </a:lnTo>
                  <a:lnTo>
                    <a:pt x="180" y="101"/>
                  </a:lnTo>
                  <a:close/>
                </a:path>
              </a:pathLst>
            </a:custGeom>
            <a:solidFill>
              <a:srgbClr val="FFE5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4808" y="3402"/>
              <a:ext cx="93" cy="99"/>
            </a:xfrm>
            <a:custGeom>
              <a:avLst/>
              <a:gdLst>
                <a:gd name="T0" fmla="*/ 18 w 187"/>
                <a:gd name="T1" fmla="*/ 0 h 197"/>
                <a:gd name="T2" fmla="*/ 0 w 187"/>
                <a:gd name="T3" fmla="*/ 21 h 197"/>
                <a:gd name="T4" fmla="*/ 15 w 187"/>
                <a:gd name="T5" fmla="*/ 99 h 197"/>
                <a:gd name="T6" fmla="*/ 69 w 187"/>
                <a:gd name="T7" fmla="*/ 96 h 197"/>
                <a:gd name="T8" fmla="*/ 93 w 187"/>
                <a:gd name="T9" fmla="*/ 54 h 197"/>
                <a:gd name="T10" fmla="*/ 78 w 187"/>
                <a:gd name="T11" fmla="*/ 15 h 197"/>
                <a:gd name="T12" fmla="*/ 18 w 187"/>
                <a:gd name="T13" fmla="*/ 0 h 197"/>
                <a:gd name="T14" fmla="*/ 18 w 187"/>
                <a:gd name="T15" fmla="*/ 0 h 19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7"/>
                <a:gd name="T25" fmla="*/ 0 h 197"/>
                <a:gd name="T26" fmla="*/ 187 w 187"/>
                <a:gd name="T27" fmla="*/ 197 h 19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7" h="197">
                  <a:moveTo>
                    <a:pt x="36" y="0"/>
                  </a:moveTo>
                  <a:lnTo>
                    <a:pt x="0" y="41"/>
                  </a:lnTo>
                  <a:lnTo>
                    <a:pt x="31" y="197"/>
                  </a:lnTo>
                  <a:lnTo>
                    <a:pt x="139" y="192"/>
                  </a:lnTo>
                  <a:lnTo>
                    <a:pt x="187" y="108"/>
                  </a:lnTo>
                  <a:lnTo>
                    <a:pt x="156" y="3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727" y="2723"/>
              <a:ext cx="174" cy="132"/>
            </a:xfrm>
            <a:custGeom>
              <a:avLst/>
              <a:gdLst>
                <a:gd name="T0" fmla="*/ 0 w 348"/>
                <a:gd name="T1" fmla="*/ 29 h 265"/>
                <a:gd name="T2" fmla="*/ 60 w 348"/>
                <a:gd name="T3" fmla="*/ 50 h 265"/>
                <a:gd name="T4" fmla="*/ 54 w 348"/>
                <a:gd name="T5" fmla="*/ 18 h 265"/>
                <a:gd name="T6" fmla="*/ 72 w 348"/>
                <a:gd name="T7" fmla="*/ 0 h 265"/>
                <a:gd name="T8" fmla="*/ 117 w 348"/>
                <a:gd name="T9" fmla="*/ 12 h 265"/>
                <a:gd name="T10" fmla="*/ 111 w 348"/>
                <a:gd name="T11" fmla="*/ 50 h 265"/>
                <a:gd name="T12" fmla="*/ 135 w 348"/>
                <a:gd name="T13" fmla="*/ 72 h 265"/>
                <a:gd name="T14" fmla="*/ 171 w 348"/>
                <a:gd name="T15" fmla="*/ 75 h 265"/>
                <a:gd name="T16" fmla="*/ 174 w 348"/>
                <a:gd name="T17" fmla="*/ 99 h 265"/>
                <a:gd name="T18" fmla="*/ 123 w 348"/>
                <a:gd name="T19" fmla="*/ 132 h 265"/>
                <a:gd name="T20" fmla="*/ 15 w 348"/>
                <a:gd name="T21" fmla="*/ 132 h 265"/>
                <a:gd name="T22" fmla="*/ 0 w 348"/>
                <a:gd name="T23" fmla="*/ 90 h 265"/>
                <a:gd name="T24" fmla="*/ 0 w 348"/>
                <a:gd name="T25" fmla="*/ 29 h 265"/>
                <a:gd name="T26" fmla="*/ 0 w 348"/>
                <a:gd name="T27" fmla="*/ 29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48"/>
                <a:gd name="T43" fmla="*/ 0 h 265"/>
                <a:gd name="T44" fmla="*/ 348 w 348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48" h="265">
                  <a:moveTo>
                    <a:pt x="0" y="59"/>
                  </a:moveTo>
                  <a:lnTo>
                    <a:pt x="120" y="101"/>
                  </a:lnTo>
                  <a:lnTo>
                    <a:pt x="108" y="36"/>
                  </a:lnTo>
                  <a:lnTo>
                    <a:pt x="144" y="0"/>
                  </a:lnTo>
                  <a:lnTo>
                    <a:pt x="234" y="25"/>
                  </a:lnTo>
                  <a:lnTo>
                    <a:pt x="222" y="101"/>
                  </a:lnTo>
                  <a:lnTo>
                    <a:pt x="270" y="145"/>
                  </a:lnTo>
                  <a:lnTo>
                    <a:pt x="342" y="150"/>
                  </a:lnTo>
                  <a:lnTo>
                    <a:pt x="348" y="198"/>
                  </a:lnTo>
                  <a:lnTo>
                    <a:pt x="247" y="265"/>
                  </a:lnTo>
                  <a:lnTo>
                    <a:pt x="30" y="265"/>
                  </a:lnTo>
                  <a:lnTo>
                    <a:pt x="0" y="181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832" y="2930"/>
              <a:ext cx="60" cy="57"/>
            </a:xfrm>
            <a:custGeom>
              <a:avLst/>
              <a:gdLst>
                <a:gd name="T0" fmla="*/ 0 w 119"/>
                <a:gd name="T1" fmla="*/ 0 h 114"/>
                <a:gd name="T2" fmla="*/ 42 w 119"/>
                <a:gd name="T3" fmla="*/ 3 h 114"/>
                <a:gd name="T4" fmla="*/ 60 w 119"/>
                <a:gd name="T5" fmla="*/ 29 h 114"/>
                <a:gd name="T6" fmla="*/ 42 w 119"/>
                <a:gd name="T7" fmla="*/ 57 h 114"/>
                <a:gd name="T8" fmla="*/ 9 w 119"/>
                <a:gd name="T9" fmla="*/ 57 h 114"/>
                <a:gd name="T10" fmla="*/ 0 w 119"/>
                <a:gd name="T11" fmla="*/ 0 h 114"/>
                <a:gd name="T12" fmla="*/ 0 w 119"/>
                <a:gd name="T13" fmla="*/ 0 h 1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14"/>
                <a:gd name="T23" fmla="*/ 119 w 119"/>
                <a:gd name="T24" fmla="*/ 114 h 1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14">
                  <a:moveTo>
                    <a:pt x="0" y="0"/>
                  </a:moveTo>
                  <a:lnTo>
                    <a:pt x="83" y="5"/>
                  </a:lnTo>
                  <a:lnTo>
                    <a:pt x="119" y="59"/>
                  </a:lnTo>
                  <a:lnTo>
                    <a:pt x="83" y="114"/>
                  </a:lnTo>
                  <a:lnTo>
                    <a:pt x="17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835" y="3044"/>
              <a:ext cx="69" cy="87"/>
            </a:xfrm>
            <a:custGeom>
              <a:avLst/>
              <a:gdLst>
                <a:gd name="T0" fmla="*/ 21 w 137"/>
                <a:gd name="T1" fmla="*/ 0 h 173"/>
                <a:gd name="T2" fmla="*/ 0 w 137"/>
                <a:gd name="T3" fmla="*/ 21 h 173"/>
                <a:gd name="T4" fmla="*/ 6 w 137"/>
                <a:gd name="T5" fmla="*/ 72 h 173"/>
                <a:gd name="T6" fmla="*/ 45 w 137"/>
                <a:gd name="T7" fmla="*/ 87 h 173"/>
                <a:gd name="T8" fmla="*/ 69 w 137"/>
                <a:gd name="T9" fmla="*/ 63 h 173"/>
                <a:gd name="T10" fmla="*/ 21 w 137"/>
                <a:gd name="T11" fmla="*/ 0 h 173"/>
                <a:gd name="T12" fmla="*/ 21 w 137"/>
                <a:gd name="T13" fmla="*/ 0 h 1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7"/>
                <a:gd name="T22" fmla="*/ 0 h 173"/>
                <a:gd name="T23" fmla="*/ 137 w 137"/>
                <a:gd name="T24" fmla="*/ 173 h 1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7" h="173">
                  <a:moveTo>
                    <a:pt x="42" y="0"/>
                  </a:moveTo>
                  <a:lnTo>
                    <a:pt x="0" y="42"/>
                  </a:lnTo>
                  <a:lnTo>
                    <a:pt x="12" y="144"/>
                  </a:lnTo>
                  <a:lnTo>
                    <a:pt x="90" y="173"/>
                  </a:lnTo>
                  <a:lnTo>
                    <a:pt x="137" y="12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4856" y="3236"/>
              <a:ext cx="87" cy="114"/>
            </a:xfrm>
            <a:custGeom>
              <a:avLst/>
              <a:gdLst>
                <a:gd name="T0" fmla="*/ 63 w 173"/>
                <a:gd name="T1" fmla="*/ 0 h 228"/>
                <a:gd name="T2" fmla="*/ 12 w 173"/>
                <a:gd name="T3" fmla="*/ 15 h 228"/>
                <a:gd name="T4" fmla="*/ 5 w 173"/>
                <a:gd name="T5" fmla="*/ 36 h 228"/>
                <a:gd name="T6" fmla="*/ 0 w 173"/>
                <a:gd name="T7" fmla="*/ 70 h 228"/>
                <a:gd name="T8" fmla="*/ 7 w 173"/>
                <a:gd name="T9" fmla="*/ 83 h 228"/>
                <a:gd name="T10" fmla="*/ 17 w 173"/>
                <a:gd name="T11" fmla="*/ 97 h 228"/>
                <a:gd name="T12" fmla="*/ 34 w 173"/>
                <a:gd name="T13" fmla="*/ 114 h 228"/>
                <a:gd name="T14" fmla="*/ 75 w 173"/>
                <a:gd name="T15" fmla="*/ 114 h 228"/>
                <a:gd name="T16" fmla="*/ 87 w 173"/>
                <a:gd name="T17" fmla="*/ 78 h 228"/>
                <a:gd name="T18" fmla="*/ 75 w 173"/>
                <a:gd name="T19" fmla="*/ 27 h 228"/>
                <a:gd name="T20" fmla="*/ 63 w 173"/>
                <a:gd name="T21" fmla="*/ 0 h 228"/>
                <a:gd name="T22" fmla="*/ 63 w 173"/>
                <a:gd name="T23" fmla="*/ 0 h 2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73"/>
                <a:gd name="T37" fmla="*/ 0 h 228"/>
                <a:gd name="T38" fmla="*/ 173 w 173"/>
                <a:gd name="T39" fmla="*/ 228 h 2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73" h="228">
                  <a:moveTo>
                    <a:pt x="126" y="0"/>
                  </a:moveTo>
                  <a:lnTo>
                    <a:pt x="23" y="30"/>
                  </a:lnTo>
                  <a:lnTo>
                    <a:pt x="10" y="72"/>
                  </a:lnTo>
                  <a:lnTo>
                    <a:pt x="0" y="139"/>
                  </a:lnTo>
                  <a:lnTo>
                    <a:pt x="14" y="165"/>
                  </a:lnTo>
                  <a:lnTo>
                    <a:pt x="34" y="194"/>
                  </a:lnTo>
                  <a:lnTo>
                    <a:pt x="67" y="228"/>
                  </a:lnTo>
                  <a:lnTo>
                    <a:pt x="150" y="228"/>
                  </a:lnTo>
                  <a:lnTo>
                    <a:pt x="173" y="156"/>
                  </a:lnTo>
                  <a:lnTo>
                    <a:pt x="150" y="5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D1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703" y="2852"/>
              <a:ext cx="216" cy="693"/>
            </a:xfrm>
            <a:custGeom>
              <a:avLst/>
              <a:gdLst>
                <a:gd name="T0" fmla="*/ 39 w 432"/>
                <a:gd name="T1" fmla="*/ 3 h 1386"/>
                <a:gd name="T2" fmla="*/ 105 w 432"/>
                <a:gd name="T3" fmla="*/ 11 h 1386"/>
                <a:gd name="T4" fmla="*/ 204 w 432"/>
                <a:gd name="T5" fmla="*/ 0 h 1386"/>
                <a:gd name="T6" fmla="*/ 216 w 432"/>
                <a:gd name="T7" fmla="*/ 50 h 1386"/>
                <a:gd name="T8" fmla="*/ 111 w 432"/>
                <a:gd name="T9" fmla="*/ 84 h 1386"/>
                <a:gd name="T10" fmla="*/ 114 w 432"/>
                <a:gd name="T11" fmla="*/ 291 h 1386"/>
                <a:gd name="T12" fmla="*/ 96 w 432"/>
                <a:gd name="T13" fmla="*/ 387 h 1386"/>
                <a:gd name="T14" fmla="*/ 45 w 432"/>
                <a:gd name="T15" fmla="*/ 522 h 1386"/>
                <a:gd name="T16" fmla="*/ 27 w 432"/>
                <a:gd name="T17" fmla="*/ 693 h 1386"/>
                <a:gd name="T18" fmla="*/ 0 w 432"/>
                <a:gd name="T19" fmla="*/ 503 h 1386"/>
                <a:gd name="T20" fmla="*/ 3 w 432"/>
                <a:gd name="T21" fmla="*/ 441 h 1386"/>
                <a:gd name="T22" fmla="*/ 34 w 432"/>
                <a:gd name="T23" fmla="*/ 330 h 1386"/>
                <a:gd name="T24" fmla="*/ 27 w 432"/>
                <a:gd name="T25" fmla="*/ 84 h 1386"/>
                <a:gd name="T26" fmla="*/ 39 w 432"/>
                <a:gd name="T27" fmla="*/ 3 h 1386"/>
                <a:gd name="T28" fmla="*/ 39 w 432"/>
                <a:gd name="T29" fmla="*/ 3 h 138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2"/>
                <a:gd name="T46" fmla="*/ 0 h 1386"/>
                <a:gd name="T47" fmla="*/ 432 w 432"/>
                <a:gd name="T48" fmla="*/ 1386 h 138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2" h="1386">
                  <a:moveTo>
                    <a:pt x="78" y="6"/>
                  </a:moveTo>
                  <a:lnTo>
                    <a:pt x="209" y="23"/>
                  </a:lnTo>
                  <a:lnTo>
                    <a:pt x="407" y="0"/>
                  </a:lnTo>
                  <a:lnTo>
                    <a:pt x="432" y="101"/>
                  </a:lnTo>
                  <a:lnTo>
                    <a:pt x="223" y="167"/>
                  </a:lnTo>
                  <a:lnTo>
                    <a:pt x="228" y="582"/>
                  </a:lnTo>
                  <a:lnTo>
                    <a:pt x="192" y="774"/>
                  </a:lnTo>
                  <a:lnTo>
                    <a:pt x="90" y="1044"/>
                  </a:lnTo>
                  <a:lnTo>
                    <a:pt x="53" y="1386"/>
                  </a:lnTo>
                  <a:lnTo>
                    <a:pt x="0" y="1007"/>
                  </a:lnTo>
                  <a:lnTo>
                    <a:pt x="6" y="882"/>
                  </a:lnTo>
                  <a:lnTo>
                    <a:pt x="67" y="660"/>
                  </a:lnTo>
                  <a:lnTo>
                    <a:pt x="53" y="167"/>
                  </a:lnTo>
                  <a:lnTo>
                    <a:pt x="78" y="6"/>
                  </a:lnTo>
                  <a:close/>
                </a:path>
              </a:pathLst>
            </a:custGeom>
            <a:solidFill>
              <a:srgbClr val="A38C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4109" y="2524"/>
              <a:ext cx="600" cy="328"/>
            </a:xfrm>
            <a:custGeom>
              <a:avLst/>
              <a:gdLst>
                <a:gd name="T0" fmla="*/ 327 w 1200"/>
                <a:gd name="T1" fmla="*/ 0 h 656"/>
                <a:gd name="T2" fmla="*/ 276 w 1200"/>
                <a:gd name="T3" fmla="*/ 100 h 656"/>
                <a:gd name="T4" fmla="*/ 213 w 1200"/>
                <a:gd name="T5" fmla="*/ 165 h 656"/>
                <a:gd name="T6" fmla="*/ 249 w 1200"/>
                <a:gd name="T7" fmla="*/ 174 h 656"/>
                <a:gd name="T8" fmla="*/ 162 w 1200"/>
                <a:gd name="T9" fmla="*/ 228 h 656"/>
                <a:gd name="T10" fmla="*/ 130 w 1200"/>
                <a:gd name="T11" fmla="*/ 174 h 656"/>
                <a:gd name="T12" fmla="*/ 171 w 1200"/>
                <a:gd name="T13" fmla="*/ 180 h 656"/>
                <a:gd name="T14" fmla="*/ 126 w 1200"/>
                <a:gd name="T15" fmla="*/ 123 h 656"/>
                <a:gd name="T16" fmla="*/ 90 w 1200"/>
                <a:gd name="T17" fmla="*/ 36 h 656"/>
                <a:gd name="T18" fmla="*/ 87 w 1200"/>
                <a:gd name="T19" fmla="*/ 108 h 656"/>
                <a:gd name="T20" fmla="*/ 0 w 1200"/>
                <a:gd name="T21" fmla="*/ 177 h 656"/>
                <a:gd name="T22" fmla="*/ 67 w 1200"/>
                <a:gd name="T23" fmla="*/ 189 h 656"/>
                <a:gd name="T24" fmla="*/ 12 w 1200"/>
                <a:gd name="T25" fmla="*/ 295 h 656"/>
                <a:gd name="T26" fmla="*/ 96 w 1200"/>
                <a:gd name="T27" fmla="*/ 303 h 656"/>
                <a:gd name="T28" fmla="*/ 295 w 1200"/>
                <a:gd name="T29" fmla="*/ 310 h 656"/>
                <a:gd name="T30" fmla="*/ 426 w 1200"/>
                <a:gd name="T31" fmla="*/ 319 h 656"/>
                <a:gd name="T32" fmla="*/ 600 w 1200"/>
                <a:gd name="T33" fmla="*/ 328 h 656"/>
                <a:gd name="T34" fmla="*/ 547 w 1200"/>
                <a:gd name="T35" fmla="*/ 280 h 656"/>
                <a:gd name="T36" fmla="*/ 586 w 1200"/>
                <a:gd name="T37" fmla="*/ 277 h 656"/>
                <a:gd name="T38" fmla="*/ 543 w 1200"/>
                <a:gd name="T39" fmla="*/ 228 h 656"/>
                <a:gd name="T40" fmla="*/ 519 w 1200"/>
                <a:gd name="T41" fmla="*/ 142 h 656"/>
                <a:gd name="T42" fmla="*/ 498 w 1200"/>
                <a:gd name="T43" fmla="*/ 67 h 656"/>
                <a:gd name="T44" fmla="*/ 486 w 1200"/>
                <a:gd name="T45" fmla="*/ 126 h 656"/>
                <a:gd name="T46" fmla="*/ 449 w 1200"/>
                <a:gd name="T47" fmla="*/ 189 h 656"/>
                <a:gd name="T48" fmla="*/ 486 w 1200"/>
                <a:gd name="T49" fmla="*/ 177 h 656"/>
                <a:gd name="T50" fmla="*/ 462 w 1200"/>
                <a:gd name="T51" fmla="*/ 240 h 656"/>
                <a:gd name="T52" fmla="*/ 426 w 1200"/>
                <a:gd name="T53" fmla="*/ 274 h 656"/>
                <a:gd name="T54" fmla="*/ 390 w 1200"/>
                <a:gd name="T55" fmla="*/ 286 h 656"/>
                <a:gd name="T56" fmla="*/ 348 w 1200"/>
                <a:gd name="T57" fmla="*/ 232 h 656"/>
                <a:gd name="T58" fmla="*/ 402 w 1200"/>
                <a:gd name="T59" fmla="*/ 240 h 656"/>
                <a:gd name="T60" fmla="*/ 375 w 1200"/>
                <a:gd name="T61" fmla="*/ 198 h 656"/>
                <a:gd name="T62" fmla="*/ 431 w 1200"/>
                <a:gd name="T63" fmla="*/ 211 h 656"/>
                <a:gd name="T64" fmla="*/ 384 w 1200"/>
                <a:gd name="T65" fmla="*/ 150 h 656"/>
                <a:gd name="T66" fmla="*/ 351 w 1200"/>
                <a:gd name="T67" fmla="*/ 84 h 656"/>
                <a:gd name="T68" fmla="*/ 327 w 1200"/>
                <a:gd name="T69" fmla="*/ 0 h 656"/>
                <a:gd name="T70" fmla="*/ 327 w 1200"/>
                <a:gd name="T71" fmla="*/ 0 h 65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00"/>
                <a:gd name="T109" fmla="*/ 0 h 656"/>
                <a:gd name="T110" fmla="*/ 1200 w 1200"/>
                <a:gd name="T111" fmla="*/ 656 h 65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00" h="656">
                  <a:moveTo>
                    <a:pt x="654" y="0"/>
                  </a:moveTo>
                  <a:lnTo>
                    <a:pt x="552" y="200"/>
                  </a:lnTo>
                  <a:lnTo>
                    <a:pt x="426" y="331"/>
                  </a:lnTo>
                  <a:lnTo>
                    <a:pt x="498" y="348"/>
                  </a:lnTo>
                  <a:lnTo>
                    <a:pt x="325" y="456"/>
                  </a:lnTo>
                  <a:lnTo>
                    <a:pt x="259" y="348"/>
                  </a:lnTo>
                  <a:lnTo>
                    <a:pt x="342" y="361"/>
                  </a:lnTo>
                  <a:lnTo>
                    <a:pt x="253" y="247"/>
                  </a:lnTo>
                  <a:lnTo>
                    <a:pt x="181" y="72"/>
                  </a:lnTo>
                  <a:lnTo>
                    <a:pt x="175" y="217"/>
                  </a:lnTo>
                  <a:lnTo>
                    <a:pt x="0" y="355"/>
                  </a:lnTo>
                  <a:lnTo>
                    <a:pt x="133" y="378"/>
                  </a:lnTo>
                  <a:lnTo>
                    <a:pt x="25" y="589"/>
                  </a:lnTo>
                  <a:lnTo>
                    <a:pt x="192" y="606"/>
                  </a:lnTo>
                  <a:lnTo>
                    <a:pt x="590" y="620"/>
                  </a:lnTo>
                  <a:lnTo>
                    <a:pt x="852" y="637"/>
                  </a:lnTo>
                  <a:lnTo>
                    <a:pt x="1200" y="656"/>
                  </a:lnTo>
                  <a:lnTo>
                    <a:pt x="1093" y="559"/>
                  </a:lnTo>
                  <a:lnTo>
                    <a:pt x="1171" y="553"/>
                  </a:lnTo>
                  <a:lnTo>
                    <a:pt x="1086" y="456"/>
                  </a:lnTo>
                  <a:lnTo>
                    <a:pt x="1038" y="283"/>
                  </a:lnTo>
                  <a:lnTo>
                    <a:pt x="996" y="133"/>
                  </a:lnTo>
                  <a:lnTo>
                    <a:pt x="972" y="253"/>
                  </a:lnTo>
                  <a:lnTo>
                    <a:pt x="899" y="378"/>
                  </a:lnTo>
                  <a:lnTo>
                    <a:pt x="972" y="355"/>
                  </a:lnTo>
                  <a:lnTo>
                    <a:pt x="924" y="481"/>
                  </a:lnTo>
                  <a:lnTo>
                    <a:pt x="852" y="547"/>
                  </a:lnTo>
                  <a:lnTo>
                    <a:pt x="780" y="572"/>
                  </a:lnTo>
                  <a:lnTo>
                    <a:pt x="696" y="464"/>
                  </a:lnTo>
                  <a:lnTo>
                    <a:pt x="804" y="481"/>
                  </a:lnTo>
                  <a:lnTo>
                    <a:pt x="751" y="397"/>
                  </a:lnTo>
                  <a:lnTo>
                    <a:pt x="863" y="422"/>
                  </a:lnTo>
                  <a:lnTo>
                    <a:pt x="768" y="300"/>
                  </a:lnTo>
                  <a:lnTo>
                    <a:pt x="702" y="169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rgbClr val="66C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738" y="3254"/>
              <a:ext cx="992" cy="631"/>
            </a:xfrm>
            <a:custGeom>
              <a:avLst/>
              <a:gdLst>
                <a:gd name="T0" fmla="*/ 52 w 1984"/>
                <a:gd name="T1" fmla="*/ 0 h 1260"/>
                <a:gd name="T2" fmla="*/ 57 w 1984"/>
                <a:gd name="T3" fmla="*/ 148 h 1260"/>
                <a:gd name="T4" fmla="*/ 0 w 1984"/>
                <a:gd name="T5" fmla="*/ 195 h 1260"/>
                <a:gd name="T6" fmla="*/ 24 w 1984"/>
                <a:gd name="T7" fmla="*/ 259 h 1260"/>
                <a:gd name="T8" fmla="*/ 432 w 1984"/>
                <a:gd name="T9" fmla="*/ 418 h 1260"/>
                <a:gd name="T10" fmla="*/ 475 w 1984"/>
                <a:gd name="T11" fmla="*/ 436 h 1260"/>
                <a:gd name="T12" fmla="*/ 471 w 1984"/>
                <a:gd name="T13" fmla="*/ 475 h 1260"/>
                <a:gd name="T14" fmla="*/ 432 w 1984"/>
                <a:gd name="T15" fmla="*/ 493 h 1260"/>
                <a:gd name="T16" fmla="*/ 438 w 1984"/>
                <a:gd name="T17" fmla="*/ 520 h 1260"/>
                <a:gd name="T18" fmla="*/ 681 w 1984"/>
                <a:gd name="T19" fmla="*/ 631 h 1260"/>
                <a:gd name="T20" fmla="*/ 792 w 1984"/>
                <a:gd name="T21" fmla="*/ 553 h 1260"/>
                <a:gd name="T22" fmla="*/ 846 w 1984"/>
                <a:gd name="T23" fmla="*/ 496 h 1260"/>
                <a:gd name="T24" fmla="*/ 906 w 1984"/>
                <a:gd name="T25" fmla="*/ 428 h 1260"/>
                <a:gd name="T26" fmla="*/ 978 w 1984"/>
                <a:gd name="T27" fmla="*/ 376 h 1260"/>
                <a:gd name="T28" fmla="*/ 992 w 1984"/>
                <a:gd name="T29" fmla="*/ 262 h 1260"/>
                <a:gd name="T30" fmla="*/ 945 w 1984"/>
                <a:gd name="T31" fmla="*/ 168 h 1260"/>
                <a:gd name="T32" fmla="*/ 456 w 1984"/>
                <a:gd name="T33" fmla="*/ 109 h 1260"/>
                <a:gd name="T34" fmla="*/ 333 w 1984"/>
                <a:gd name="T35" fmla="*/ 78 h 1260"/>
                <a:gd name="T36" fmla="*/ 109 w 1984"/>
                <a:gd name="T37" fmla="*/ 141 h 1260"/>
                <a:gd name="T38" fmla="*/ 88 w 1984"/>
                <a:gd name="T39" fmla="*/ 0 h 1260"/>
                <a:gd name="T40" fmla="*/ 52 w 1984"/>
                <a:gd name="T41" fmla="*/ 0 h 1260"/>
                <a:gd name="T42" fmla="*/ 52 w 1984"/>
                <a:gd name="T43" fmla="*/ 0 h 12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984"/>
                <a:gd name="T67" fmla="*/ 0 h 1260"/>
                <a:gd name="T68" fmla="*/ 1984 w 1984"/>
                <a:gd name="T69" fmla="*/ 1260 h 126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984" h="1260">
                  <a:moveTo>
                    <a:pt x="103" y="0"/>
                  </a:moveTo>
                  <a:lnTo>
                    <a:pt x="114" y="295"/>
                  </a:lnTo>
                  <a:lnTo>
                    <a:pt x="0" y="390"/>
                  </a:lnTo>
                  <a:lnTo>
                    <a:pt x="48" y="517"/>
                  </a:lnTo>
                  <a:lnTo>
                    <a:pt x="863" y="835"/>
                  </a:lnTo>
                  <a:lnTo>
                    <a:pt x="949" y="871"/>
                  </a:lnTo>
                  <a:lnTo>
                    <a:pt x="941" y="949"/>
                  </a:lnTo>
                  <a:lnTo>
                    <a:pt x="863" y="985"/>
                  </a:lnTo>
                  <a:lnTo>
                    <a:pt x="876" y="1038"/>
                  </a:lnTo>
                  <a:lnTo>
                    <a:pt x="1361" y="1260"/>
                  </a:lnTo>
                  <a:lnTo>
                    <a:pt x="1583" y="1105"/>
                  </a:lnTo>
                  <a:lnTo>
                    <a:pt x="1692" y="990"/>
                  </a:lnTo>
                  <a:lnTo>
                    <a:pt x="1812" y="854"/>
                  </a:lnTo>
                  <a:lnTo>
                    <a:pt x="1956" y="751"/>
                  </a:lnTo>
                  <a:lnTo>
                    <a:pt x="1984" y="523"/>
                  </a:lnTo>
                  <a:lnTo>
                    <a:pt x="1889" y="336"/>
                  </a:lnTo>
                  <a:lnTo>
                    <a:pt x="912" y="217"/>
                  </a:lnTo>
                  <a:lnTo>
                    <a:pt x="665" y="156"/>
                  </a:lnTo>
                  <a:lnTo>
                    <a:pt x="217" y="281"/>
                  </a:lnTo>
                  <a:lnTo>
                    <a:pt x="1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FFDB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834" y="2858"/>
              <a:ext cx="893" cy="540"/>
            </a:xfrm>
            <a:custGeom>
              <a:avLst/>
              <a:gdLst>
                <a:gd name="T0" fmla="*/ 885 w 1787"/>
                <a:gd name="T1" fmla="*/ 26 h 1080"/>
                <a:gd name="T2" fmla="*/ 677 w 1787"/>
                <a:gd name="T3" fmla="*/ 30 h 1080"/>
                <a:gd name="T4" fmla="*/ 275 w 1787"/>
                <a:gd name="T5" fmla="*/ 0 h 1080"/>
                <a:gd name="T6" fmla="*/ 216 w 1787"/>
                <a:gd name="T7" fmla="*/ 246 h 1080"/>
                <a:gd name="T8" fmla="*/ 93 w 1787"/>
                <a:gd name="T9" fmla="*/ 327 h 1080"/>
                <a:gd name="T10" fmla="*/ 0 w 1787"/>
                <a:gd name="T11" fmla="*/ 366 h 1080"/>
                <a:gd name="T12" fmla="*/ 114 w 1787"/>
                <a:gd name="T13" fmla="*/ 384 h 1080"/>
                <a:gd name="T14" fmla="*/ 339 w 1787"/>
                <a:gd name="T15" fmla="*/ 288 h 1080"/>
                <a:gd name="T16" fmla="*/ 177 w 1787"/>
                <a:gd name="T17" fmla="*/ 396 h 1080"/>
                <a:gd name="T18" fmla="*/ 350 w 1787"/>
                <a:gd name="T19" fmla="*/ 420 h 1080"/>
                <a:gd name="T20" fmla="*/ 524 w 1787"/>
                <a:gd name="T21" fmla="*/ 330 h 1080"/>
                <a:gd name="T22" fmla="*/ 392 w 1787"/>
                <a:gd name="T23" fmla="*/ 432 h 1080"/>
                <a:gd name="T24" fmla="*/ 527 w 1787"/>
                <a:gd name="T25" fmla="*/ 453 h 1080"/>
                <a:gd name="T26" fmla="*/ 701 w 1787"/>
                <a:gd name="T27" fmla="*/ 378 h 1080"/>
                <a:gd name="T28" fmla="*/ 566 w 1787"/>
                <a:gd name="T29" fmla="*/ 471 h 1080"/>
                <a:gd name="T30" fmla="*/ 776 w 1787"/>
                <a:gd name="T31" fmla="*/ 502 h 1080"/>
                <a:gd name="T32" fmla="*/ 807 w 1787"/>
                <a:gd name="T33" fmla="*/ 540 h 1080"/>
                <a:gd name="T34" fmla="*/ 869 w 1787"/>
                <a:gd name="T35" fmla="*/ 498 h 1080"/>
                <a:gd name="T36" fmla="*/ 872 w 1787"/>
                <a:gd name="T37" fmla="*/ 435 h 1080"/>
                <a:gd name="T38" fmla="*/ 893 w 1787"/>
                <a:gd name="T39" fmla="*/ 354 h 1080"/>
                <a:gd name="T40" fmla="*/ 885 w 1787"/>
                <a:gd name="T41" fmla="*/ 26 h 1080"/>
                <a:gd name="T42" fmla="*/ 885 w 1787"/>
                <a:gd name="T43" fmla="*/ 26 h 10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87"/>
                <a:gd name="T67" fmla="*/ 0 h 1080"/>
                <a:gd name="T68" fmla="*/ 1787 w 1787"/>
                <a:gd name="T69" fmla="*/ 1080 h 10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87" h="1080">
                  <a:moveTo>
                    <a:pt x="1770" y="53"/>
                  </a:moveTo>
                  <a:lnTo>
                    <a:pt x="1355" y="61"/>
                  </a:lnTo>
                  <a:lnTo>
                    <a:pt x="551" y="0"/>
                  </a:lnTo>
                  <a:lnTo>
                    <a:pt x="432" y="493"/>
                  </a:lnTo>
                  <a:lnTo>
                    <a:pt x="186" y="654"/>
                  </a:lnTo>
                  <a:lnTo>
                    <a:pt x="0" y="732"/>
                  </a:lnTo>
                  <a:lnTo>
                    <a:pt x="228" y="768"/>
                  </a:lnTo>
                  <a:lnTo>
                    <a:pt x="679" y="576"/>
                  </a:lnTo>
                  <a:lnTo>
                    <a:pt x="354" y="793"/>
                  </a:lnTo>
                  <a:lnTo>
                    <a:pt x="701" y="841"/>
                  </a:lnTo>
                  <a:lnTo>
                    <a:pt x="1049" y="660"/>
                  </a:lnTo>
                  <a:lnTo>
                    <a:pt x="785" y="865"/>
                  </a:lnTo>
                  <a:lnTo>
                    <a:pt x="1055" y="907"/>
                  </a:lnTo>
                  <a:lnTo>
                    <a:pt x="1403" y="757"/>
                  </a:lnTo>
                  <a:lnTo>
                    <a:pt x="1133" y="943"/>
                  </a:lnTo>
                  <a:lnTo>
                    <a:pt x="1553" y="1004"/>
                  </a:lnTo>
                  <a:lnTo>
                    <a:pt x="1614" y="1080"/>
                  </a:lnTo>
                  <a:lnTo>
                    <a:pt x="1739" y="996"/>
                  </a:lnTo>
                  <a:lnTo>
                    <a:pt x="1745" y="871"/>
                  </a:lnTo>
                  <a:lnTo>
                    <a:pt x="1787" y="709"/>
                  </a:lnTo>
                  <a:lnTo>
                    <a:pt x="1770" y="53"/>
                  </a:lnTo>
                  <a:close/>
                </a:path>
              </a:pathLst>
            </a:custGeom>
            <a:solidFill>
              <a:srgbClr val="FF737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3846" y="3309"/>
              <a:ext cx="884" cy="309"/>
            </a:xfrm>
            <a:custGeom>
              <a:avLst/>
              <a:gdLst>
                <a:gd name="T0" fmla="*/ 192 w 1767"/>
                <a:gd name="T1" fmla="*/ 0 h 618"/>
                <a:gd name="T2" fmla="*/ 195 w 1767"/>
                <a:gd name="T3" fmla="*/ 34 h 618"/>
                <a:gd name="T4" fmla="*/ 45 w 1767"/>
                <a:gd name="T5" fmla="*/ 81 h 618"/>
                <a:gd name="T6" fmla="*/ 117 w 1767"/>
                <a:gd name="T7" fmla="*/ 102 h 618"/>
                <a:gd name="T8" fmla="*/ 0 w 1767"/>
                <a:gd name="T9" fmla="*/ 123 h 618"/>
                <a:gd name="T10" fmla="*/ 0 w 1767"/>
                <a:gd name="T11" fmla="*/ 164 h 618"/>
                <a:gd name="T12" fmla="*/ 156 w 1767"/>
                <a:gd name="T13" fmla="*/ 138 h 618"/>
                <a:gd name="T14" fmla="*/ 318 w 1767"/>
                <a:gd name="T15" fmla="*/ 174 h 618"/>
                <a:gd name="T16" fmla="*/ 315 w 1767"/>
                <a:gd name="T17" fmla="*/ 73 h 618"/>
                <a:gd name="T18" fmla="*/ 366 w 1767"/>
                <a:gd name="T19" fmla="*/ 89 h 618"/>
                <a:gd name="T20" fmla="*/ 377 w 1767"/>
                <a:gd name="T21" fmla="*/ 186 h 618"/>
                <a:gd name="T22" fmla="*/ 450 w 1767"/>
                <a:gd name="T23" fmla="*/ 204 h 618"/>
                <a:gd name="T24" fmla="*/ 377 w 1767"/>
                <a:gd name="T25" fmla="*/ 216 h 618"/>
                <a:gd name="T26" fmla="*/ 384 w 1767"/>
                <a:gd name="T27" fmla="*/ 273 h 618"/>
                <a:gd name="T28" fmla="*/ 510 w 1767"/>
                <a:gd name="T29" fmla="*/ 225 h 618"/>
                <a:gd name="T30" fmla="*/ 759 w 1767"/>
                <a:gd name="T31" fmla="*/ 309 h 618"/>
                <a:gd name="T32" fmla="*/ 756 w 1767"/>
                <a:gd name="T33" fmla="*/ 141 h 618"/>
                <a:gd name="T34" fmla="*/ 810 w 1767"/>
                <a:gd name="T35" fmla="*/ 148 h 618"/>
                <a:gd name="T36" fmla="*/ 803 w 1767"/>
                <a:gd name="T37" fmla="*/ 286 h 618"/>
                <a:gd name="T38" fmla="*/ 884 w 1767"/>
                <a:gd name="T39" fmla="*/ 237 h 618"/>
                <a:gd name="T40" fmla="*/ 873 w 1767"/>
                <a:gd name="T41" fmla="*/ 39 h 618"/>
                <a:gd name="T42" fmla="*/ 795 w 1767"/>
                <a:gd name="T43" fmla="*/ 89 h 618"/>
                <a:gd name="T44" fmla="*/ 333 w 1767"/>
                <a:gd name="T45" fmla="*/ 3 h 618"/>
                <a:gd name="T46" fmla="*/ 192 w 1767"/>
                <a:gd name="T47" fmla="*/ 0 h 618"/>
                <a:gd name="T48" fmla="*/ 192 w 1767"/>
                <a:gd name="T49" fmla="*/ 0 h 61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767"/>
                <a:gd name="T76" fmla="*/ 0 h 618"/>
                <a:gd name="T77" fmla="*/ 1767 w 1767"/>
                <a:gd name="T78" fmla="*/ 618 h 61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767" h="618">
                  <a:moveTo>
                    <a:pt x="384" y="0"/>
                  </a:moveTo>
                  <a:lnTo>
                    <a:pt x="389" y="67"/>
                  </a:lnTo>
                  <a:lnTo>
                    <a:pt x="89" y="162"/>
                  </a:lnTo>
                  <a:lnTo>
                    <a:pt x="234" y="204"/>
                  </a:lnTo>
                  <a:lnTo>
                    <a:pt x="0" y="246"/>
                  </a:lnTo>
                  <a:lnTo>
                    <a:pt x="0" y="329"/>
                  </a:lnTo>
                  <a:lnTo>
                    <a:pt x="312" y="276"/>
                  </a:lnTo>
                  <a:lnTo>
                    <a:pt x="635" y="348"/>
                  </a:lnTo>
                  <a:lnTo>
                    <a:pt x="629" y="145"/>
                  </a:lnTo>
                  <a:lnTo>
                    <a:pt x="732" y="179"/>
                  </a:lnTo>
                  <a:lnTo>
                    <a:pt x="754" y="373"/>
                  </a:lnTo>
                  <a:lnTo>
                    <a:pt x="899" y="409"/>
                  </a:lnTo>
                  <a:lnTo>
                    <a:pt x="754" y="432"/>
                  </a:lnTo>
                  <a:lnTo>
                    <a:pt x="768" y="546"/>
                  </a:lnTo>
                  <a:lnTo>
                    <a:pt x="1019" y="451"/>
                  </a:lnTo>
                  <a:lnTo>
                    <a:pt x="1517" y="618"/>
                  </a:lnTo>
                  <a:lnTo>
                    <a:pt x="1511" y="282"/>
                  </a:lnTo>
                  <a:lnTo>
                    <a:pt x="1619" y="295"/>
                  </a:lnTo>
                  <a:lnTo>
                    <a:pt x="1606" y="571"/>
                  </a:lnTo>
                  <a:lnTo>
                    <a:pt x="1767" y="474"/>
                  </a:lnTo>
                  <a:lnTo>
                    <a:pt x="1745" y="78"/>
                  </a:lnTo>
                  <a:lnTo>
                    <a:pt x="1589" y="179"/>
                  </a:lnTo>
                  <a:lnTo>
                    <a:pt x="665" y="6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448" y="3627"/>
              <a:ext cx="294" cy="255"/>
            </a:xfrm>
            <a:custGeom>
              <a:avLst/>
              <a:gdLst>
                <a:gd name="T0" fmla="*/ 162 w 587"/>
                <a:gd name="T1" fmla="*/ 84 h 510"/>
                <a:gd name="T2" fmla="*/ 120 w 587"/>
                <a:gd name="T3" fmla="*/ 94 h 510"/>
                <a:gd name="T4" fmla="*/ 120 w 587"/>
                <a:gd name="T5" fmla="*/ 147 h 510"/>
                <a:gd name="T6" fmla="*/ 69 w 587"/>
                <a:gd name="T7" fmla="*/ 156 h 510"/>
                <a:gd name="T8" fmla="*/ 57 w 587"/>
                <a:gd name="T9" fmla="*/ 195 h 510"/>
                <a:gd name="T10" fmla="*/ 0 w 587"/>
                <a:gd name="T11" fmla="*/ 210 h 510"/>
                <a:gd name="T12" fmla="*/ 3 w 587"/>
                <a:gd name="T13" fmla="*/ 255 h 510"/>
                <a:gd name="T14" fmla="*/ 87 w 587"/>
                <a:gd name="T15" fmla="*/ 222 h 510"/>
                <a:gd name="T16" fmla="*/ 108 w 587"/>
                <a:gd name="T17" fmla="*/ 177 h 510"/>
                <a:gd name="T18" fmla="*/ 141 w 587"/>
                <a:gd name="T19" fmla="*/ 180 h 510"/>
                <a:gd name="T20" fmla="*/ 150 w 587"/>
                <a:gd name="T21" fmla="*/ 130 h 510"/>
                <a:gd name="T22" fmla="*/ 207 w 587"/>
                <a:gd name="T23" fmla="*/ 105 h 510"/>
                <a:gd name="T24" fmla="*/ 231 w 587"/>
                <a:gd name="T25" fmla="*/ 63 h 510"/>
                <a:gd name="T26" fmla="*/ 294 w 587"/>
                <a:gd name="T27" fmla="*/ 0 h 510"/>
                <a:gd name="T28" fmla="*/ 198 w 587"/>
                <a:gd name="T29" fmla="*/ 9 h 510"/>
                <a:gd name="T30" fmla="*/ 195 w 587"/>
                <a:gd name="T31" fmla="*/ 55 h 510"/>
                <a:gd name="T32" fmla="*/ 192 w 587"/>
                <a:gd name="T33" fmla="*/ 72 h 510"/>
                <a:gd name="T34" fmla="*/ 162 w 587"/>
                <a:gd name="T35" fmla="*/ 84 h 510"/>
                <a:gd name="T36" fmla="*/ 162 w 587"/>
                <a:gd name="T37" fmla="*/ 84 h 5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87"/>
                <a:gd name="T58" fmla="*/ 0 h 510"/>
                <a:gd name="T59" fmla="*/ 587 w 587"/>
                <a:gd name="T60" fmla="*/ 510 h 5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87" h="510">
                  <a:moveTo>
                    <a:pt x="323" y="168"/>
                  </a:moveTo>
                  <a:lnTo>
                    <a:pt x="239" y="187"/>
                  </a:lnTo>
                  <a:lnTo>
                    <a:pt x="239" y="293"/>
                  </a:lnTo>
                  <a:lnTo>
                    <a:pt x="137" y="312"/>
                  </a:lnTo>
                  <a:lnTo>
                    <a:pt x="114" y="390"/>
                  </a:lnTo>
                  <a:lnTo>
                    <a:pt x="0" y="420"/>
                  </a:lnTo>
                  <a:lnTo>
                    <a:pt x="6" y="510"/>
                  </a:lnTo>
                  <a:lnTo>
                    <a:pt x="173" y="443"/>
                  </a:lnTo>
                  <a:lnTo>
                    <a:pt x="215" y="354"/>
                  </a:lnTo>
                  <a:lnTo>
                    <a:pt x="281" y="360"/>
                  </a:lnTo>
                  <a:lnTo>
                    <a:pt x="300" y="259"/>
                  </a:lnTo>
                  <a:lnTo>
                    <a:pt x="414" y="209"/>
                  </a:lnTo>
                  <a:lnTo>
                    <a:pt x="462" y="126"/>
                  </a:lnTo>
                  <a:lnTo>
                    <a:pt x="587" y="0"/>
                  </a:lnTo>
                  <a:lnTo>
                    <a:pt x="395" y="17"/>
                  </a:lnTo>
                  <a:lnTo>
                    <a:pt x="390" y="109"/>
                  </a:lnTo>
                  <a:lnTo>
                    <a:pt x="384" y="143"/>
                  </a:lnTo>
                  <a:lnTo>
                    <a:pt x="323" y="168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4454" y="3381"/>
              <a:ext cx="63" cy="86"/>
            </a:xfrm>
            <a:custGeom>
              <a:avLst/>
              <a:gdLst>
                <a:gd name="T0" fmla="*/ 0 w 126"/>
                <a:gd name="T1" fmla="*/ 5 h 173"/>
                <a:gd name="T2" fmla="*/ 3 w 126"/>
                <a:gd name="T3" fmla="*/ 86 h 173"/>
                <a:gd name="T4" fmla="*/ 55 w 126"/>
                <a:gd name="T5" fmla="*/ 86 h 173"/>
                <a:gd name="T6" fmla="*/ 63 w 126"/>
                <a:gd name="T7" fmla="*/ 0 h 173"/>
                <a:gd name="T8" fmla="*/ 0 w 126"/>
                <a:gd name="T9" fmla="*/ 5 h 173"/>
                <a:gd name="T10" fmla="*/ 0 w 126"/>
                <a:gd name="T11" fmla="*/ 5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"/>
                <a:gd name="T19" fmla="*/ 0 h 173"/>
                <a:gd name="T20" fmla="*/ 126 w 126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" h="173">
                  <a:moveTo>
                    <a:pt x="0" y="11"/>
                  </a:moveTo>
                  <a:lnTo>
                    <a:pt x="6" y="173"/>
                  </a:lnTo>
                  <a:lnTo>
                    <a:pt x="109" y="173"/>
                  </a:lnTo>
                  <a:lnTo>
                    <a:pt x="126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3A3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4361" y="2550"/>
              <a:ext cx="198" cy="293"/>
            </a:xfrm>
            <a:custGeom>
              <a:avLst/>
              <a:gdLst>
                <a:gd name="T0" fmla="*/ 84 w 395"/>
                <a:gd name="T1" fmla="*/ 0 h 586"/>
                <a:gd name="T2" fmla="*/ 58 w 395"/>
                <a:gd name="T3" fmla="*/ 93 h 586"/>
                <a:gd name="T4" fmla="*/ 0 w 395"/>
                <a:gd name="T5" fmla="*/ 173 h 586"/>
                <a:gd name="T6" fmla="*/ 33 w 395"/>
                <a:gd name="T7" fmla="*/ 181 h 586"/>
                <a:gd name="T8" fmla="*/ 0 w 395"/>
                <a:gd name="T9" fmla="*/ 264 h 586"/>
                <a:gd name="T10" fmla="*/ 174 w 395"/>
                <a:gd name="T11" fmla="*/ 293 h 586"/>
                <a:gd name="T12" fmla="*/ 96 w 395"/>
                <a:gd name="T13" fmla="*/ 206 h 586"/>
                <a:gd name="T14" fmla="*/ 150 w 395"/>
                <a:gd name="T15" fmla="*/ 215 h 586"/>
                <a:gd name="T16" fmla="*/ 124 w 395"/>
                <a:gd name="T17" fmla="*/ 173 h 586"/>
                <a:gd name="T18" fmla="*/ 198 w 395"/>
                <a:gd name="T19" fmla="*/ 163 h 586"/>
                <a:gd name="T20" fmla="*/ 98 w 395"/>
                <a:gd name="T21" fmla="*/ 111 h 586"/>
                <a:gd name="T22" fmla="*/ 84 w 395"/>
                <a:gd name="T23" fmla="*/ 0 h 586"/>
                <a:gd name="T24" fmla="*/ 84 w 395"/>
                <a:gd name="T25" fmla="*/ 0 h 58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5"/>
                <a:gd name="T40" fmla="*/ 0 h 586"/>
                <a:gd name="T41" fmla="*/ 395 w 395"/>
                <a:gd name="T42" fmla="*/ 586 h 58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5" h="586">
                  <a:moveTo>
                    <a:pt x="167" y="0"/>
                  </a:moveTo>
                  <a:lnTo>
                    <a:pt x="116" y="187"/>
                  </a:lnTo>
                  <a:lnTo>
                    <a:pt x="0" y="346"/>
                  </a:lnTo>
                  <a:lnTo>
                    <a:pt x="65" y="362"/>
                  </a:lnTo>
                  <a:lnTo>
                    <a:pt x="0" y="527"/>
                  </a:lnTo>
                  <a:lnTo>
                    <a:pt x="348" y="586"/>
                  </a:lnTo>
                  <a:lnTo>
                    <a:pt x="192" y="413"/>
                  </a:lnTo>
                  <a:lnTo>
                    <a:pt x="300" y="430"/>
                  </a:lnTo>
                  <a:lnTo>
                    <a:pt x="247" y="346"/>
                  </a:lnTo>
                  <a:lnTo>
                    <a:pt x="395" y="327"/>
                  </a:lnTo>
                  <a:lnTo>
                    <a:pt x="196" y="22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099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789" y="3244"/>
              <a:ext cx="46" cy="63"/>
            </a:xfrm>
            <a:custGeom>
              <a:avLst/>
              <a:gdLst>
                <a:gd name="T0" fmla="*/ 0 w 93"/>
                <a:gd name="T1" fmla="*/ 0 h 126"/>
                <a:gd name="T2" fmla="*/ 2 w 93"/>
                <a:gd name="T3" fmla="*/ 46 h 126"/>
                <a:gd name="T4" fmla="*/ 46 w 93"/>
                <a:gd name="T5" fmla="*/ 63 h 126"/>
                <a:gd name="T6" fmla="*/ 36 w 93"/>
                <a:gd name="T7" fmla="*/ 11 h 126"/>
                <a:gd name="T8" fmla="*/ 0 w 93"/>
                <a:gd name="T9" fmla="*/ 0 h 126"/>
                <a:gd name="T10" fmla="*/ 0 w 93"/>
                <a:gd name="T11" fmla="*/ 0 h 1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26"/>
                <a:gd name="T20" fmla="*/ 93 w 93"/>
                <a:gd name="T21" fmla="*/ 126 h 1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26">
                  <a:moveTo>
                    <a:pt x="0" y="0"/>
                  </a:moveTo>
                  <a:lnTo>
                    <a:pt x="4" y="91"/>
                  </a:lnTo>
                  <a:lnTo>
                    <a:pt x="93" y="126"/>
                  </a:lnTo>
                  <a:lnTo>
                    <a:pt x="7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3758" y="3474"/>
              <a:ext cx="485" cy="223"/>
            </a:xfrm>
            <a:custGeom>
              <a:avLst/>
              <a:gdLst>
                <a:gd name="T0" fmla="*/ 0 w 971"/>
                <a:gd name="T1" fmla="*/ 0 h 447"/>
                <a:gd name="T2" fmla="*/ 480 w 971"/>
                <a:gd name="T3" fmla="*/ 160 h 447"/>
                <a:gd name="T4" fmla="*/ 485 w 971"/>
                <a:gd name="T5" fmla="*/ 198 h 447"/>
                <a:gd name="T6" fmla="*/ 457 w 971"/>
                <a:gd name="T7" fmla="*/ 196 h 447"/>
                <a:gd name="T8" fmla="*/ 448 w 971"/>
                <a:gd name="T9" fmla="*/ 223 h 447"/>
                <a:gd name="T10" fmla="*/ 127 w 971"/>
                <a:gd name="T11" fmla="*/ 94 h 447"/>
                <a:gd name="T12" fmla="*/ 4 w 971"/>
                <a:gd name="T13" fmla="*/ 39 h 447"/>
                <a:gd name="T14" fmla="*/ 0 w 971"/>
                <a:gd name="T15" fmla="*/ 0 h 447"/>
                <a:gd name="T16" fmla="*/ 0 w 971"/>
                <a:gd name="T17" fmla="*/ 0 h 4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1"/>
                <a:gd name="T28" fmla="*/ 0 h 447"/>
                <a:gd name="T29" fmla="*/ 971 w 971"/>
                <a:gd name="T30" fmla="*/ 447 h 4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1" h="447">
                  <a:moveTo>
                    <a:pt x="0" y="0"/>
                  </a:moveTo>
                  <a:lnTo>
                    <a:pt x="960" y="321"/>
                  </a:lnTo>
                  <a:lnTo>
                    <a:pt x="971" y="397"/>
                  </a:lnTo>
                  <a:lnTo>
                    <a:pt x="914" y="392"/>
                  </a:lnTo>
                  <a:lnTo>
                    <a:pt x="897" y="447"/>
                  </a:lnTo>
                  <a:lnTo>
                    <a:pt x="255" y="188"/>
                  </a:lnTo>
                  <a:lnTo>
                    <a:pt x="8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7E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4695" y="2840"/>
              <a:ext cx="54" cy="480"/>
            </a:xfrm>
            <a:custGeom>
              <a:avLst/>
              <a:gdLst>
                <a:gd name="T0" fmla="*/ 48 w 108"/>
                <a:gd name="T1" fmla="*/ 8 h 960"/>
                <a:gd name="T2" fmla="*/ 41 w 108"/>
                <a:gd name="T3" fmla="*/ 108 h 960"/>
                <a:gd name="T4" fmla="*/ 54 w 108"/>
                <a:gd name="T5" fmla="*/ 305 h 960"/>
                <a:gd name="T6" fmla="*/ 54 w 108"/>
                <a:gd name="T7" fmla="*/ 341 h 960"/>
                <a:gd name="T8" fmla="*/ 54 w 108"/>
                <a:gd name="T9" fmla="*/ 381 h 960"/>
                <a:gd name="T10" fmla="*/ 48 w 108"/>
                <a:gd name="T11" fmla="*/ 396 h 960"/>
                <a:gd name="T12" fmla="*/ 35 w 108"/>
                <a:gd name="T13" fmla="*/ 428 h 960"/>
                <a:gd name="T14" fmla="*/ 21 w 108"/>
                <a:gd name="T15" fmla="*/ 459 h 960"/>
                <a:gd name="T16" fmla="*/ 14 w 108"/>
                <a:gd name="T17" fmla="*/ 476 h 960"/>
                <a:gd name="T18" fmla="*/ 5 w 108"/>
                <a:gd name="T19" fmla="*/ 480 h 960"/>
                <a:gd name="T20" fmla="*/ 0 w 108"/>
                <a:gd name="T21" fmla="*/ 472 h 960"/>
                <a:gd name="T22" fmla="*/ 7 w 108"/>
                <a:gd name="T23" fmla="*/ 425 h 960"/>
                <a:gd name="T24" fmla="*/ 16 w 108"/>
                <a:gd name="T25" fmla="*/ 380 h 960"/>
                <a:gd name="T26" fmla="*/ 15 w 108"/>
                <a:gd name="T27" fmla="*/ 295 h 960"/>
                <a:gd name="T28" fmla="*/ 15 w 108"/>
                <a:gd name="T29" fmla="*/ 188 h 960"/>
                <a:gd name="T30" fmla="*/ 20 w 108"/>
                <a:gd name="T31" fmla="*/ 83 h 960"/>
                <a:gd name="T32" fmla="*/ 26 w 108"/>
                <a:gd name="T33" fmla="*/ 39 h 960"/>
                <a:gd name="T34" fmla="*/ 35 w 108"/>
                <a:gd name="T35" fmla="*/ 6 h 960"/>
                <a:gd name="T36" fmla="*/ 42 w 108"/>
                <a:gd name="T37" fmla="*/ 0 h 960"/>
                <a:gd name="T38" fmla="*/ 48 w 108"/>
                <a:gd name="T39" fmla="*/ 8 h 960"/>
                <a:gd name="T40" fmla="*/ 48 w 108"/>
                <a:gd name="T41" fmla="*/ 8 h 9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8"/>
                <a:gd name="T64" fmla="*/ 0 h 960"/>
                <a:gd name="T65" fmla="*/ 108 w 108"/>
                <a:gd name="T66" fmla="*/ 960 h 96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8" h="960">
                  <a:moveTo>
                    <a:pt x="95" y="15"/>
                  </a:moveTo>
                  <a:lnTo>
                    <a:pt x="82" y="215"/>
                  </a:lnTo>
                  <a:lnTo>
                    <a:pt x="108" y="610"/>
                  </a:lnTo>
                  <a:lnTo>
                    <a:pt x="107" y="681"/>
                  </a:lnTo>
                  <a:lnTo>
                    <a:pt x="108" y="761"/>
                  </a:lnTo>
                  <a:lnTo>
                    <a:pt x="95" y="791"/>
                  </a:lnTo>
                  <a:lnTo>
                    <a:pt x="69" y="856"/>
                  </a:lnTo>
                  <a:lnTo>
                    <a:pt x="42" y="918"/>
                  </a:lnTo>
                  <a:lnTo>
                    <a:pt x="27" y="951"/>
                  </a:lnTo>
                  <a:lnTo>
                    <a:pt x="10" y="960"/>
                  </a:lnTo>
                  <a:lnTo>
                    <a:pt x="0" y="943"/>
                  </a:lnTo>
                  <a:lnTo>
                    <a:pt x="15" y="850"/>
                  </a:lnTo>
                  <a:lnTo>
                    <a:pt x="32" y="759"/>
                  </a:lnTo>
                  <a:lnTo>
                    <a:pt x="31" y="589"/>
                  </a:lnTo>
                  <a:lnTo>
                    <a:pt x="31" y="375"/>
                  </a:lnTo>
                  <a:lnTo>
                    <a:pt x="40" y="166"/>
                  </a:lnTo>
                  <a:lnTo>
                    <a:pt x="51" y="78"/>
                  </a:lnTo>
                  <a:lnTo>
                    <a:pt x="69" y="12"/>
                  </a:lnTo>
                  <a:lnTo>
                    <a:pt x="84" y="0"/>
                  </a:lnTo>
                  <a:lnTo>
                    <a:pt x="95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4894" y="2847"/>
              <a:ext cx="98" cy="631"/>
            </a:xfrm>
            <a:custGeom>
              <a:avLst/>
              <a:gdLst>
                <a:gd name="T0" fmla="*/ 23 w 196"/>
                <a:gd name="T1" fmla="*/ 7 h 1263"/>
                <a:gd name="T2" fmla="*/ 27 w 196"/>
                <a:gd name="T3" fmla="*/ 193 h 1263"/>
                <a:gd name="T4" fmla="*/ 39 w 196"/>
                <a:gd name="T5" fmla="*/ 237 h 1263"/>
                <a:gd name="T6" fmla="*/ 59 w 196"/>
                <a:gd name="T7" fmla="*/ 279 h 1263"/>
                <a:gd name="T8" fmla="*/ 81 w 196"/>
                <a:gd name="T9" fmla="*/ 323 h 1263"/>
                <a:gd name="T10" fmla="*/ 96 w 196"/>
                <a:gd name="T11" fmla="*/ 370 h 1263"/>
                <a:gd name="T12" fmla="*/ 98 w 196"/>
                <a:gd name="T13" fmla="*/ 549 h 1263"/>
                <a:gd name="T14" fmla="*/ 93 w 196"/>
                <a:gd name="T15" fmla="*/ 568 h 1263"/>
                <a:gd name="T16" fmla="*/ 78 w 196"/>
                <a:gd name="T17" fmla="*/ 605 h 1263"/>
                <a:gd name="T18" fmla="*/ 65 w 196"/>
                <a:gd name="T19" fmla="*/ 631 h 1263"/>
                <a:gd name="T20" fmla="*/ 57 w 196"/>
                <a:gd name="T21" fmla="*/ 622 h 1263"/>
                <a:gd name="T22" fmla="*/ 60 w 196"/>
                <a:gd name="T23" fmla="*/ 375 h 1263"/>
                <a:gd name="T24" fmla="*/ 47 w 196"/>
                <a:gd name="T25" fmla="*/ 329 h 1263"/>
                <a:gd name="T26" fmla="*/ 28 w 196"/>
                <a:gd name="T27" fmla="*/ 286 h 1263"/>
                <a:gd name="T28" fmla="*/ 0 w 196"/>
                <a:gd name="T29" fmla="*/ 195 h 1263"/>
                <a:gd name="T30" fmla="*/ 2 w 196"/>
                <a:gd name="T31" fmla="*/ 98 h 1263"/>
                <a:gd name="T32" fmla="*/ 10 w 196"/>
                <a:gd name="T33" fmla="*/ 6 h 1263"/>
                <a:gd name="T34" fmla="*/ 17 w 196"/>
                <a:gd name="T35" fmla="*/ 0 h 1263"/>
                <a:gd name="T36" fmla="*/ 23 w 196"/>
                <a:gd name="T37" fmla="*/ 7 h 1263"/>
                <a:gd name="T38" fmla="*/ 23 w 196"/>
                <a:gd name="T39" fmla="*/ 7 h 126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96"/>
                <a:gd name="T61" fmla="*/ 0 h 1263"/>
                <a:gd name="T62" fmla="*/ 196 w 196"/>
                <a:gd name="T63" fmla="*/ 1263 h 126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96" h="1263">
                  <a:moveTo>
                    <a:pt x="46" y="14"/>
                  </a:moveTo>
                  <a:lnTo>
                    <a:pt x="54" y="386"/>
                  </a:lnTo>
                  <a:lnTo>
                    <a:pt x="77" y="474"/>
                  </a:lnTo>
                  <a:lnTo>
                    <a:pt x="118" y="559"/>
                  </a:lnTo>
                  <a:lnTo>
                    <a:pt x="162" y="647"/>
                  </a:lnTo>
                  <a:lnTo>
                    <a:pt x="191" y="740"/>
                  </a:lnTo>
                  <a:lnTo>
                    <a:pt x="196" y="1099"/>
                  </a:lnTo>
                  <a:lnTo>
                    <a:pt x="185" y="1137"/>
                  </a:lnTo>
                  <a:lnTo>
                    <a:pt x="156" y="1210"/>
                  </a:lnTo>
                  <a:lnTo>
                    <a:pt x="130" y="1263"/>
                  </a:lnTo>
                  <a:lnTo>
                    <a:pt x="115" y="1244"/>
                  </a:lnTo>
                  <a:lnTo>
                    <a:pt x="120" y="751"/>
                  </a:lnTo>
                  <a:lnTo>
                    <a:pt x="94" y="658"/>
                  </a:lnTo>
                  <a:lnTo>
                    <a:pt x="56" y="573"/>
                  </a:lnTo>
                  <a:lnTo>
                    <a:pt x="0" y="390"/>
                  </a:lnTo>
                  <a:lnTo>
                    <a:pt x="4" y="196"/>
                  </a:lnTo>
                  <a:lnTo>
                    <a:pt x="20" y="12"/>
                  </a:lnTo>
                  <a:lnTo>
                    <a:pt x="33" y="0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4726" y="2881"/>
              <a:ext cx="101" cy="694"/>
            </a:xfrm>
            <a:custGeom>
              <a:avLst/>
              <a:gdLst>
                <a:gd name="T0" fmla="*/ 23 w 201"/>
                <a:gd name="T1" fmla="*/ 694 h 1388"/>
                <a:gd name="T2" fmla="*/ 10 w 201"/>
                <a:gd name="T3" fmla="*/ 692 h 1388"/>
                <a:gd name="T4" fmla="*/ 7 w 201"/>
                <a:gd name="T5" fmla="*/ 608 h 1388"/>
                <a:gd name="T6" fmla="*/ 0 w 201"/>
                <a:gd name="T7" fmla="*/ 521 h 1388"/>
                <a:gd name="T8" fmla="*/ 9 w 201"/>
                <a:gd name="T9" fmla="*/ 465 h 1388"/>
                <a:gd name="T10" fmla="*/ 30 w 201"/>
                <a:gd name="T11" fmla="*/ 426 h 1388"/>
                <a:gd name="T12" fmla="*/ 54 w 201"/>
                <a:gd name="T13" fmla="*/ 389 h 1388"/>
                <a:gd name="T14" fmla="*/ 75 w 201"/>
                <a:gd name="T15" fmla="*/ 345 h 1388"/>
                <a:gd name="T16" fmla="*/ 83 w 201"/>
                <a:gd name="T17" fmla="*/ 257 h 1388"/>
                <a:gd name="T18" fmla="*/ 72 w 201"/>
                <a:gd name="T19" fmla="*/ 168 h 1388"/>
                <a:gd name="T20" fmla="*/ 70 w 201"/>
                <a:gd name="T21" fmla="*/ 87 h 1388"/>
                <a:gd name="T22" fmla="*/ 71 w 201"/>
                <a:gd name="T23" fmla="*/ 9 h 1388"/>
                <a:gd name="T24" fmla="*/ 77 w 201"/>
                <a:gd name="T25" fmla="*/ 0 h 1388"/>
                <a:gd name="T26" fmla="*/ 85 w 201"/>
                <a:gd name="T27" fmla="*/ 6 h 1388"/>
                <a:gd name="T28" fmla="*/ 90 w 201"/>
                <a:gd name="T29" fmla="*/ 167 h 1388"/>
                <a:gd name="T30" fmla="*/ 101 w 201"/>
                <a:gd name="T31" fmla="*/ 353 h 1388"/>
                <a:gd name="T32" fmla="*/ 88 w 201"/>
                <a:gd name="T33" fmla="*/ 384 h 1388"/>
                <a:gd name="T34" fmla="*/ 71 w 201"/>
                <a:gd name="T35" fmla="*/ 413 h 1388"/>
                <a:gd name="T36" fmla="*/ 45 w 201"/>
                <a:gd name="T37" fmla="*/ 474 h 1388"/>
                <a:gd name="T38" fmla="*/ 39 w 201"/>
                <a:gd name="T39" fmla="*/ 596 h 1388"/>
                <a:gd name="T40" fmla="*/ 32 w 201"/>
                <a:gd name="T41" fmla="*/ 646 h 1388"/>
                <a:gd name="T42" fmla="*/ 23 w 201"/>
                <a:gd name="T43" fmla="*/ 694 h 1388"/>
                <a:gd name="T44" fmla="*/ 23 w 201"/>
                <a:gd name="T45" fmla="*/ 694 h 138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1"/>
                <a:gd name="T70" fmla="*/ 0 h 1388"/>
                <a:gd name="T71" fmla="*/ 201 w 201"/>
                <a:gd name="T72" fmla="*/ 1388 h 138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1" h="1388">
                  <a:moveTo>
                    <a:pt x="45" y="1388"/>
                  </a:moveTo>
                  <a:lnTo>
                    <a:pt x="19" y="1384"/>
                  </a:lnTo>
                  <a:lnTo>
                    <a:pt x="13" y="1215"/>
                  </a:lnTo>
                  <a:lnTo>
                    <a:pt x="0" y="1042"/>
                  </a:lnTo>
                  <a:lnTo>
                    <a:pt x="17" y="931"/>
                  </a:lnTo>
                  <a:lnTo>
                    <a:pt x="59" y="852"/>
                  </a:lnTo>
                  <a:lnTo>
                    <a:pt x="108" y="779"/>
                  </a:lnTo>
                  <a:lnTo>
                    <a:pt x="150" y="690"/>
                  </a:lnTo>
                  <a:lnTo>
                    <a:pt x="165" y="513"/>
                  </a:lnTo>
                  <a:lnTo>
                    <a:pt x="144" y="336"/>
                  </a:lnTo>
                  <a:lnTo>
                    <a:pt x="139" y="175"/>
                  </a:lnTo>
                  <a:lnTo>
                    <a:pt x="142" y="17"/>
                  </a:lnTo>
                  <a:lnTo>
                    <a:pt x="154" y="0"/>
                  </a:lnTo>
                  <a:lnTo>
                    <a:pt x="169" y="13"/>
                  </a:lnTo>
                  <a:lnTo>
                    <a:pt x="180" y="334"/>
                  </a:lnTo>
                  <a:lnTo>
                    <a:pt x="201" y="707"/>
                  </a:lnTo>
                  <a:lnTo>
                    <a:pt x="175" y="768"/>
                  </a:lnTo>
                  <a:lnTo>
                    <a:pt x="142" y="827"/>
                  </a:lnTo>
                  <a:lnTo>
                    <a:pt x="89" y="949"/>
                  </a:lnTo>
                  <a:lnTo>
                    <a:pt x="78" y="1192"/>
                  </a:lnTo>
                  <a:lnTo>
                    <a:pt x="64" y="1291"/>
                  </a:lnTo>
                  <a:lnTo>
                    <a:pt x="45" y="13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4795" y="3399"/>
              <a:ext cx="108" cy="121"/>
            </a:xfrm>
            <a:custGeom>
              <a:avLst/>
              <a:gdLst>
                <a:gd name="T0" fmla="*/ 74 w 214"/>
                <a:gd name="T1" fmla="*/ 59 h 241"/>
                <a:gd name="T2" fmla="*/ 57 w 214"/>
                <a:gd name="T3" fmla="*/ 33 h 241"/>
                <a:gd name="T4" fmla="*/ 52 w 214"/>
                <a:gd name="T5" fmla="*/ 22 h 241"/>
                <a:gd name="T6" fmla="*/ 63 w 214"/>
                <a:gd name="T7" fmla="*/ 13 h 241"/>
                <a:gd name="T8" fmla="*/ 85 w 214"/>
                <a:gd name="T9" fmla="*/ 22 h 241"/>
                <a:gd name="T10" fmla="*/ 103 w 214"/>
                <a:gd name="T11" fmla="*/ 40 h 241"/>
                <a:gd name="T12" fmla="*/ 108 w 214"/>
                <a:gd name="T13" fmla="*/ 67 h 241"/>
                <a:gd name="T14" fmla="*/ 99 w 214"/>
                <a:gd name="T15" fmla="*/ 84 h 241"/>
                <a:gd name="T16" fmla="*/ 87 w 214"/>
                <a:gd name="T17" fmla="*/ 100 h 241"/>
                <a:gd name="T18" fmla="*/ 72 w 214"/>
                <a:gd name="T19" fmla="*/ 113 h 241"/>
                <a:gd name="T20" fmla="*/ 55 w 214"/>
                <a:gd name="T21" fmla="*/ 121 h 241"/>
                <a:gd name="T22" fmla="*/ 22 w 214"/>
                <a:gd name="T23" fmla="*/ 114 h 241"/>
                <a:gd name="T24" fmla="*/ 6 w 214"/>
                <a:gd name="T25" fmla="*/ 90 h 241"/>
                <a:gd name="T26" fmla="*/ 0 w 214"/>
                <a:gd name="T27" fmla="*/ 60 h 241"/>
                <a:gd name="T28" fmla="*/ 5 w 214"/>
                <a:gd name="T29" fmla="*/ 30 h 241"/>
                <a:gd name="T30" fmla="*/ 18 w 214"/>
                <a:gd name="T31" fmla="*/ 3 h 241"/>
                <a:gd name="T32" fmla="*/ 27 w 214"/>
                <a:gd name="T33" fmla="*/ 0 h 241"/>
                <a:gd name="T34" fmla="*/ 30 w 214"/>
                <a:gd name="T35" fmla="*/ 10 h 241"/>
                <a:gd name="T36" fmla="*/ 19 w 214"/>
                <a:gd name="T37" fmla="*/ 55 h 241"/>
                <a:gd name="T38" fmla="*/ 24 w 214"/>
                <a:gd name="T39" fmla="*/ 76 h 241"/>
                <a:gd name="T40" fmla="*/ 39 w 214"/>
                <a:gd name="T41" fmla="*/ 96 h 241"/>
                <a:gd name="T42" fmla="*/ 51 w 214"/>
                <a:gd name="T43" fmla="*/ 99 h 241"/>
                <a:gd name="T44" fmla="*/ 62 w 214"/>
                <a:gd name="T45" fmla="*/ 88 h 241"/>
                <a:gd name="T46" fmla="*/ 74 w 214"/>
                <a:gd name="T47" fmla="*/ 59 h 241"/>
                <a:gd name="T48" fmla="*/ 74 w 214"/>
                <a:gd name="T49" fmla="*/ 59 h 2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14"/>
                <a:gd name="T76" fmla="*/ 0 h 241"/>
                <a:gd name="T77" fmla="*/ 214 w 214"/>
                <a:gd name="T78" fmla="*/ 241 h 2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14" h="241">
                  <a:moveTo>
                    <a:pt x="146" y="118"/>
                  </a:moveTo>
                  <a:lnTo>
                    <a:pt x="112" y="65"/>
                  </a:lnTo>
                  <a:lnTo>
                    <a:pt x="104" y="44"/>
                  </a:lnTo>
                  <a:lnTo>
                    <a:pt x="125" y="25"/>
                  </a:lnTo>
                  <a:lnTo>
                    <a:pt x="169" y="44"/>
                  </a:lnTo>
                  <a:lnTo>
                    <a:pt x="205" y="80"/>
                  </a:lnTo>
                  <a:lnTo>
                    <a:pt x="214" y="133"/>
                  </a:lnTo>
                  <a:lnTo>
                    <a:pt x="197" y="167"/>
                  </a:lnTo>
                  <a:lnTo>
                    <a:pt x="173" y="200"/>
                  </a:lnTo>
                  <a:lnTo>
                    <a:pt x="142" y="226"/>
                  </a:lnTo>
                  <a:lnTo>
                    <a:pt x="108" y="241"/>
                  </a:lnTo>
                  <a:lnTo>
                    <a:pt x="43" y="228"/>
                  </a:lnTo>
                  <a:lnTo>
                    <a:pt x="11" y="179"/>
                  </a:lnTo>
                  <a:lnTo>
                    <a:pt x="0" y="120"/>
                  </a:lnTo>
                  <a:lnTo>
                    <a:pt x="9" y="59"/>
                  </a:lnTo>
                  <a:lnTo>
                    <a:pt x="36" y="6"/>
                  </a:lnTo>
                  <a:lnTo>
                    <a:pt x="53" y="0"/>
                  </a:lnTo>
                  <a:lnTo>
                    <a:pt x="59" y="19"/>
                  </a:lnTo>
                  <a:lnTo>
                    <a:pt x="38" y="110"/>
                  </a:lnTo>
                  <a:lnTo>
                    <a:pt x="47" y="152"/>
                  </a:lnTo>
                  <a:lnTo>
                    <a:pt x="78" y="192"/>
                  </a:lnTo>
                  <a:lnTo>
                    <a:pt x="102" y="198"/>
                  </a:lnTo>
                  <a:lnTo>
                    <a:pt x="123" y="175"/>
                  </a:lnTo>
                  <a:lnTo>
                    <a:pt x="146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4841" y="3242"/>
              <a:ext cx="109" cy="132"/>
            </a:xfrm>
            <a:custGeom>
              <a:avLst/>
              <a:gdLst>
                <a:gd name="T0" fmla="*/ 71 w 218"/>
                <a:gd name="T1" fmla="*/ 132 h 265"/>
                <a:gd name="T2" fmla="*/ 38 w 218"/>
                <a:gd name="T3" fmla="*/ 125 h 265"/>
                <a:gd name="T4" fmla="*/ 13 w 218"/>
                <a:gd name="T5" fmla="*/ 94 h 265"/>
                <a:gd name="T6" fmla="*/ 0 w 218"/>
                <a:gd name="T7" fmla="*/ 54 h 265"/>
                <a:gd name="T8" fmla="*/ 2 w 218"/>
                <a:gd name="T9" fmla="*/ 36 h 265"/>
                <a:gd name="T10" fmla="*/ 11 w 218"/>
                <a:gd name="T11" fmla="*/ 22 h 265"/>
                <a:gd name="T12" fmla="*/ 26 w 218"/>
                <a:gd name="T13" fmla="*/ 9 h 265"/>
                <a:gd name="T14" fmla="*/ 46 w 218"/>
                <a:gd name="T15" fmla="*/ 0 h 265"/>
                <a:gd name="T16" fmla="*/ 86 w 218"/>
                <a:gd name="T17" fmla="*/ 2 h 265"/>
                <a:gd name="T18" fmla="*/ 105 w 218"/>
                <a:gd name="T19" fmla="*/ 29 h 265"/>
                <a:gd name="T20" fmla="*/ 109 w 218"/>
                <a:gd name="T21" fmla="*/ 64 h 265"/>
                <a:gd name="T22" fmla="*/ 103 w 218"/>
                <a:gd name="T23" fmla="*/ 79 h 265"/>
                <a:gd name="T24" fmla="*/ 90 w 218"/>
                <a:gd name="T25" fmla="*/ 84 h 265"/>
                <a:gd name="T26" fmla="*/ 77 w 218"/>
                <a:gd name="T27" fmla="*/ 80 h 265"/>
                <a:gd name="T28" fmla="*/ 70 w 218"/>
                <a:gd name="T29" fmla="*/ 65 h 265"/>
                <a:gd name="T30" fmla="*/ 66 w 218"/>
                <a:gd name="T31" fmla="*/ 30 h 265"/>
                <a:gd name="T32" fmla="*/ 48 w 218"/>
                <a:gd name="T33" fmla="*/ 32 h 265"/>
                <a:gd name="T34" fmla="*/ 32 w 218"/>
                <a:gd name="T35" fmla="*/ 45 h 265"/>
                <a:gd name="T36" fmla="*/ 25 w 218"/>
                <a:gd name="T37" fmla="*/ 64 h 265"/>
                <a:gd name="T38" fmla="*/ 28 w 218"/>
                <a:gd name="T39" fmla="*/ 87 h 265"/>
                <a:gd name="T40" fmla="*/ 43 w 218"/>
                <a:gd name="T41" fmla="*/ 108 h 265"/>
                <a:gd name="T42" fmla="*/ 68 w 218"/>
                <a:gd name="T43" fmla="*/ 119 h 265"/>
                <a:gd name="T44" fmla="*/ 76 w 218"/>
                <a:gd name="T45" fmla="*/ 124 h 265"/>
                <a:gd name="T46" fmla="*/ 71 w 218"/>
                <a:gd name="T47" fmla="*/ 132 h 265"/>
                <a:gd name="T48" fmla="*/ 71 w 218"/>
                <a:gd name="T49" fmla="*/ 132 h 2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18"/>
                <a:gd name="T76" fmla="*/ 0 h 265"/>
                <a:gd name="T77" fmla="*/ 218 w 218"/>
                <a:gd name="T78" fmla="*/ 265 h 2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18" h="265">
                  <a:moveTo>
                    <a:pt x="141" y="265"/>
                  </a:moveTo>
                  <a:lnTo>
                    <a:pt x="76" y="251"/>
                  </a:lnTo>
                  <a:lnTo>
                    <a:pt x="25" y="188"/>
                  </a:lnTo>
                  <a:lnTo>
                    <a:pt x="0" y="109"/>
                  </a:lnTo>
                  <a:lnTo>
                    <a:pt x="4" y="73"/>
                  </a:lnTo>
                  <a:lnTo>
                    <a:pt x="21" y="44"/>
                  </a:lnTo>
                  <a:lnTo>
                    <a:pt x="51" y="19"/>
                  </a:lnTo>
                  <a:lnTo>
                    <a:pt x="91" y="0"/>
                  </a:lnTo>
                  <a:lnTo>
                    <a:pt x="171" y="4"/>
                  </a:lnTo>
                  <a:lnTo>
                    <a:pt x="209" y="59"/>
                  </a:lnTo>
                  <a:lnTo>
                    <a:pt x="218" y="128"/>
                  </a:lnTo>
                  <a:lnTo>
                    <a:pt x="205" y="158"/>
                  </a:lnTo>
                  <a:lnTo>
                    <a:pt x="180" y="168"/>
                  </a:lnTo>
                  <a:lnTo>
                    <a:pt x="154" y="160"/>
                  </a:lnTo>
                  <a:lnTo>
                    <a:pt x="139" y="130"/>
                  </a:lnTo>
                  <a:lnTo>
                    <a:pt x="131" y="61"/>
                  </a:lnTo>
                  <a:lnTo>
                    <a:pt x="95" y="65"/>
                  </a:lnTo>
                  <a:lnTo>
                    <a:pt x="64" y="90"/>
                  </a:lnTo>
                  <a:lnTo>
                    <a:pt x="49" y="128"/>
                  </a:lnTo>
                  <a:lnTo>
                    <a:pt x="57" y="175"/>
                  </a:lnTo>
                  <a:lnTo>
                    <a:pt x="85" y="217"/>
                  </a:lnTo>
                  <a:lnTo>
                    <a:pt x="135" y="238"/>
                  </a:lnTo>
                  <a:lnTo>
                    <a:pt x="152" y="249"/>
                  </a:lnTo>
                  <a:lnTo>
                    <a:pt x="141" y="2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4830" y="3023"/>
              <a:ext cx="68" cy="113"/>
            </a:xfrm>
            <a:custGeom>
              <a:avLst/>
              <a:gdLst>
                <a:gd name="T0" fmla="*/ 13 w 137"/>
                <a:gd name="T1" fmla="*/ 100 h 226"/>
                <a:gd name="T2" fmla="*/ 34 w 137"/>
                <a:gd name="T3" fmla="*/ 99 h 226"/>
                <a:gd name="T4" fmla="*/ 47 w 137"/>
                <a:gd name="T5" fmla="*/ 84 h 226"/>
                <a:gd name="T6" fmla="*/ 47 w 137"/>
                <a:gd name="T7" fmla="*/ 64 h 226"/>
                <a:gd name="T8" fmla="*/ 37 w 137"/>
                <a:gd name="T9" fmla="*/ 50 h 226"/>
                <a:gd name="T10" fmla="*/ 22 w 137"/>
                <a:gd name="T11" fmla="*/ 37 h 226"/>
                <a:gd name="T12" fmla="*/ 6 w 137"/>
                <a:gd name="T13" fmla="*/ 27 h 226"/>
                <a:gd name="T14" fmla="*/ 0 w 137"/>
                <a:gd name="T15" fmla="*/ 7 h 226"/>
                <a:gd name="T16" fmla="*/ 8 w 137"/>
                <a:gd name="T17" fmla="*/ 0 h 226"/>
                <a:gd name="T18" fmla="*/ 21 w 137"/>
                <a:gd name="T19" fmla="*/ 1 h 226"/>
                <a:gd name="T20" fmla="*/ 59 w 137"/>
                <a:gd name="T21" fmla="*/ 36 h 226"/>
                <a:gd name="T22" fmla="*/ 68 w 137"/>
                <a:gd name="T23" fmla="*/ 88 h 226"/>
                <a:gd name="T24" fmla="*/ 59 w 137"/>
                <a:gd name="T25" fmla="*/ 103 h 226"/>
                <a:gd name="T26" fmla="*/ 43 w 137"/>
                <a:gd name="T27" fmla="*/ 113 h 226"/>
                <a:gd name="T28" fmla="*/ 7 w 137"/>
                <a:gd name="T29" fmla="*/ 112 h 226"/>
                <a:gd name="T30" fmla="*/ 4 w 137"/>
                <a:gd name="T31" fmla="*/ 103 h 226"/>
                <a:gd name="T32" fmla="*/ 13 w 137"/>
                <a:gd name="T33" fmla="*/ 100 h 226"/>
                <a:gd name="T34" fmla="*/ 13 w 137"/>
                <a:gd name="T35" fmla="*/ 100 h 2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7"/>
                <a:gd name="T55" fmla="*/ 0 h 226"/>
                <a:gd name="T56" fmla="*/ 137 w 137"/>
                <a:gd name="T57" fmla="*/ 226 h 2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7" h="226">
                  <a:moveTo>
                    <a:pt x="27" y="200"/>
                  </a:moveTo>
                  <a:lnTo>
                    <a:pt x="68" y="198"/>
                  </a:lnTo>
                  <a:lnTo>
                    <a:pt x="95" y="167"/>
                  </a:lnTo>
                  <a:lnTo>
                    <a:pt x="95" y="128"/>
                  </a:lnTo>
                  <a:lnTo>
                    <a:pt x="74" y="99"/>
                  </a:lnTo>
                  <a:lnTo>
                    <a:pt x="44" y="74"/>
                  </a:lnTo>
                  <a:lnTo>
                    <a:pt x="13" y="53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42" y="2"/>
                  </a:lnTo>
                  <a:lnTo>
                    <a:pt x="118" y="72"/>
                  </a:lnTo>
                  <a:lnTo>
                    <a:pt x="137" y="175"/>
                  </a:lnTo>
                  <a:lnTo>
                    <a:pt x="118" y="205"/>
                  </a:lnTo>
                  <a:lnTo>
                    <a:pt x="86" y="226"/>
                  </a:lnTo>
                  <a:lnTo>
                    <a:pt x="15" y="224"/>
                  </a:lnTo>
                  <a:lnTo>
                    <a:pt x="8" y="205"/>
                  </a:lnTo>
                  <a:lnTo>
                    <a:pt x="27" y="2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4819" y="2897"/>
              <a:ext cx="74" cy="100"/>
            </a:xfrm>
            <a:custGeom>
              <a:avLst/>
              <a:gdLst>
                <a:gd name="T0" fmla="*/ 65 w 148"/>
                <a:gd name="T1" fmla="*/ 22 h 200"/>
                <a:gd name="T2" fmla="*/ 48 w 148"/>
                <a:gd name="T3" fmla="*/ 14 h 200"/>
                <a:gd name="T4" fmla="*/ 31 w 148"/>
                <a:gd name="T5" fmla="*/ 17 h 200"/>
                <a:gd name="T6" fmla="*/ 22 w 148"/>
                <a:gd name="T7" fmla="*/ 30 h 200"/>
                <a:gd name="T8" fmla="*/ 23 w 148"/>
                <a:gd name="T9" fmla="*/ 48 h 200"/>
                <a:gd name="T10" fmla="*/ 30 w 148"/>
                <a:gd name="T11" fmla="*/ 64 h 200"/>
                <a:gd name="T12" fmla="*/ 40 w 148"/>
                <a:gd name="T13" fmla="*/ 77 h 200"/>
                <a:gd name="T14" fmla="*/ 42 w 148"/>
                <a:gd name="T15" fmla="*/ 99 h 200"/>
                <a:gd name="T16" fmla="*/ 21 w 148"/>
                <a:gd name="T17" fmla="*/ 100 h 200"/>
                <a:gd name="T18" fmla="*/ 6 w 148"/>
                <a:gd name="T19" fmla="*/ 78 h 200"/>
                <a:gd name="T20" fmla="*/ 0 w 148"/>
                <a:gd name="T21" fmla="*/ 50 h 200"/>
                <a:gd name="T22" fmla="*/ 6 w 148"/>
                <a:gd name="T23" fmla="*/ 24 h 200"/>
                <a:gd name="T24" fmla="*/ 23 w 148"/>
                <a:gd name="T25" fmla="*/ 4 h 200"/>
                <a:gd name="T26" fmla="*/ 48 w 148"/>
                <a:gd name="T27" fmla="*/ 0 h 200"/>
                <a:gd name="T28" fmla="*/ 72 w 148"/>
                <a:gd name="T29" fmla="*/ 12 h 200"/>
                <a:gd name="T30" fmla="*/ 74 w 148"/>
                <a:gd name="T31" fmla="*/ 21 h 200"/>
                <a:gd name="T32" fmla="*/ 65 w 148"/>
                <a:gd name="T33" fmla="*/ 22 h 200"/>
                <a:gd name="T34" fmla="*/ 65 w 148"/>
                <a:gd name="T35" fmla="*/ 22 h 2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"/>
                <a:gd name="T55" fmla="*/ 0 h 200"/>
                <a:gd name="T56" fmla="*/ 148 w 148"/>
                <a:gd name="T57" fmla="*/ 200 h 2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" h="200">
                  <a:moveTo>
                    <a:pt x="129" y="44"/>
                  </a:moveTo>
                  <a:lnTo>
                    <a:pt x="97" y="29"/>
                  </a:lnTo>
                  <a:lnTo>
                    <a:pt x="63" y="33"/>
                  </a:lnTo>
                  <a:lnTo>
                    <a:pt x="44" y="61"/>
                  </a:lnTo>
                  <a:lnTo>
                    <a:pt x="46" y="95"/>
                  </a:lnTo>
                  <a:lnTo>
                    <a:pt x="61" y="128"/>
                  </a:lnTo>
                  <a:lnTo>
                    <a:pt x="80" y="154"/>
                  </a:lnTo>
                  <a:lnTo>
                    <a:pt x="84" y="198"/>
                  </a:lnTo>
                  <a:lnTo>
                    <a:pt x="42" y="200"/>
                  </a:lnTo>
                  <a:lnTo>
                    <a:pt x="12" y="156"/>
                  </a:lnTo>
                  <a:lnTo>
                    <a:pt x="0" y="101"/>
                  </a:lnTo>
                  <a:lnTo>
                    <a:pt x="12" y="48"/>
                  </a:lnTo>
                  <a:lnTo>
                    <a:pt x="46" y="8"/>
                  </a:lnTo>
                  <a:lnTo>
                    <a:pt x="97" y="0"/>
                  </a:lnTo>
                  <a:lnTo>
                    <a:pt x="143" y="23"/>
                  </a:lnTo>
                  <a:lnTo>
                    <a:pt x="148" y="42"/>
                  </a:lnTo>
                  <a:lnTo>
                    <a:pt x="129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727" y="2926"/>
              <a:ext cx="60" cy="126"/>
            </a:xfrm>
            <a:custGeom>
              <a:avLst/>
              <a:gdLst>
                <a:gd name="T0" fmla="*/ 6 w 120"/>
                <a:gd name="T1" fmla="*/ 13 h 253"/>
                <a:gd name="T2" fmla="*/ 0 w 120"/>
                <a:gd name="T3" fmla="*/ 6 h 253"/>
                <a:gd name="T4" fmla="*/ 8 w 120"/>
                <a:gd name="T5" fmla="*/ 0 h 253"/>
                <a:gd name="T6" fmla="*/ 32 w 120"/>
                <a:gd name="T7" fmla="*/ 7 h 253"/>
                <a:gd name="T8" fmla="*/ 51 w 120"/>
                <a:gd name="T9" fmla="*/ 29 h 253"/>
                <a:gd name="T10" fmla="*/ 60 w 120"/>
                <a:gd name="T11" fmla="*/ 84 h 253"/>
                <a:gd name="T12" fmla="*/ 54 w 120"/>
                <a:gd name="T13" fmla="*/ 97 h 253"/>
                <a:gd name="T14" fmla="*/ 45 w 120"/>
                <a:gd name="T15" fmla="*/ 107 h 253"/>
                <a:gd name="T16" fmla="*/ 22 w 120"/>
                <a:gd name="T17" fmla="*/ 126 h 253"/>
                <a:gd name="T18" fmla="*/ 3 w 120"/>
                <a:gd name="T19" fmla="*/ 124 h 253"/>
                <a:gd name="T20" fmla="*/ 4 w 120"/>
                <a:gd name="T21" fmla="*/ 105 h 253"/>
                <a:gd name="T22" fmla="*/ 33 w 120"/>
                <a:gd name="T23" fmla="*/ 78 h 253"/>
                <a:gd name="T24" fmla="*/ 32 w 120"/>
                <a:gd name="T25" fmla="*/ 39 h 253"/>
                <a:gd name="T26" fmla="*/ 23 w 120"/>
                <a:gd name="T27" fmla="*/ 24 h 253"/>
                <a:gd name="T28" fmla="*/ 6 w 120"/>
                <a:gd name="T29" fmla="*/ 13 h 253"/>
                <a:gd name="T30" fmla="*/ 6 w 120"/>
                <a:gd name="T31" fmla="*/ 13 h 2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0"/>
                <a:gd name="T49" fmla="*/ 0 h 253"/>
                <a:gd name="T50" fmla="*/ 120 w 120"/>
                <a:gd name="T51" fmla="*/ 253 h 2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0" h="253">
                  <a:moveTo>
                    <a:pt x="11" y="27"/>
                  </a:moveTo>
                  <a:lnTo>
                    <a:pt x="0" y="12"/>
                  </a:lnTo>
                  <a:lnTo>
                    <a:pt x="15" y="0"/>
                  </a:lnTo>
                  <a:lnTo>
                    <a:pt x="64" y="15"/>
                  </a:lnTo>
                  <a:lnTo>
                    <a:pt x="101" y="59"/>
                  </a:lnTo>
                  <a:lnTo>
                    <a:pt x="120" y="168"/>
                  </a:lnTo>
                  <a:lnTo>
                    <a:pt x="108" y="194"/>
                  </a:lnTo>
                  <a:lnTo>
                    <a:pt x="89" y="215"/>
                  </a:lnTo>
                  <a:lnTo>
                    <a:pt x="43" y="253"/>
                  </a:lnTo>
                  <a:lnTo>
                    <a:pt x="5" y="249"/>
                  </a:lnTo>
                  <a:lnTo>
                    <a:pt x="7" y="211"/>
                  </a:lnTo>
                  <a:lnTo>
                    <a:pt x="66" y="156"/>
                  </a:lnTo>
                  <a:lnTo>
                    <a:pt x="64" y="78"/>
                  </a:lnTo>
                  <a:lnTo>
                    <a:pt x="45" y="48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758" y="3131"/>
              <a:ext cx="61" cy="120"/>
            </a:xfrm>
            <a:custGeom>
              <a:avLst/>
              <a:gdLst>
                <a:gd name="T0" fmla="*/ 29 w 122"/>
                <a:gd name="T1" fmla="*/ 20 h 239"/>
                <a:gd name="T2" fmla="*/ 20 w 122"/>
                <a:gd name="T3" fmla="*/ 36 h 239"/>
                <a:gd name="T4" fmla="*/ 13 w 122"/>
                <a:gd name="T5" fmla="*/ 53 h 239"/>
                <a:gd name="T6" fmla="*/ 22 w 122"/>
                <a:gd name="T7" fmla="*/ 90 h 239"/>
                <a:gd name="T8" fmla="*/ 47 w 122"/>
                <a:gd name="T9" fmla="*/ 110 h 239"/>
                <a:gd name="T10" fmla="*/ 45 w 122"/>
                <a:gd name="T11" fmla="*/ 120 h 239"/>
                <a:gd name="T12" fmla="*/ 36 w 122"/>
                <a:gd name="T13" fmla="*/ 119 h 239"/>
                <a:gd name="T14" fmla="*/ 20 w 122"/>
                <a:gd name="T15" fmla="*/ 105 h 239"/>
                <a:gd name="T16" fmla="*/ 1 w 122"/>
                <a:gd name="T17" fmla="*/ 92 h 239"/>
                <a:gd name="T18" fmla="*/ 0 w 122"/>
                <a:gd name="T19" fmla="*/ 32 h 239"/>
                <a:gd name="T20" fmla="*/ 8 w 122"/>
                <a:gd name="T21" fmla="*/ 3 h 239"/>
                <a:gd name="T22" fmla="*/ 27 w 122"/>
                <a:gd name="T23" fmla="*/ 0 h 239"/>
                <a:gd name="T24" fmla="*/ 58 w 122"/>
                <a:gd name="T25" fmla="*/ 20 h 239"/>
                <a:gd name="T26" fmla="*/ 61 w 122"/>
                <a:gd name="T27" fmla="*/ 30 h 239"/>
                <a:gd name="T28" fmla="*/ 52 w 122"/>
                <a:gd name="T29" fmla="*/ 32 h 239"/>
                <a:gd name="T30" fmla="*/ 29 w 122"/>
                <a:gd name="T31" fmla="*/ 20 h 239"/>
                <a:gd name="T32" fmla="*/ 29 w 122"/>
                <a:gd name="T33" fmla="*/ 20 h 2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"/>
                <a:gd name="T52" fmla="*/ 0 h 239"/>
                <a:gd name="T53" fmla="*/ 122 w 122"/>
                <a:gd name="T54" fmla="*/ 239 h 23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" h="239">
                  <a:moveTo>
                    <a:pt x="58" y="40"/>
                  </a:moveTo>
                  <a:lnTo>
                    <a:pt x="40" y="72"/>
                  </a:lnTo>
                  <a:lnTo>
                    <a:pt x="25" y="106"/>
                  </a:lnTo>
                  <a:lnTo>
                    <a:pt x="44" y="179"/>
                  </a:lnTo>
                  <a:lnTo>
                    <a:pt x="94" y="220"/>
                  </a:lnTo>
                  <a:lnTo>
                    <a:pt x="90" y="239"/>
                  </a:lnTo>
                  <a:lnTo>
                    <a:pt x="71" y="237"/>
                  </a:lnTo>
                  <a:lnTo>
                    <a:pt x="39" y="209"/>
                  </a:lnTo>
                  <a:lnTo>
                    <a:pt x="2" y="184"/>
                  </a:lnTo>
                  <a:lnTo>
                    <a:pt x="0" y="64"/>
                  </a:lnTo>
                  <a:lnTo>
                    <a:pt x="16" y="6"/>
                  </a:lnTo>
                  <a:lnTo>
                    <a:pt x="54" y="0"/>
                  </a:lnTo>
                  <a:lnTo>
                    <a:pt x="116" y="40"/>
                  </a:lnTo>
                  <a:lnTo>
                    <a:pt x="122" y="59"/>
                  </a:lnTo>
                  <a:lnTo>
                    <a:pt x="103" y="63"/>
                  </a:lnTo>
                  <a:lnTo>
                    <a:pt x="58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4081" y="2802"/>
              <a:ext cx="654" cy="58"/>
            </a:xfrm>
            <a:custGeom>
              <a:avLst/>
              <a:gdLst>
                <a:gd name="T0" fmla="*/ 648 w 1310"/>
                <a:gd name="T1" fmla="*/ 58 h 116"/>
                <a:gd name="T2" fmla="*/ 414 w 1310"/>
                <a:gd name="T3" fmla="*/ 56 h 116"/>
                <a:gd name="T4" fmla="*/ 154 w 1310"/>
                <a:gd name="T5" fmla="*/ 43 h 116"/>
                <a:gd name="T6" fmla="*/ 15 w 1310"/>
                <a:gd name="T7" fmla="*/ 28 h 116"/>
                <a:gd name="T8" fmla="*/ 0 w 1310"/>
                <a:gd name="T9" fmla="*/ 15 h 116"/>
                <a:gd name="T10" fmla="*/ 13 w 1310"/>
                <a:gd name="T11" fmla="*/ 0 h 116"/>
                <a:gd name="T12" fmla="*/ 82 w 1310"/>
                <a:gd name="T13" fmla="*/ 4 h 116"/>
                <a:gd name="T14" fmla="*/ 156 w 1310"/>
                <a:gd name="T15" fmla="*/ 13 h 116"/>
                <a:gd name="T16" fmla="*/ 412 w 1310"/>
                <a:gd name="T17" fmla="*/ 23 h 116"/>
                <a:gd name="T18" fmla="*/ 492 w 1310"/>
                <a:gd name="T19" fmla="*/ 35 h 116"/>
                <a:gd name="T20" fmla="*/ 572 w 1310"/>
                <a:gd name="T21" fmla="*/ 47 h 116"/>
                <a:gd name="T22" fmla="*/ 646 w 1310"/>
                <a:gd name="T23" fmla="*/ 45 h 116"/>
                <a:gd name="T24" fmla="*/ 654 w 1310"/>
                <a:gd name="T25" fmla="*/ 51 h 116"/>
                <a:gd name="T26" fmla="*/ 648 w 1310"/>
                <a:gd name="T27" fmla="*/ 58 h 116"/>
                <a:gd name="T28" fmla="*/ 648 w 1310"/>
                <a:gd name="T29" fmla="*/ 58 h 1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10"/>
                <a:gd name="T46" fmla="*/ 0 h 116"/>
                <a:gd name="T47" fmla="*/ 1310 w 1310"/>
                <a:gd name="T48" fmla="*/ 116 h 1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10" h="116">
                  <a:moveTo>
                    <a:pt x="1298" y="116"/>
                  </a:moveTo>
                  <a:lnTo>
                    <a:pt x="829" y="112"/>
                  </a:lnTo>
                  <a:lnTo>
                    <a:pt x="308" y="86"/>
                  </a:lnTo>
                  <a:lnTo>
                    <a:pt x="31" y="55"/>
                  </a:lnTo>
                  <a:lnTo>
                    <a:pt x="0" y="30"/>
                  </a:lnTo>
                  <a:lnTo>
                    <a:pt x="27" y="0"/>
                  </a:lnTo>
                  <a:lnTo>
                    <a:pt x="164" y="8"/>
                  </a:lnTo>
                  <a:lnTo>
                    <a:pt x="312" y="25"/>
                  </a:lnTo>
                  <a:lnTo>
                    <a:pt x="825" y="46"/>
                  </a:lnTo>
                  <a:lnTo>
                    <a:pt x="985" y="69"/>
                  </a:lnTo>
                  <a:lnTo>
                    <a:pt x="1145" y="93"/>
                  </a:lnTo>
                  <a:lnTo>
                    <a:pt x="1293" y="89"/>
                  </a:lnTo>
                  <a:lnTo>
                    <a:pt x="1310" y="101"/>
                  </a:lnTo>
                  <a:lnTo>
                    <a:pt x="1298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3986" y="2797"/>
              <a:ext cx="114" cy="327"/>
            </a:xfrm>
            <a:custGeom>
              <a:avLst/>
              <a:gdLst>
                <a:gd name="T0" fmla="*/ 114 w 228"/>
                <a:gd name="T1" fmla="*/ 15 h 654"/>
                <a:gd name="T2" fmla="*/ 104 w 228"/>
                <a:gd name="T3" fmla="*/ 69 h 654"/>
                <a:gd name="T4" fmla="*/ 85 w 228"/>
                <a:gd name="T5" fmla="*/ 134 h 654"/>
                <a:gd name="T6" fmla="*/ 64 w 228"/>
                <a:gd name="T7" fmla="*/ 198 h 654"/>
                <a:gd name="T8" fmla="*/ 45 w 228"/>
                <a:gd name="T9" fmla="*/ 252 h 654"/>
                <a:gd name="T10" fmla="*/ 37 w 228"/>
                <a:gd name="T11" fmla="*/ 269 h 654"/>
                <a:gd name="T12" fmla="*/ 22 w 228"/>
                <a:gd name="T13" fmla="*/ 302 h 654"/>
                <a:gd name="T14" fmla="*/ 7 w 228"/>
                <a:gd name="T15" fmla="*/ 327 h 654"/>
                <a:gd name="T16" fmla="*/ 0 w 228"/>
                <a:gd name="T17" fmla="*/ 318 h 654"/>
                <a:gd name="T18" fmla="*/ 7 w 228"/>
                <a:gd name="T19" fmla="*/ 280 h 654"/>
                <a:gd name="T20" fmla="*/ 17 w 228"/>
                <a:gd name="T21" fmla="*/ 242 h 654"/>
                <a:gd name="T22" fmla="*/ 40 w 228"/>
                <a:gd name="T23" fmla="*/ 176 h 654"/>
                <a:gd name="T24" fmla="*/ 62 w 228"/>
                <a:gd name="T25" fmla="*/ 110 h 654"/>
                <a:gd name="T26" fmla="*/ 75 w 228"/>
                <a:gd name="T27" fmla="*/ 58 h 654"/>
                <a:gd name="T28" fmla="*/ 91 w 228"/>
                <a:gd name="T29" fmla="*/ 9 h 654"/>
                <a:gd name="T30" fmla="*/ 97 w 228"/>
                <a:gd name="T31" fmla="*/ 1 h 654"/>
                <a:gd name="T32" fmla="*/ 106 w 228"/>
                <a:gd name="T33" fmla="*/ 0 h 654"/>
                <a:gd name="T34" fmla="*/ 114 w 228"/>
                <a:gd name="T35" fmla="*/ 15 h 654"/>
                <a:gd name="T36" fmla="*/ 114 w 228"/>
                <a:gd name="T37" fmla="*/ 15 h 65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28"/>
                <a:gd name="T58" fmla="*/ 0 h 654"/>
                <a:gd name="T59" fmla="*/ 228 w 228"/>
                <a:gd name="T60" fmla="*/ 654 h 65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28" h="654">
                  <a:moveTo>
                    <a:pt x="228" y="30"/>
                  </a:moveTo>
                  <a:lnTo>
                    <a:pt x="207" y="138"/>
                  </a:lnTo>
                  <a:lnTo>
                    <a:pt x="169" y="268"/>
                  </a:lnTo>
                  <a:lnTo>
                    <a:pt x="128" y="397"/>
                  </a:lnTo>
                  <a:lnTo>
                    <a:pt x="90" y="505"/>
                  </a:lnTo>
                  <a:lnTo>
                    <a:pt x="74" y="538"/>
                  </a:lnTo>
                  <a:lnTo>
                    <a:pt x="44" y="604"/>
                  </a:lnTo>
                  <a:lnTo>
                    <a:pt x="14" y="654"/>
                  </a:lnTo>
                  <a:lnTo>
                    <a:pt x="0" y="636"/>
                  </a:lnTo>
                  <a:lnTo>
                    <a:pt x="14" y="560"/>
                  </a:lnTo>
                  <a:lnTo>
                    <a:pt x="33" y="484"/>
                  </a:lnTo>
                  <a:lnTo>
                    <a:pt x="80" y="353"/>
                  </a:lnTo>
                  <a:lnTo>
                    <a:pt x="124" y="220"/>
                  </a:lnTo>
                  <a:lnTo>
                    <a:pt x="150" y="117"/>
                  </a:lnTo>
                  <a:lnTo>
                    <a:pt x="181" y="17"/>
                  </a:lnTo>
                  <a:lnTo>
                    <a:pt x="194" y="1"/>
                  </a:lnTo>
                  <a:lnTo>
                    <a:pt x="211" y="0"/>
                  </a:lnTo>
                  <a:lnTo>
                    <a:pt x="228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3746" y="3111"/>
              <a:ext cx="252" cy="128"/>
            </a:xfrm>
            <a:custGeom>
              <a:avLst/>
              <a:gdLst>
                <a:gd name="T0" fmla="*/ 252 w 504"/>
                <a:gd name="T1" fmla="*/ 10 h 257"/>
                <a:gd name="T2" fmla="*/ 234 w 504"/>
                <a:gd name="T3" fmla="*/ 29 h 257"/>
                <a:gd name="T4" fmla="*/ 219 w 504"/>
                <a:gd name="T5" fmla="*/ 41 h 257"/>
                <a:gd name="T6" fmla="*/ 203 w 504"/>
                <a:gd name="T7" fmla="*/ 53 h 257"/>
                <a:gd name="T8" fmla="*/ 170 w 504"/>
                <a:gd name="T9" fmla="*/ 75 h 257"/>
                <a:gd name="T10" fmla="*/ 145 w 504"/>
                <a:gd name="T11" fmla="*/ 87 h 257"/>
                <a:gd name="T12" fmla="*/ 29 w 504"/>
                <a:gd name="T13" fmla="*/ 119 h 257"/>
                <a:gd name="T14" fmla="*/ 10 w 504"/>
                <a:gd name="T15" fmla="*/ 128 h 257"/>
                <a:gd name="T16" fmla="*/ 0 w 504"/>
                <a:gd name="T17" fmla="*/ 124 h 257"/>
                <a:gd name="T18" fmla="*/ 4 w 504"/>
                <a:gd name="T19" fmla="*/ 116 h 257"/>
                <a:gd name="T20" fmla="*/ 31 w 504"/>
                <a:gd name="T21" fmla="*/ 101 h 257"/>
                <a:gd name="T22" fmla="*/ 68 w 504"/>
                <a:gd name="T23" fmla="*/ 88 h 257"/>
                <a:gd name="T24" fmla="*/ 136 w 504"/>
                <a:gd name="T25" fmla="*/ 66 h 257"/>
                <a:gd name="T26" fmla="*/ 178 w 504"/>
                <a:gd name="T27" fmla="*/ 47 h 257"/>
                <a:gd name="T28" fmla="*/ 218 w 504"/>
                <a:gd name="T29" fmla="*/ 23 h 257"/>
                <a:gd name="T30" fmla="*/ 229 w 504"/>
                <a:gd name="T31" fmla="*/ 11 h 257"/>
                <a:gd name="T32" fmla="*/ 242 w 504"/>
                <a:gd name="T33" fmla="*/ 1 h 257"/>
                <a:gd name="T34" fmla="*/ 251 w 504"/>
                <a:gd name="T35" fmla="*/ 0 h 257"/>
                <a:gd name="T36" fmla="*/ 252 w 504"/>
                <a:gd name="T37" fmla="*/ 10 h 257"/>
                <a:gd name="T38" fmla="*/ 252 w 504"/>
                <a:gd name="T39" fmla="*/ 10 h 25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04"/>
                <a:gd name="T61" fmla="*/ 0 h 257"/>
                <a:gd name="T62" fmla="*/ 504 w 504"/>
                <a:gd name="T63" fmla="*/ 257 h 25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04" h="257">
                  <a:moveTo>
                    <a:pt x="504" y="21"/>
                  </a:moveTo>
                  <a:lnTo>
                    <a:pt x="468" y="59"/>
                  </a:lnTo>
                  <a:lnTo>
                    <a:pt x="437" y="82"/>
                  </a:lnTo>
                  <a:lnTo>
                    <a:pt x="405" y="106"/>
                  </a:lnTo>
                  <a:lnTo>
                    <a:pt x="339" y="150"/>
                  </a:lnTo>
                  <a:lnTo>
                    <a:pt x="289" y="175"/>
                  </a:lnTo>
                  <a:lnTo>
                    <a:pt x="57" y="239"/>
                  </a:lnTo>
                  <a:lnTo>
                    <a:pt x="19" y="257"/>
                  </a:lnTo>
                  <a:lnTo>
                    <a:pt x="0" y="249"/>
                  </a:lnTo>
                  <a:lnTo>
                    <a:pt x="8" y="232"/>
                  </a:lnTo>
                  <a:lnTo>
                    <a:pt x="61" y="203"/>
                  </a:lnTo>
                  <a:lnTo>
                    <a:pt x="135" y="177"/>
                  </a:lnTo>
                  <a:lnTo>
                    <a:pt x="272" y="133"/>
                  </a:lnTo>
                  <a:lnTo>
                    <a:pt x="356" y="95"/>
                  </a:lnTo>
                  <a:lnTo>
                    <a:pt x="435" y="46"/>
                  </a:lnTo>
                  <a:lnTo>
                    <a:pt x="458" y="23"/>
                  </a:lnTo>
                  <a:lnTo>
                    <a:pt x="483" y="2"/>
                  </a:lnTo>
                  <a:lnTo>
                    <a:pt x="502" y="0"/>
                  </a:lnTo>
                  <a:lnTo>
                    <a:pt x="50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3754" y="3225"/>
              <a:ext cx="876" cy="183"/>
            </a:xfrm>
            <a:custGeom>
              <a:avLst/>
              <a:gdLst>
                <a:gd name="T0" fmla="*/ 3 w 1753"/>
                <a:gd name="T1" fmla="*/ 0 h 365"/>
                <a:gd name="T2" fmla="*/ 58 w 1753"/>
                <a:gd name="T3" fmla="*/ 13 h 365"/>
                <a:gd name="T4" fmla="*/ 114 w 1753"/>
                <a:gd name="T5" fmla="*/ 24 h 365"/>
                <a:gd name="T6" fmla="*/ 226 w 1753"/>
                <a:gd name="T7" fmla="*/ 44 h 365"/>
                <a:gd name="T8" fmla="*/ 338 w 1753"/>
                <a:gd name="T9" fmla="*/ 63 h 365"/>
                <a:gd name="T10" fmla="*/ 449 w 1753"/>
                <a:gd name="T11" fmla="*/ 84 h 365"/>
                <a:gd name="T12" fmla="*/ 542 w 1753"/>
                <a:gd name="T13" fmla="*/ 109 h 365"/>
                <a:gd name="T14" fmla="*/ 588 w 1753"/>
                <a:gd name="T15" fmla="*/ 121 h 365"/>
                <a:gd name="T16" fmla="*/ 635 w 1753"/>
                <a:gd name="T17" fmla="*/ 132 h 365"/>
                <a:gd name="T18" fmla="*/ 753 w 1753"/>
                <a:gd name="T19" fmla="*/ 145 h 365"/>
                <a:gd name="T20" fmla="*/ 857 w 1753"/>
                <a:gd name="T21" fmla="*/ 162 h 365"/>
                <a:gd name="T22" fmla="*/ 876 w 1753"/>
                <a:gd name="T23" fmla="*/ 175 h 365"/>
                <a:gd name="T24" fmla="*/ 870 w 1753"/>
                <a:gd name="T25" fmla="*/ 182 h 365"/>
                <a:gd name="T26" fmla="*/ 800 w 1753"/>
                <a:gd name="T27" fmla="*/ 183 h 365"/>
                <a:gd name="T28" fmla="*/ 628 w 1753"/>
                <a:gd name="T29" fmla="*/ 161 h 365"/>
                <a:gd name="T30" fmla="*/ 550 w 1753"/>
                <a:gd name="T31" fmla="*/ 145 h 365"/>
                <a:gd name="T32" fmla="*/ 471 w 1753"/>
                <a:gd name="T33" fmla="*/ 128 h 365"/>
                <a:gd name="T34" fmla="*/ 392 w 1753"/>
                <a:gd name="T35" fmla="*/ 110 h 365"/>
                <a:gd name="T36" fmla="*/ 314 w 1753"/>
                <a:gd name="T37" fmla="*/ 92 h 365"/>
                <a:gd name="T38" fmla="*/ 235 w 1753"/>
                <a:gd name="T39" fmla="*/ 72 h 365"/>
                <a:gd name="T40" fmla="*/ 156 w 1753"/>
                <a:gd name="T41" fmla="*/ 53 h 365"/>
                <a:gd name="T42" fmla="*/ 78 w 1753"/>
                <a:gd name="T43" fmla="*/ 33 h 365"/>
                <a:gd name="T44" fmla="*/ 0 w 1753"/>
                <a:gd name="T45" fmla="*/ 14 h 365"/>
                <a:gd name="T46" fmla="*/ 3 w 1753"/>
                <a:gd name="T47" fmla="*/ 0 h 365"/>
                <a:gd name="T48" fmla="*/ 3 w 1753"/>
                <a:gd name="T49" fmla="*/ 0 h 3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753"/>
                <a:gd name="T76" fmla="*/ 0 h 365"/>
                <a:gd name="T77" fmla="*/ 1753 w 1753"/>
                <a:gd name="T78" fmla="*/ 365 h 3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753" h="365">
                  <a:moveTo>
                    <a:pt x="6" y="0"/>
                  </a:moveTo>
                  <a:lnTo>
                    <a:pt x="116" y="25"/>
                  </a:lnTo>
                  <a:lnTo>
                    <a:pt x="229" y="48"/>
                  </a:lnTo>
                  <a:lnTo>
                    <a:pt x="453" y="88"/>
                  </a:lnTo>
                  <a:lnTo>
                    <a:pt x="677" y="126"/>
                  </a:lnTo>
                  <a:lnTo>
                    <a:pt x="899" y="167"/>
                  </a:lnTo>
                  <a:lnTo>
                    <a:pt x="1084" y="217"/>
                  </a:lnTo>
                  <a:lnTo>
                    <a:pt x="1177" y="241"/>
                  </a:lnTo>
                  <a:lnTo>
                    <a:pt x="1270" y="264"/>
                  </a:lnTo>
                  <a:lnTo>
                    <a:pt x="1506" y="289"/>
                  </a:lnTo>
                  <a:lnTo>
                    <a:pt x="1715" y="323"/>
                  </a:lnTo>
                  <a:lnTo>
                    <a:pt x="1753" y="350"/>
                  </a:lnTo>
                  <a:lnTo>
                    <a:pt x="1740" y="363"/>
                  </a:lnTo>
                  <a:lnTo>
                    <a:pt x="1601" y="365"/>
                  </a:lnTo>
                  <a:lnTo>
                    <a:pt x="1257" y="321"/>
                  </a:lnTo>
                  <a:lnTo>
                    <a:pt x="1101" y="289"/>
                  </a:lnTo>
                  <a:lnTo>
                    <a:pt x="943" y="255"/>
                  </a:lnTo>
                  <a:lnTo>
                    <a:pt x="785" y="219"/>
                  </a:lnTo>
                  <a:lnTo>
                    <a:pt x="628" y="183"/>
                  </a:lnTo>
                  <a:lnTo>
                    <a:pt x="470" y="143"/>
                  </a:lnTo>
                  <a:lnTo>
                    <a:pt x="312" y="105"/>
                  </a:lnTo>
                  <a:lnTo>
                    <a:pt x="156" y="65"/>
                  </a:lnTo>
                  <a:lnTo>
                    <a:pt x="0" y="2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4044" y="3117"/>
              <a:ext cx="685" cy="156"/>
            </a:xfrm>
            <a:custGeom>
              <a:avLst/>
              <a:gdLst>
                <a:gd name="T0" fmla="*/ 18 w 1371"/>
                <a:gd name="T1" fmla="*/ 0 h 312"/>
                <a:gd name="T2" fmla="*/ 95 w 1371"/>
                <a:gd name="T3" fmla="*/ 11 h 312"/>
                <a:gd name="T4" fmla="*/ 198 w 1371"/>
                <a:gd name="T5" fmla="*/ 29 h 312"/>
                <a:gd name="T6" fmla="*/ 298 w 1371"/>
                <a:gd name="T7" fmla="*/ 48 h 312"/>
                <a:gd name="T8" fmla="*/ 365 w 1371"/>
                <a:gd name="T9" fmla="*/ 62 h 312"/>
                <a:gd name="T10" fmla="*/ 435 w 1371"/>
                <a:gd name="T11" fmla="*/ 75 h 312"/>
                <a:gd name="T12" fmla="*/ 526 w 1371"/>
                <a:gd name="T13" fmla="*/ 89 h 312"/>
                <a:gd name="T14" fmla="*/ 676 w 1371"/>
                <a:gd name="T15" fmla="*/ 127 h 312"/>
                <a:gd name="T16" fmla="*/ 685 w 1371"/>
                <a:gd name="T17" fmla="*/ 147 h 312"/>
                <a:gd name="T18" fmla="*/ 678 w 1371"/>
                <a:gd name="T19" fmla="*/ 154 h 312"/>
                <a:gd name="T20" fmla="*/ 666 w 1371"/>
                <a:gd name="T21" fmla="*/ 156 h 312"/>
                <a:gd name="T22" fmla="*/ 614 w 1371"/>
                <a:gd name="T23" fmla="*/ 142 h 312"/>
                <a:gd name="T24" fmla="*/ 561 w 1371"/>
                <a:gd name="T25" fmla="*/ 125 h 312"/>
                <a:gd name="T26" fmla="*/ 461 w 1371"/>
                <a:gd name="T27" fmla="*/ 104 h 312"/>
                <a:gd name="T28" fmla="*/ 360 w 1371"/>
                <a:gd name="T29" fmla="*/ 85 h 312"/>
                <a:gd name="T30" fmla="*/ 283 w 1371"/>
                <a:gd name="T31" fmla="*/ 67 h 312"/>
                <a:gd name="T32" fmla="*/ 188 w 1371"/>
                <a:gd name="T33" fmla="*/ 44 h 312"/>
                <a:gd name="T34" fmla="*/ 93 w 1371"/>
                <a:gd name="T35" fmla="*/ 24 h 312"/>
                <a:gd name="T36" fmla="*/ 14 w 1371"/>
                <a:gd name="T37" fmla="*/ 12 h 312"/>
                <a:gd name="T38" fmla="*/ 0 w 1371"/>
                <a:gd name="T39" fmla="*/ 7 h 312"/>
                <a:gd name="T40" fmla="*/ 18 w 1371"/>
                <a:gd name="T41" fmla="*/ 0 h 312"/>
                <a:gd name="T42" fmla="*/ 18 w 1371"/>
                <a:gd name="T43" fmla="*/ 0 h 3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371"/>
                <a:gd name="T67" fmla="*/ 0 h 312"/>
                <a:gd name="T68" fmla="*/ 1371 w 1371"/>
                <a:gd name="T69" fmla="*/ 312 h 3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371" h="312">
                  <a:moveTo>
                    <a:pt x="36" y="0"/>
                  </a:moveTo>
                  <a:lnTo>
                    <a:pt x="190" y="23"/>
                  </a:lnTo>
                  <a:lnTo>
                    <a:pt x="397" y="59"/>
                  </a:lnTo>
                  <a:lnTo>
                    <a:pt x="597" y="97"/>
                  </a:lnTo>
                  <a:lnTo>
                    <a:pt x="730" y="124"/>
                  </a:lnTo>
                  <a:lnTo>
                    <a:pt x="871" y="149"/>
                  </a:lnTo>
                  <a:lnTo>
                    <a:pt x="1053" y="179"/>
                  </a:lnTo>
                  <a:lnTo>
                    <a:pt x="1352" y="255"/>
                  </a:lnTo>
                  <a:lnTo>
                    <a:pt x="1371" y="293"/>
                  </a:lnTo>
                  <a:lnTo>
                    <a:pt x="1357" y="308"/>
                  </a:lnTo>
                  <a:lnTo>
                    <a:pt x="1333" y="312"/>
                  </a:lnTo>
                  <a:lnTo>
                    <a:pt x="1228" y="284"/>
                  </a:lnTo>
                  <a:lnTo>
                    <a:pt x="1122" y="251"/>
                  </a:lnTo>
                  <a:lnTo>
                    <a:pt x="922" y="209"/>
                  </a:lnTo>
                  <a:lnTo>
                    <a:pt x="721" y="170"/>
                  </a:lnTo>
                  <a:lnTo>
                    <a:pt x="567" y="133"/>
                  </a:lnTo>
                  <a:lnTo>
                    <a:pt x="376" y="88"/>
                  </a:lnTo>
                  <a:lnTo>
                    <a:pt x="186" y="48"/>
                  </a:lnTo>
                  <a:lnTo>
                    <a:pt x="29" y="25"/>
                  </a:lnTo>
                  <a:lnTo>
                    <a:pt x="0" y="1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4170" y="2866"/>
              <a:ext cx="82" cy="284"/>
            </a:xfrm>
            <a:custGeom>
              <a:avLst/>
              <a:gdLst>
                <a:gd name="T0" fmla="*/ 82 w 163"/>
                <a:gd name="T1" fmla="*/ 9 h 569"/>
                <a:gd name="T2" fmla="*/ 71 w 163"/>
                <a:gd name="T3" fmla="*/ 48 h 569"/>
                <a:gd name="T4" fmla="*/ 58 w 163"/>
                <a:gd name="T5" fmla="*/ 87 h 569"/>
                <a:gd name="T6" fmla="*/ 29 w 163"/>
                <a:gd name="T7" fmla="*/ 233 h 569"/>
                <a:gd name="T8" fmla="*/ 21 w 163"/>
                <a:gd name="T9" fmla="*/ 276 h 569"/>
                <a:gd name="T10" fmla="*/ 9 w 163"/>
                <a:gd name="T11" fmla="*/ 284 h 569"/>
                <a:gd name="T12" fmla="*/ 0 w 163"/>
                <a:gd name="T13" fmla="*/ 272 h 569"/>
                <a:gd name="T14" fmla="*/ 9 w 163"/>
                <a:gd name="T15" fmla="*/ 223 h 569"/>
                <a:gd name="T16" fmla="*/ 18 w 163"/>
                <a:gd name="T17" fmla="*/ 182 h 569"/>
                <a:gd name="T18" fmla="*/ 30 w 163"/>
                <a:gd name="T19" fmla="*/ 137 h 569"/>
                <a:gd name="T20" fmla="*/ 42 w 163"/>
                <a:gd name="T21" fmla="*/ 91 h 569"/>
                <a:gd name="T22" fmla="*/ 53 w 163"/>
                <a:gd name="T23" fmla="*/ 51 h 569"/>
                <a:gd name="T24" fmla="*/ 69 w 163"/>
                <a:gd name="T25" fmla="*/ 4 h 569"/>
                <a:gd name="T26" fmla="*/ 78 w 163"/>
                <a:gd name="T27" fmla="*/ 0 h 569"/>
                <a:gd name="T28" fmla="*/ 82 w 163"/>
                <a:gd name="T29" fmla="*/ 9 h 569"/>
                <a:gd name="T30" fmla="*/ 82 w 163"/>
                <a:gd name="T31" fmla="*/ 9 h 56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3"/>
                <a:gd name="T49" fmla="*/ 0 h 569"/>
                <a:gd name="T50" fmla="*/ 163 w 163"/>
                <a:gd name="T51" fmla="*/ 569 h 56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3" h="569">
                  <a:moveTo>
                    <a:pt x="163" y="18"/>
                  </a:moveTo>
                  <a:lnTo>
                    <a:pt x="142" y="96"/>
                  </a:lnTo>
                  <a:lnTo>
                    <a:pt x="116" y="175"/>
                  </a:lnTo>
                  <a:lnTo>
                    <a:pt x="57" y="466"/>
                  </a:lnTo>
                  <a:lnTo>
                    <a:pt x="42" y="552"/>
                  </a:lnTo>
                  <a:lnTo>
                    <a:pt x="17" y="569"/>
                  </a:lnTo>
                  <a:lnTo>
                    <a:pt x="0" y="544"/>
                  </a:lnTo>
                  <a:lnTo>
                    <a:pt x="17" y="447"/>
                  </a:lnTo>
                  <a:lnTo>
                    <a:pt x="36" y="365"/>
                  </a:lnTo>
                  <a:lnTo>
                    <a:pt x="59" y="274"/>
                  </a:lnTo>
                  <a:lnTo>
                    <a:pt x="84" y="183"/>
                  </a:lnTo>
                  <a:lnTo>
                    <a:pt x="106" y="103"/>
                  </a:lnTo>
                  <a:lnTo>
                    <a:pt x="137" y="8"/>
                  </a:lnTo>
                  <a:lnTo>
                    <a:pt x="156" y="0"/>
                  </a:lnTo>
                  <a:lnTo>
                    <a:pt x="16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4370" y="2900"/>
              <a:ext cx="64" cy="291"/>
            </a:xfrm>
            <a:custGeom>
              <a:avLst/>
              <a:gdLst>
                <a:gd name="T0" fmla="*/ 64 w 129"/>
                <a:gd name="T1" fmla="*/ 11 h 582"/>
                <a:gd name="T2" fmla="*/ 41 w 129"/>
                <a:gd name="T3" fmla="*/ 123 h 582"/>
                <a:gd name="T4" fmla="*/ 26 w 129"/>
                <a:gd name="T5" fmla="*/ 279 h 582"/>
                <a:gd name="T6" fmla="*/ 21 w 129"/>
                <a:gd name="T7" fmla="*/ 288 h 582"/>
                <a:gd name="T8" fmla="*/ 12 w 129"/>
                <a:gd name="T9" fmla="*/ 291 h 582"/>
                <a:gd name="T10" fmla="*/ 0 w 129"/>
                <a:gd name="T11" fmla="*/ 276 h 582"/>
                <a:gd name="T12" fmla="*/ 9 w 129"/>
                <a:gd name="T13" fmla="*/ 197 h 582"/>
                <a:gd name="T14" fmla="*/ 26 w 129"/>
                <a:gd name="T15" fmla="*/ 120 h 582"/>
                <a:gd name="T16" fmla="*/ 44 w 129"/>
                <a:gd name="T17" fmla="*/ 7 h 582"/>
                <a:gd name="T18" fmla="*/ 48 w 129"/>
                <a:gd name="T19" fmla="*/ 1 h 582"/>
                <a:gd name="T20" fmla="*/ 56 w 129"/>
                <a:gd name="T21" fmla="*/ 0 h 582"/>
                <a:gd name="T22" fmla="*/ 64 w 129"/>
                <a:gd name="T23" fmla="*/ 11 h 582"/>
                <a:gd name="T24" fmla="*/ 64 w 129"/>
                <a:gd name="T25" fmla="*/ 11 h 5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9"/>
                <a:gd name="T40" fmla="*/ 0 h 582"/>
                <a:gd name="T41" fmla="*/ 129 w 129"/>
                <a:gd name="T42" fmla="*/ 582 h 58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9" h="582">
                  <a:moveTo>
                    <a:pt x="129" y="23"/>
                  </a:moveTo>
                  <a:lnTo>
                    <a:pt x="82" y="247"/>
                  </a:lnTo>
                  <a:lnTo>
                    <a:pt x="53" y="557"/>
                  </a:lnTo>
                  <a:lnTo>
                    <a:pt x="42" y="576"/>
                  </a:lnTo>
                  <a:lnTo>
                    <a:pt x="25" y="582"/>
                  </a:lnTo>
                  <a:lnTo>
                    <a:pt x="0" y="551"/>
                  </a:lnTo>
                  <a:lnTo>
                    <a:pt x="19" y="395"/>
                  </a:lnTo>
                  <a:lnTo>
                    <a:pt x="53" y="241"/>
                  </a:lnTo>
                  <a:lnTo>
                    <a:pt x="88" y="15"/>
                  </a:lnTo>
                  <a:lnTo>
                    <a:pt x="97" y="2"/>
                  </a:lnTo>
                  <a:lnTo>
                    <a:pt x="112" y="0"/>
                  </a:lnTo>
                  <a:lnTo>
                    <a:pt x="129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4557" y="2903"/>
              <a:ext cx="70" cy="325"/>
            </a:xfrm>
            <a:custGeom>
              <a:avLst/>
              <a:gdLst>
                <a:gd name="T0" fmla="*/ 70 w 140"/>
                <a:gd name="T1" fmla="*/ 14 h 650"/>
                <a:gd name="T2" fmla="*/ 62 w 140"/>
                <a:gd name="T3" fmla="*/ 58 h 650"/>
                <a:gd name="T4" fmla="*/ 51 w 140"/>
                <a:gd name="T5" fmla="*/ 105 h 650"/>
                <a:gd name="T6" fmla="*/ 47 w 140"/>
                <a:gd name="T7" fmla="*/ 212 h 650"/>
                <a:gd name="T8" fmla="*/ 41 w 140"/>
                <a:gd name="T9" fmla="*/ 266 h 650"/>
                <a:gd name="T10" fmla="*/ 28 w 140"/>
                <a:gd name="T11" fmla="*/ 316 h 650"/>
                <a:gd name="T12" fmla="*/ 19 w 140"/>
                <a:gd name="T13" fmla="*/ 324 h 650"/>
                <a:gd name="T14" fmla="*/ 9 w 140"/>
                <a:gd name="T15" fmla="*/ 325 h 650"/>
                <a:gd name="T16" fmla="*/ 0 w 140"/>
                <a:gd name="T17" fmla="*/ 306 h 650"/>
                <a:gd name="T18" fmla="*/ 18 w 140"/>
                <a:gd name="T19" fmla="*/ 239 h 650"/>
                <a:gd name="T20" fmla="*/ 38 w 140"/>
                <a:gd name="T21" fmla="*/ 104 h 650"/>
                <a:gd name="T22" fmla="*/ 46 w 140"/>
                <a:gd name="T23" fmla="*/ 11 h 650"/>
                <a:gd name="T24" fmla="*/ 51 w 140"/>
                <a:gd name="T25" fmla="*/ 3 h 650"/>
                <a:gd name="T26" fmla="*/ 59 w 140"/>
                <a:gd name="T27" fmla="*/ 0 h 650"/>
                <a:gd name="T28" fmla="*/ 70 w 140"/>
                <a:gd name="T29" fmla="*/ 14 h 650"/>
                <a:gd name="T30" fmla="*/ 70 w 140"/>
                <a:gd name="T31" fmla="*/ 14 h 6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0"/>
                <a:gd name="T49" fmla="*/ 0 h 650"/>
                <a:gd name="T50" fmla="*/ 140 w 140"/>
                <a:gd name="T51" fmla="*/ 650 h 6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0" h="650">
                  <a:moveTo>
                    <a:pt x="140" y="28"/>
                  </a:moveTo>
                  <a:lnTo>
                    <a:pt x="125" y="116"/>
                  </a:lnTo>
                  <a:lnTo>
                    <a:pt x="102" y="211"/>
                  </a:lnTo>
                  <a:lnTo>
                    <a:pt x="95" y="424"/>
                  </a:lnTo>
                  <a:lnTo>
                    <a:pt x="83" y="532"/>
                  </a:lnTo>
                  <a:lnTo>
                    <a:pt x="57" y="631"/>
                  </a:lnTo>
                  <a:lnTo>
                    <a:pt x="39" y="648"/>
                  </a:lnTo>
                  <a:lnTo>
                    <a:pt x="19" y="650"/>
                  </a:lnTo>
                  <a:lnTo>
                    <a:pt x="0" y="612"/>
                  </a:lnTo>
                  <a:lnTo>
                    <a:pt x="36" y="479"/>
                  </a:lnTo>
                  <a:lnTo>
                    <a:pt x="76" y="209"/>
                  </a:lnTo>
                  <a:lnTo>
                    <a:pt x="93" y="22"/>
                  </a:lnTo>
                  <a:lnTo>
                    <a:pt x="102" y="5"/>
                  </a:lnTo>
                  <a:lnTo>
                    <a:pt x="119" y="0"/>
                  </a:lnTo>
                  <a:lnTo>
                    <a:pt x="140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031" y="3140"/>
              <a:ext cx="148" cy="86"/>
            </a:xfrm>
            <a:custGeom>
              <a:avLst/>
              <a:gdLst>
                <a:gd name="T0" fmla="*/ 147 w 295"/>
                <a:gd name="T1" fmla="*/ 11 h 171"/>
                <a:gd name="T2" fmla="*/ 125 w 295"/>
                <a:gd name="T3" fmla="*/ 27 h 171"/>
                <a:gd name="T4" fmla="*/ 106 w 295"/>
                <a:gd name="T5" fmla="*/ 37 h 171"/>
                <a:gd name="T6" fmla="*/ 85 w 295"/>
                <a:gd name="T7" fmla="*/ 50 h 171"/>
                <a:gd name="T8" fmla="*/ 42 w 295"/>
                <a:gd name="T9" fmla="*/ 72 h 171"/>
                <a:gd name="T10" fmla="*/ 15 w 295"/>
                <a:gd name="T11" fmla="*/ 86 h 171"/>
                <a:gd name="T12" fmla="*/ 0 w 295"/>
                <a:gd name="T13" fmla="*/ 82 h 171"/>
                <a:gd name="T14" fmla="*/ 4 w 295"/>
                <a:gd name="T15" fmla="*/ 69 h 171"/>
                <a:gd name="T16" fmla="*/ 25 w 295"/>
                <a:gd name="T17" fmla="*/ 55 h 171"/>
                <a:gd name="T18" fmla="*/ 50 w 295"/>
                <a:gd name="T19" fmla="*/ 45 h 171"/>
                <a:gd name="T20" fmla="*/ 97 w 295"/>
                <a:gd name="T21" fmla="*/ 26 h 171"/>
                <a:gd name="T22" fmla="*/ 118 w 295"/>
                <a:gd name="T23" fmla="*/ 13 h 171"/>
                <a:gd name="T24" fmla="*/ 138 w 295"/>
                <a:gd name="T25" fmla="*/ 0 h 171"/>
                <a:gd name="T26" fmla="*/ 148 w 295"/>
                <a:gd name="T27" fmla="*/ 1 h 171"/>
                <a:gd name="T28" fmla="*/ 147 w 295"/>
                <a:gd name="T29" fmla="*/ 11 h 171"/>
                <a:gd name="T30" fmla="*/ 147 w 295"/>
                <a:gd name="T31" fmla="*/ 11 h 17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5"/>
                <a:gd name="T49" fmla="*/ 0 h 171"/>
                <a:gd name="T50" fmla="*/ 295 w 295"/>
                <a:gd name="T51" fmla="*/ 171 h 17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5" h="171">
                  <a:moveTo>
                    <a:pt x="293" y="21"/>
                  </a:moveTo>
                  <a:lnTo>
                    <a:pt x="249" y="53"/>
                  </a:lnTo>
                  <a:lnTo>
                    <a:pt x="211" y="74"/>
                  </a:lnTo>
                  <a:lnTo>
                    <a:pt x="170" y="99"/>
                  </a:lnTo>
                  <a:lnTo>
                    <a:pt x="84" y="144"/>
                  </a:lnTo>
                  <a:lnTo>
                    <a:pt x="29" y="171"/>
                  </a:lnTo>
                  <a:lnTo>
                    <a:pt x="0" y="163"/>
                  </a:lnTo>
                  <a:lnTo>
                    <a:pt x="8" y="137"/>
                  </a:lnTo>
                  <a:lnTo>
                    <a:pt x="50" y="110"/>
                  </a:lnTo>
                  <a:lnTo>
                    <a:pt x="99" y="89"/>
                  </a:lnTo>
                  <a:lnTo>
                    <a:pt x="194" y="51"/>
                  </a:lnTo>
                  <a:lnTo>
                    <a:pt x="236" y="25"/>
                  </a:lnTo>
                  <a:lnTo>
                    <a:pt x="276" y="0"/>
                  </a:lnTo>
                  <a:lnTo>
                    <a:pt x="295" y="2"/>
                  </a:lnTo>
                  <a:lnTo>
                    <a:pt x="29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4226" y="3165"/>
              <a:ext cx="164" cy="116"/>
            </a:xfrm>
            <a:custGeom>
              <a:avLst/>
              <a:gdLst>
                <a:gd name="T0" fmla="*/ 164 w 329"/>
                <a:gd name="T1" fmla="*/ 15 h 232"/>
                <a:gd name="T2" fmla="*/ 152 w 329"/>
                <a:gd name="T3" fmla="*/ 26 h 232"/>
                <a:gd name="T4" fmla="*/ 136 w 329"/>
                <a:gd name="T5" fmla="*/ 39 h 232"/>
                <a:gd name="T6" fmla="*/ 116 w 329"/>
                <a:gd name="T7" fmla="*/ 55 h 232"/>
                <a:gd name="T8" fmla="*/ 95 w 329"/>
                <a:gd name="T9" fmla="*/ 70 h 232"/>
                <a:gd name="T10" fmla="*/ 73 w 329"/>
                <a:gd name="T11" fmla="*/ 85 h 232"/>
                <a:gd name="T12" fmla="*/ 52 w 329"/>
                <a:gd name="T13" fmla="*/ 99 h 232"/>
                <a:gd name="T14" fmla="*/ 21 w 329"/>
                <a:gd name="T15" fmla="*/ 116 h 232"/>
                <a:gd name="T16" fmla="*/ 0 w 329"/>
                <a:gd name="T17" fmla="*/ 111 h 232"/>
                <a:gd name="T18" fmla="*/ 7 w 329"/>
                <a:gd name="T19" fmla="*/ 90 h 232"/>
                <a:gd name="T20" fmla="*/ 38 w 329"/>
                <a:gd name="T21" fmla="*/ 75 h 232"/>
                <a:gd name="T22" fmla="*/ 72 w 329"/>
                <a:gd name="T23" fmla="*/ 59 h 232"/>
                <a:gd name="T24" fmla="*/ 132 w 329"/>
                <a:gd name="T25" fmla="*/ 21 h 232"/>
                <a:gd name="T26" fmla="*/ 150 w 329"/>
                <a:gd name="T27" fmla="*/ 0 h 232"/>
                <a:gd name="T28" fmla="*/ 164 w 329"/>
                <a:gd name="T29" fmla="*/ 0 h 232"/>
                <a:gd name="T30" fmla="*/ 164 w 329"/>
                <a:gd name="T31" fmla="*/ 15 h 232"/>
                <a:gd name="T32" fmla="*/ 164 w 329"/>
                <a:gd name="T33" fmla="*/ 15 h 2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9"/>
                <a:gd name="T52" fmla="*/ 0 h 232"/>
                <a:gd name="T53" fmla="*/ 329 w 329"/>
                <a:gd name="T54" fmla="*/ 232 h 2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9" h="232">
                  <a:moveTo>
                    <a:pt x="329" y="31"/>
                  </a:moveTo>
                  <a:lnTo>
                    <a:pt x="304" y="52"/>
                  </a:lnTo>
                  <a:lnTo>
                    <a:pt x="272" y="78"/>
                  </a:lnTo>
                  <a:lnTo>
                    <a:pt x="232" y="109"/>
                  </a:lnTo>
                  <a:lnTo>
                    <a:pt x="190" y="139"/>
                  </a:lnTo>
                  <a:lnTo>
                    <a:pt x="146" y="169"/>
                  </a:lnTo>
                  <a:lnTo>
                    <a:pt x="105" y="198"/>
                  </a:lnTo>
                  <a:lnTo>
                    <a:pt x="42" y="232"/>
                  </a:lnTo>
                  <a:lnTo>
                    <a:pt x="0" y="221"/>
                  </a:lnTo>
                  <a:lnTo>
                    <a:pt x="15" y="179"/>
                  </a:lnTo>
                  <a:lnTo>
                    <a:pt x="76" y="149"/>
                  </a:lnTo>
                  <a:lnTo>
                    <a:pt x="145" y="118"/>
                  </a:lnTo>
                  <a:lnTo>
                    <a:pt x="264" y="42"/>
                  </a:lnTo>
                  <a:lnTo>
                    <a:pt x="300" y="0"/>
                  </a:lnTo>
                  <a:lnTo>
                    <a:pt x="329" y="0"/>
                  </a:lnTo>
                  <a:lnTo>
                    <a:pt x="329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4449" y="3207"/>
              <a:ext cx="129" cy="93"/>
            </a:xfrm>
            <a:custGeom>
              <a:avLst/>
              <a:gdLst>
                <a:gd name="T0" fmla="*/ 25 w 256"/>
                <a:gd name="T1" fmla="*/ 93 h 186"/>
                <a:gd name="T2" fmla="*/ 7 w 256"/>
                <a:gd name="T3" fmla="*/ 93 h 186"/>
                <a:gd name="T4" fmla="*/ 0 w 256"/>
                <a:gd name="T5" fmla="*/ 83 h 186"/>
                <a:gd name="T6" fmla="*/ 11 w 256"/>
                <a:gd name="T7" fmla="*/ 68 h 186"/>
                <a:gd name="T8" fmla="*/ 35 w 256"/>
                <a:gd name="T9" fmla="*/ 50 h 186"/>
                <a:gd name="T10" fmla="*/ 64 w 256"/>
                <a:gd name="T11" fmla="*/ 33 h 186"/>
                <a:gd name="T12" fmla="*/ 87 w 256"/>
                <a:gd name="T13" fmla="*/ 17 h 186"/>
                <a:gd name="T14" fmla="*/ 109 w 256"/>
                <a:gd name="T15" fmla="*/ 0 h 186"/>
                <a:gd name="T16" fmla="*/ 129 w 256"/>
                <a:gd name="T17" fmla="*/ 4 h 186"/>
                <a:gd name="T18" fmla="*/ 125 w 256"/>
                <a:gd name="T19" fmla="*/ 23 h 186"/>
                <a:gd name="T20" fmla="*/ 111 w 256"/>
                <a:gd name="T21" fmla="*/ 31 h 186"/>
                <a:gd name="T22" fmla="*/ 96 w 256"/>
                <a:gd name="T23" fmla="*/ 45 h 186"/>
                <a:gd name="T24" fmla="*/ 81 w 256"/>
                <a:gd name="T25" fmla="*/ 58 h 186"/>
                <a:gd name="T26" fmla="*/ 53 w 256"/>
                <a:gd name="T27" fmla="*/ 76 h 186"/>
                <a:gd name="T28" fmla="*/ 25 w 256"/>
                <a:gd name="T29" fmla="*/ 93 h 186"/>
                <a:gd name="T30" fmla="*/ 25 w 256"/>
                <a:gd name="T31" fmla="*/ 93 h 18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56"/>
                <a:gd name="T49" fmla="*/ 0 h 186"/>
                <a:gd name="T50" fmla="*/ 256 w 256"/>
                <a:gd name="T51" fmla="*/ 186 h 18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56" h="186">
                  <a:moveTo>
                    <a:pt x="49" y="186"/>
                  </a:moveTo>
                  <a:lnTo>
                    <a:pt x="13" y="186"/>
                  </a:lnTo>
                  <a:lnTo>
                    <a:pt x="0" y="165"/>
                  </a:lnTo>
                  <a:lnTo>
                    <a:pt x="21" y="135"/>
                  </a:lnTo>
                  <a:lnTo>
                    <a:pt x="70" y="101"/>
                  </a:lnTo>
                  <a:lnTo>
                    <a:pt x="127" y="66"/>
                  </a:lnTo>
                  <a:lnTo>
                    <a:pt x="173" y="34"/>
                  </a:lnTo>
                  <a:lnTo>
                    <a:pt x="216" y="0"/>
                  </a:lnTo>
                  <a:lnTo>
                    <a:pt x="256" y="8"/>
                  </a:lnTo>
                  <a:lnTo>
                    <a:pt x="249" y="47"/>
                  </a:lnTo>
                  <a:lnTo>
                    <a:pt x="220" y="63"/>
                  </a:lnTo>
                  <a:lnTo>
                    <a:pt x="190" y="89"/>
                  </a:lnTo>
                  <a:lnTo>
                    <a:pt x="161" y="116"/>
                  </a:lnTo>
                  <a:lnTo>
                    <a:pt x="106" y="152"/>
                  </a:lnTo>
                  <a:lnTo>
                    <a:pt x="49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818" y="3248"/>
              <a:ext cx="36" cy="232"/>
            </a:xfrm>
            <a:custGeom>
              <a:avLst/>
              <a:gdLst>
                <a:gd name="T0" fmla="*/ 27 w 70"/>
                <a:gd name="T1" fmla="*/ 10 h 464"/>
                <a:gd name="T2" fmla="*/ 36 w 70"/>
                <a:gd name="T3" fmla="*/ 195 h 464"/>
                <a:gd name="T4" fmla="*/ 34 w 70"/>
                <a:gd name="T5" fmla="*/ 223 h 464"/>
                <a:gd name="T6" fmla="*/ 24 w 70"/>
                <a:gd name="T7" fmla="*/ 232 h 464"/>
                <a:gd name="T8" fmla="*/ 15 w 70"/>
                <a:gd name="T9" fmla="*/ 223 h 464"/>
                <a:gd name="T10" fmla="*/ 3 w 70"/>
                <a:gd name="T11" fmla="*/ 84 h 464"/>
                <a:gd name="T12" fmla="*/ 4 w 70"/>
                <a:gd name="T13" fmla="*/ 38 h 464"/>
                <a:gd name="T14" fmla="*/ 0 w 70"/>
                <a:gd name="T15" fmla="*/ 6 h 464"/>
                <a:gd name="T16" fmla="*/ 12 w 70"/>
                <a:gd name="T17" fmla="*/ 0 h 464"/>
                <a:gd name="T18" fmla="*/ 27 w 70"/>
                <a:gd name="T19" fmla="*/ 10 h 464"/>
                <a:gd name="T20" fmla="*/ 27 w 70"/>
                <a:gd name="T21" fmla="*/ 10 h 4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0"/>
                <a:gd name="T34" fmla="*/ 0 h 464"/>
                <a:gd name="T35" fmla="*/ 70 w 70"/>
                <a:gd name="T36" fmla="*/ 464 h 4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0" h="464">
                  <a:moveTo>
                    <a:pt x="53" y="19"/>
                  </a:moveTo>
                  <a:lnTo>
                    <a:pt x="70" y="389"/>
                  </a:lnTo>
                  <a:lnTo>
                    <a:pt x="66" y="446"/>
                  </a:lnTo>
                  <a:lnTo>
                    <a:pt x="47" y="464"/>
                  </a:lnTo>
                  <a:lnTo>
                    <a:pt x="30" y="446"/>
                  </a:lnTo>
                  <a:lnTo>
                    <a:pt x="5" y="167"/>
                  </a:lnTo>
                  <a:lnTo>
                    <a:pt x="7" y="76"/>
                  </a:lnTo>
                  <a:lnTo>
                    <a:pt x="0" y="11"/>
                  </a:lnTo>
                  <a:lnTo>
                    <a:pt x="24" y="0"/>
                  </a:lnTo>
                  <a:lnTo>
                    <a:pt x="53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3826" y="3269"/>
              <a:ext cx="96" cy="71"/>
            </a:xfrm>
            <a:custGeom>
              <a:avLst/>
              <a:gdLst>
                <a:gd name="T0" fmla="*/ 0 w 192"/>
                <a:gd name="T1" fmla="*/ 51 h 142"/>
                <a:gd name="T2" fmla="*/ 12 w 192"/>
                <a:gd name="T3" fmla="*/ 41 h 142"/>
                <a:gd name="T4" fmla="*/ 31 w 192"/>
                <a:gd name="T5" fmla="*/ 25 h 142"/>
                <a:gd name="T6" fmla="*/ 53 w 192"/>
                <a:gd name="T7" fmla="*/ 9 h 142"/>
                <a:gd name="T8" fmla="*/ 67 w 192"/>
                <a:gd name="T9" fmla="*/ 0 h 142"/>
                <a:gd name="T10" fmla="*/ 96 w 192"/>
                <a:gd name="T11" fmla="*/ 13 h 142"/>
                <a:gd name="T12" fmla="*/ 77 w 192"/>
                <a:gd name="T13" fmla="*/ 28 h 142"/>
                <a:gd name="T14" fmla="*/ 55 w 192"/>
                <a:gd name="T15" fmla="*/ 44 h 142"/>
                <a:gd name="T16" fmla="*/ 33 w 192"/>
                <a:gd name="T17" fmla="*/ 58 h 142"/>
                <a:gd name="T18" fmla="*/ 12 w 192"/>
                <a:gd name="T19" fmla="*/ 71 h 142"/>
                <a:gd name="T20" fmla="*/ 0 w 192"/>
                <a:gd name="T21" fmla="*/ 65 h 142"/>
                <a:gd name="T22" fmla="*/ 0 w 192"/>
                <a:gd name="T23" fmla="*/ 51 h 142"/>
                <a:gd name="T24" fmla="*/ 0 w 192"/>
                <a:gd name="T25" fmla="*/ 51 h 14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142"/>
                <a:gd name="T41" fmla="*/ 192 w 192"/>
                <a:gd name="T42" fmla="*/ 142 h 14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142">
                  <a:moveTo>
                    <a:pt x="0" y="102"/>
                  </a:moveTo>
                  <a:lnTo>
                    <a:pt x="23" y="83"/>
                  </a:lnTo>
                  <a:lnTo>
                    <a:pt x="63" y="51"/>
                  </a:lnTo>
                  <a:lnTo>
                    <a:pt x="106" y="17"/>
                  </a:lnTo>
                  <a:lnTo>
                    <a:pt x="133" y="0"/>
                  </a:lnTo>
                  <a:lnTo>
                    <a:pt x="192" y="26"/>
                  </a:lnTo>
                  <a:lnTo>
                    <a:pt x="154" y="57"/>
                  </a:lnTo>
                  <a:lnTo>
                    <a:pt x="110" y="89"/>
                  </a:lnTo>
                  <a:lnTo>
                    <a:pt x="66" y="117"/>
                  </a:lnTo>
                  <a:lnTo>
                    <a:pt x="23" y="142"/>
                  </a:lnTo>
                  <a:lnTo>
                    <a:pt x="0" y="129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4072" y="3297"/>
              <a:ext cx="96" cy="111"/>
            </a:xfrm>
            <a:custGeom>
              <a:avLst/>
              <a:gdLst>
                <a:gd name="T0" fmla="*/ 17 w 192"/>
                <a:gd name="T1" fmla="*/ 5 h 222"/>
                <a:gd name="T2" fmla="*/ 46 w 192"/>
                <a:gd name="T3" fmla="*/ 42 h 222"/>
                <a:gd name="T4" fmla="*/ 68 w 192"/>
                <a:gd name="T5" fmla="*/ 63 h 222"/>
                <a:gd name="T6" fmla="*/ 90 w 192"/>
                <a:gd name="T7" fmla="*/ 86 h 222"/>
                <a:gd name="T8" fmla="*/ 96 w 192"/>
                <a:gd name="T9" fmla="*/ 111 h 222"/>
                <a:gd name="T10" fmla="*/ 76 w 192"/>
                <a:gd name="T11" fmla="*/ 111 h 222"/>
                <a:gd name="T12" fmla="*/ 57 w 192"/>
                <a:gd name="T13" fmla="*/ 92 h 222"/>
                <a:gd name="T14" fmla="*/ 35 w 192"/>
                <a:gd name="T15" fmla="*/ 66 h 222"/>
                <a:gd name="T16" fmla="*/ 13 w 192"/>
                <a:gd name="T17" fmla="*/ 38 h 222"/>
                <a:gd name="T18" fmla="*/ 0 w 192"/>
                <a:gd name="T19" fmla="*/ 14 h 222"/>
                <a:gd name="T20" fmla="*/ 3 w 192"/>
                <a:gd name="T21" fmla="*/ 0 h 222"/>
                <a:gd name="T22" fmla="*/ 17 w 192"/>
                <a:gd name="T23" fmla="*/ 5 h 222"/>
                <a:gd name="T24" fmla="*/ 17 w 192"/>
                <a:gd name="T25" fmla="*/ 5 h 2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222"/>
                <a:gd name="T41" fmla="*/ 192 w 192"/>
                <a:gd name="T42" fmla="*/ 222 h 2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222">
                  <a:moveTo>
                    <a:pt x="34" y="9"/>
                  </a:moveTo>
                  <a:lnTo>
                    <a:pt x="91" y="83"/>
                  </a:lnTo>
                  <a:lnTo>
                    <a:pt x="135" y="127"/>
                  </a:lnTo>
                  <a:lnTo>
                    <a:pt x="179" y="171"/>
                  </a:lnTo>
                  <a:lnTo>
                    <a:pt x="192" y="222"/>
                  </a:lnTo>
                  <a:lnTo>
                    <a:pt x="152" y="222"/>
                  </a:lnTo>
                  <a:lnTo>
                    <a:pt x="114" y="184"/>
                  </a:lnTo>
                  <a:lnTo>
                    <a:pt x="69" y="131"/>
                  </a:lnTo>
                  <a:lnTo>
                    <a:pt x="27" y="76"/>
                  </a:lnTo>
                  <a:lnTo>
                    <a:pt x="0" y="28"/>
                  </a:lnTo>
                  <a:lnTo>
                    <a:pt x="6" y="0"/>
                  </a:lnTo>
                  <a:lnTo>
                    <a:pt x="34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4157" y="3320"/>
              <a:ext cx="22" cy="236"/>
            </a:xfrm>
            <a:custGeom>
              <a:avLst/>
              <a:gdLst>
                <a:gd name="T0" fmla="*/ 20 w 44"/>
                <a:gd name="T1" fmla="*/ 7 h 472"/>
                <a:gd name="T2" fmla="*/ 20 w 44"/>
                <a:gd name="T3" fmla="*/ 45 h 472"/>
                <a:gd name="T4" fmla="*/ 20 w 44"/>
                <a:gd name="T5" fmla="*/ 87 h 472"/>
                <a:gd name="T6" fmla="*/ 22 w 44"/>
                <a:gd name="T7" fmla="*/ 220 h 472"/>
                <a:gd name="T8" fmla="*/ 17 w 44"/>
                <a:gd name="T9" fmla="*/ 236 h 472"/>
                <a:gd name="T10" fmla="*/ 6 w 44"/>
                <a:gd name="T11" fmla="*/ 218 h 472"/>
                <a:gd name="T12" fmla="*/ 0 w 44"/>
                <a:gd name="T13" fmla="*/ 112 h 472"/>
                <a:gd name="T14" fmla="*/ 7 w 44"/>
                <a:gd name="T15" fmla="*/ 7 h 472"/>
                <a:gd name="T16" fmla="*/ 13 w 44"/>
                <a:gd name="T17" fmla="*/ 0 h 472"/>
                <a:gd name="T18" fmla="*/ 20 w 44"/>
                <a:gd name="T19" fmla="*/ 7 h 472"/>
                <a:gd name="T20" fmla="*/ 20 w 44"/>
                <a:gd name="T21" fmla="*/ 7 h 4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472"/>
                <a:gd name="T35" fmla="*/ 44 w 44"/>
                <a:gd name="T36" fmla="*/ 472 h 4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472">
                  <a:moveTo>
                    <a:pt x="40" y="15"/>
                  </a:moveTo>
                  <a:lnTo>
                    <a:pt x="40" y="90"/>
                  </a:lnTo>
                  <a:lnTo>
                    <a:pt x="40" y="173"/>
                  </a:lnTo>
                  <a:lnTo>
                    <a:pt x="44" y="439"/>
                  </a:lnTo>
                  <a:lnTo>
                    <a:pt x="33" y="472"/>
                  </a:lnTo>
                  <a:lnTo>
                    <a:pt x="12" y="436"/>
                  </a:lnTo>
                  <a:lnTo>
                    <a:pt x="0" y="223"/>
                  </a:lnTo>
                  <a:lnTo>
                    <a:pt x="14" y="13"/>
                  </a:lnTo>
                  <a:lnTo>
                    <a:pt x="27" y="0"/>
                  </a:lnTo>
                  <a:lnTo>
                    <a:pt x="4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4193" y="3337"/>
              <a:ext cx="37" cy="245"/>
            </a:xfrm>
            <a:custGeom>
              <a:avLst/>
              <a:gdLst>
                <a:gd name="T0" fmla="*/ 35 w 74"/>
                <a:gd name="T1" fmla="*/ 9 h 491"/>
                <a:gd name="T2" fmla="*/ 28 w 74"/>
                <a:gd name="T3" fmla="*/ 32 h 491"/>
                <a:gd name="T4" fmla="*/ 29 w 74"/>
                <a:gd name="T5" fmla="*/ 126 h 491"/>
                <a:gd name="T6" fmla="*/ 37 w 74"/>
                <a:gd name="T7" fmla="*/ 231 h 491"/>
                <a:gd name="T8" fmla="*/ 34 w 74"/>
                <a:gd name="T9" fmla="*/ 240 h 491"/>
                <a:gd name="T10" fmla="*/ 26 w 74"/>
                <a:gd name="T11" fmla="*/ 245 h 491"/>
                <a:gd name="T12" fmla="*/ 12 w 74"/>
                <a:gd name="T13" fmla="*/ 235 h 491"/>
                <a:gd name="T14" fmla="*/ 9 w 74"/>
                <a:gd name="T15" fmla="*/ 173 h 491"/>
                <a:gd name="T16" fmla="*/ 7 w 74"/>
                <a:gd name="T17" fmla="*/ 110 h 491"/>
                <a:gd name="T18" fmla="*/ 1 w 74"/>
                <a:gd name="T19" fmla="*/ 29 h 491"/>
                <a:gd name="T20" fmla="*/ 0 w 74"/>
                <a:gd name="T21" fmla="*/ 12 h 491"/>
                <a:gd name="T22" fmla="*/ 5 w 74"/>
                <a:gd name="T23" fmla="*/ 4 h 491"/>
                <a:gd name="T24" fmla="*/ 19 w 74"/>
                <a:gd name="T25" fmla="*/ 0 h 491"/>
                <a:gd name="T26" fmla="*/ 35 w 74"/>
                <a:gd name="T27" fmla="*/ 9 h 491"/>
                <a:gd name="T28" fmla="*/ 35 w 74"/>
                <a:gd name="T29" fmla="*/ 9 h 49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4"/>
                <a:gd name="T46" fmla="*/ 0 h 491"/>
                <a:gd name="T47" fmla="*/ 74 w 74"/>
                <a:gd name="T48" fmla="*/ 491 h 49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4" h="491">
                  <a:moveTo>
                    <a:pt x="70" y="19"/>
                  </a:moveTo>
                  <a:lnTo>
                    <a:pt x="57" y="65"/>
                  </a:lnTo>
                  <a:lnTo>
                    <a:pt x="58" y="253"/>
                  </a:lnTo>
                  <a:lnTo>
                    <a:pt x="74" y="462"/>
                  </a:lnTo>
                  <a:lnTo>
                    <a:pt x="68" y="481"/>
                  </a:lnTo>
                  <a:lnTo>
                    <a:pt x="53" y="491"/>
                  </a:lnTo>
                  <a:lnTo>
                    <a:pt x="24" y="470"/>
                  </a:lnTo>
                  <a:lnTo>
                    <a:pt x="17" y="346"/>
                  </a:lnTo>
                  <a:lnTo>
                    <a:pt x="15" y="221"/>
                  </a:lnTo>
                  <a:lnTo>
                    <a:pt x="3" y="59"/>
                  </a:lnTo>
                  <a:lnTo>
                    <a:pt x="0" y="25"/>
                  </a:lnTo>
                  <a:lnTo>
                    <a:pt x="11" y="8"/>
                  </a:lnTo>
                  <a:lnTo>
                    <a:pt x="38" y="0"/>
                  </a:lnTo>
                  <a:lnTo>
                    <a:pt x="7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4200" y="3339"/>
              <a:ext cx="113" cy="88"/>
            </a:xfrm>
            <a:custGeom>
              <a:avLst/>
              <a:gdLst>
                <a:gd name="T0" fmla="*/ 2 w 224"/>
                <a:gd name="T1" fmla="*/ 74 h 177"/>
                <a:gd name="T2" fmla="*/ 20 w 224"/>
                <a:gd name="T3" fmla="*/ 56 h 177"/>
                <a:gd name="T4" fmla="*/ 46 w 224"/>
                <a:gd name="T5" fmla="*/ 34 h 177"/>
                <a:gd name="T6" fmla="*/ 72 w 224"/>
                <a:gd name="T7" fmla="*/ 13 h 177"/>
                <a:gd name="T8" fmla="*/ 92 w 224"/>
                <a:gd name="T9" fmla="*/ 0 h 177"/>
                <a:gd name="T10" fmla="*/ 113 w 224"/>
                <a:gd name="T11" fmla="*/ 5 h 177"/>
                <a:gd name="T12" fmla="*/ 107 w 224"/>
                <a:gd name="T13" fmla="*/ 26 h 177"/>
                <a:gd name="T14" fmla="*/ 80 w 224"/>
                <a:gd name="T15" fmla="*/ 43 h 177"/>
                <a:gd name="T16" fmla="*/ 53 w 224"/>
                <a:gd name="T17" fmla="*/ 59 h 177"/>
                <a:gd name="T18" fmla="*/ 32 w 224"/>
                <a:gd name="T19" fmla="*/ 74 h 177"/>
                <a:gd name="T20" fmla="*/ 12 w 224"/>
                <a:gd name="T21" fmla="*/ 88 h 177"/>
                <a:gd name="T22" fmla="*/ 0 w 224"/>
                <a:gd name="T23" fmla="*/ 86 h 177"/>
                <a:gd name="T24" fmla="*/ 2 w 224"/>
                <a:gd name="T25" fmla="*/ 74 h 177"/>
                <a:gd name="T26" fmla="*/ 2 w 224"/>
                <a:gd name="T27" fmla="*/ 74 h 17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4"/>
                <a:gd name="T43" fmla="*/ 0 h 177"/>
                <a:gd name="T44" fmla="*/ 224 w 224"/>
                <a:gd name="T45" fmla="*/ 177 h 17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4" h="177">
                  <a:moveTo>
                    <a:pt x="4" y="148"/>
                  </a:moveTo>
                  <a:lnTo>
                    <a:pt x="40" y="112"/>
                  </a:lnTo>
                  <a:lnTo>
                    <a:pt x="91" y="69"/>
                  </a:lnTo>
                  <a:lnTo>
                    <a:pt x="142" y="27"/>
                  </a:lnTo>
                  <a:lnTo>
                    <a:pt x="182" y="0"/>
                  </a:lnTo>
                  <a:lnTo>
                    <a:pt x="224" y="10"/>
                  </a:lnTo>
                  <a:lnTo>
                    <a:pt x="213" y="52"/>
                  </a:lnTo>
                  <a:lnTo>
                    <a:pt x="159" y="86"/>
                  </a:lnTo>
                  <a:lnTo>
                    <a:pt x="106" y="118"/>
                  </a:lnTo>
                  <a:lnTo>
                    <a:pt x="64" y="148"/>
                  </a:lnTo>
                  <a:lnTo>
                    <a:pt x="24" y="177"/>
                  </a:lnTo>
                  <a:lnTo>
                    <a:pt x="0" y="173"/>
                  </a:lnTo>
                  <a:lnTo>
                    <a:pt x="4" y="1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4519" y="3388"/>
              <a:ext cx="89" cy="116"/>
            </a:xfrm>
            <a:custGeom>
              <a:avLst/>
              <a:gdLst>
                <a:gd name="T0" fmla="*/ 21 w 178"/>
                <a:gd name="T1" fmla="*/ 6 h 234"/>
                <a:gd name="T2" fmla="*/ 37 w 178"/>
                <a:gd name="T3" fmla="*/ 31 h 234"/>
                <a:gd name="T4" fmla="*/ 54 w 178"/>
                <a:gd name="T5" fmla="*/ 55 h 234"/>
                <a:gd name="T6" fmla="*/ 72 w 178"/>
                <a:gd name="T7" fmla="*/ 79 h 234"/>
                <a:gd name="T8" fmla="*/ 89 w 178"/>
                <a:gd name="T9" fmla="*/ 104 h 234"/>
                <a:gd name="T10" fmla="*/ 88 w 178"/>
                <a:gd name="T11" fmla="*/ 116 h 234"/>
                <a:gd name="T12" fmla="*/ 76 w 178"/>
                <a:gd name="T13" fmla="*/ 115 h 234"/>
                <a:gd name="T14" fmla="*/ 48 w 178"/>
                <a:gd name="T15" fmla="*/ 91 h 234"/>
                <a:gd name="T16" fmla="*/ 22 w 178"/>
                <a:gd name="T17" fmla="*/ 55 h 234"/>
                <a:gd name="T18" fmla="*/ 0 w 178"/>
                <a:gd name="T19" fmla="*/ 15 h 234"/>
                <a:gd name="T20" fmla="*/ 6 w 178"/>
                <a:gd name="T21" fmla="*/ 0 h 234"/>
                <a:gd name="T22" fmla="*/ 21 w 178"/>
                <a:gd name="T23" fmla="*/ 6 h 234"/>
                <a:gd name="T24" fmla="*/ 21 w 178"/>
                <a:gd name="T25" fmla="*/ 6 h 2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8"/>
                <a:gd name="T40" fmla="*/ 0 h 234"/>
                <a:gd name="T41" fmla="*/ 178 w 178"/>
                <a:gd name="T42" fmla="*/ 234 h 2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8" h="234">
                  <a:moveTo>
                    <a:pt x="41" y="12"/>
                  </a:moveTo>
                  <a:lnTo>
                    <a:pt x="74" y="63"/>
                  </a:lnTo>
                  <a:lnTo>
                    <a:pt x="108" y="110"/>
                  </a:lnTo>
                  <a:lnTo>
                    <a:pt x="144" y="160"/>
                  </a:lnTo>
                  <a:lnTo>
                    <a:pt x="178" y="209"/>
                  </a:lnTo>
                  <a:lnTo>
                    <a:pt x="176" y="234"/>
                  </a:lnTo>
                  <a:lnTo>
                    <a:pt x="152" y="232"/>
                  </a:lnTo>
                  <a:lnTo>
                    <a:pt x="96" y="183"/>
                  </a:lnTo>
                  <a:lnTo>
                    <a:pt x="43" y="110"/>
                  </a:lnTo>
                  <a:lnTo>
                    <a:pt x="0" y="31"/>
                  </a:lnTo>
                  <a:lnTo>
                    <a:pt x="11" y="0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4590" y="3396"/>
              <a:ext cx="30" cy="276"/>
            </a:xfrm>
            <a:custGeom>
              <a:avLst/>
              <a:gdLst>
                <a:gd name="T0" fmla="*/ 15 w 61"/>
                <a:gd name="T1" fmla="*/ 7 h 552"/>
                <a:gd name="T2" fmla="*/ 21 w 61"/>
                <a:gd name="T3" fmla="*/ 109 h 552"/>
                <a:gd name="T4" fmla="*/ 30 w 61"/>
                <a:gd name="T5" fmla="*/ 211 h 552"/>
                <a:gd name="T6" fmla="*/ 23 w 61"/>
                <a:gd name="T7" fmla="*/ 267 h 552"/>
                <a:gd name="T8" fmla="*/ 8 w 61"/>
                <a:gd name="T9" fmla="*/ 276 h 552"/>
                <a:gd name="T10" fmla="*/ 0 w 61"/>
                <a:gd name="T11" fmla="*/ 261 h 552"/>
                <a:gd name="T12" fmla="*/ 5 w 61"/>
                <a:gd name="T13" fmla="*/ 213 h 552"/>
                <a:gd name="T14" fmla="*/ 1 w 61"/>
                <a:gd name="T15" fmla="*/ 7 h 552"/>
                <a:gd name="T16" fmla="*/ 8 w 61"/>
                <a:gd name="T17" fmla="*/ 0 h 552"/>
                <a:gd name="T18" fmla="*/ 15 w 61"/>
                <a:gd name="T19" fmla="*/ 7 h 552"/>
                <a:gd name="T20" fmla="*/ 15 w 61"/>
                <a:gd name="T21" fmla="*/ 7 h 5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1"/>
                <a:gd name="T34" fmla="*/ 0 h 552"/>
                <a:gd name="T35" fmla="*/ 61 w 61"/>
                <a:gd name="T36" fmla="*/ 552 h 55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1" h="552">
                  <a:moveTo>
                    <a:pt x="30" y="14"/>
                  </a:moveTo>
                  <a:lnTo>
                    <a:pt x="42" y="219"/>
                  </a:lnTo>
                  <a:lnTo>
                    <a:pt x="61" y="422"/>
                  </a:lnTo>
                  <a:lnTo>
                    <a:pt x="46" y="534"/>
                  </a:lnTo>
                  <a:lnTo>
                    <a:pt x="17" y="552"/>
                  </a:lnTo>
                  <a:lnTo>
                    <a:pt x="0" y="521"/>
                  </a:lnTo>
                  <a:lnTo>
                    <a:pt x="11" y="426"/>
                  </a:lnTo>
                  <a:lnTo>
                    <a:pt x="2" y="14"/>
                  </a:lnTo>
                  <a:lnTo>
                    <a:pt x="17" y="0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4631" y="3392"/>
              <a:ext cx="29" cy="297"/>
            </a:xfrm>
            <a:custGeom>
              <a:avLst/>
              <a:gdLst>
                <a:gd name="T0" fmla="*/ 22 w 59"/>
                <a:gd name="T1" fmla="*/ 7 h 593"/>
                <a:gd name="T2" fmla="*/ 29 w 59"/>
                <a:gd name="T3" fmla="*/ 141 h 593"/>
                <a:gd name="T4" fmla="*/ 24 w 59"/>
                <a:gd name="T5" fmla="*/ 285 h 593"/>
                <a:gd name="T6" fmla="*/ 21 w 59"/>
                <a:gd name="T7" fmla="*/ 294 h 593"/>
                <a:gd name="T8" fmla="*/ 12 w 59"/>
                <a:gd name="T9" fmla="*/ 297 h 593"/>
                <a:gd name="T10" fmla="*/ 0 w 59"/>
                <a:gd name="T11" fmla="*/ 285 h 593"/>
                <a:gd name="T12" fmla="*/ 5 w 59"/>
                <a:gd name="T13" fmla="*/ 193 h 593"/>
                <a:gd name="T14" fmla="*/ 12 w 59"/>
                <a:gd name="T15" fmla="*/ 101 h 593"/>
                <a:gd name="T16" fmla="*/ 8 w 59"/>
                <a:gd name="T17" fmla="*/ 8 h 593"/>
                <a:gd name="T18" fmla="*/ 14 w 59"/>
                <a:gd name="T19" fmla="*/ 0 h 593"/>
                <a:gd name="T20" fmla="*/ 22 w 59"/>
                <a:gd name="T21" fmla="*/ 7 h 593"/>
                <a:gd name="T22" fmla="*/ 22 w 59"/>
                <a:gd name="T23" fmla="*/ 7 h 5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9"/>
                <a:gd name="T37" fmla="*/ 0 h 593"/>
                <a:gd name="T38" fmla="*/ 59 w 59"/>
                <a:gd name="T39" fmla="*/ 593 h 59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9" h="593">
                  <a:moveTo>
                    <a:pt x="44" y="13"/>
                  </a:moveTo>
                  <a:lnTo>
                    <a:pt x="59" y="281"/>
                  </a:lnTo>
                  <a:lnTo>
                    <a:pt x="49" y="570"/>
                  </a:lnTo>
                  <a:lnTo>
                    <a:pt x="42" y="587"/>
                  </a:lnTo>
                  <a:lnTo>
                    <a:pt x="25" y="593"/>
                  </a:lnTo>
                  <a:lnTo>
                    <a:pt x="0" y="570"/>
                  </a:lnTo>
                  <a:lnTo>
                    <a:pt x="11" y="386"/>
                  </a:lnTo>
                  <a:lnTo>
                    <a:pt x="25" y="201"/>
                  </a:lnTo>
                  <a:lnTo>
                    <a:pt x="17" y="15"/>
                  </a:lnTo>
                  <a:lnTo>
                    <a:pt x="28" y="0"/>
                  </a:lnTo>
                  <a:lnTo>
                    <a:pt x="44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4640" y="3335"/>
              <a:ext cx="94" cy="77"/>
            </a:xfrm>
            <a:custGeom>
              <a:avLst/>
              <a:gdLst>
                <a:gd name="T0" fmla="*/ 1 w 188"/>
                <a:gd name="T1" fmla="*/ 58 h 154"/>
                <a:gd name="T2" fmla="*/ 17 w 188"/>
                <a:gd name="T3" fmla="*/ 44 h 154"/>
                <a:gd name="T4" fmla="*/ 41 w 188"/>
                <a:gd name="T5" fmla="*/ 26 h 154"/>
                <a:gd name="T6" fmla="*/ 67 w 188"/>
                <a:gd name="T7" fmla="*/ 10 h 154"/>
                <a:gd name="T8" fmla="*/ 85 w 188"/>
                <a:gd name="T9" fmla="*/ 0 h 154"/>
                <a:gd name="T10" fmla="*/ 94 w 188"/>
                <a:gd name="T11" fmla="*/ 2 h 154"/>
                <a:gd name="T12" fmla="*/ 91 w 188"/>
                <a:gd name="T13" fmla="*/ 11 h 154"/>
                <a:gd name="T14" fmla="*/ 60 w 188"/>
                <a:gd name="T15" fmla="*/ 35 h 154"/>
                <a:gd name="T16" fmla="*/ 39 w 188"/>
                <a:gd name="T17" fmla="*/ 57 h 154"/>
                <a:gd name="T18" fmla="*/ 17 w 188"/>
                <a:gd name="T19" fmla="*/ 77 h 154"/>
                <a:gd name="T20" fmla="*/ 0 w 188"/>
                <a:gd name="T21" fmla="*/ 76 h 154"/>
                <a:gd name="T22" fmla="*/ 1 w 188"/>
                <a:gd name="T23" fmla="*/ 58 h 154"/>
                <a:gd name="T24" fmla="*/ 1 w 188"/>
                <a:gd name="T25" fmla="*/ 58 h 1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88"/>
                <a:gd name="T40" fmla="*/ 0 h 154"/>
                <a:gd name="T41" fmla="*/ 188 w 188"/>
                <a:gd name="T42" fmla="*/ 154 h 1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88" h="154">
                  <a:moveTo>
                    <a:pt x="2" y="116"/>
                  </a:moveTo>
                  <a:lnTo>
                    <a:pt x="34" y="89"/>
                  </a:lnTo>
                  <a:lnTo>
                    <a:pt x="82" y="53"/>
                  </a:lnTo>
                  <a:lnTo>
                    <a:pt x="133" y="20"/>
                  </a:lnTo>
                  <a:lnTo>
                    <a:pt x="169" y="0"/>
                  </a:lnTo>
                  <a:lnTo>
                    <a:pt x="188" y="5"/>
                  </a:lnTo>
                  <a:lnTo>
                    <a:pt x="182" y="22"/>
                  </a:lnTo>
                  <a:lnTo>
                    <a:pt x="120" y="70"/>
                  </a:lnTo>
                  <a:lnTo>
                    <a:pt x="78" y="114"/>
                  </a:lnTo>
                  <a:lnTo>
                    <a:pt x="34" y="154"/>
                  </a:lnTo>
                  <a:lnTo>
                    <a:pt x="0" y="152"/>
                  </a:lnTo>
                  <a:lnTo>
                    <a:pt x="2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3745" y="3455"/>
              <a:ext cx="492" cy="176"/>
            </a:xfrm>
            <a:custGeom>
              <a:avLst/>
              <a:gdLst>
                <a:gd name="T0" fmla="*/ 9 w 985"/>
                <a:gd name="T1" fmla="*/ 0 h 352"/>
                <a:gd name="T2" fmla="*/ 46 w 985"/>
                <a:gd name="T3" fmla="*/ 13 h 352"/>
                <a:gd name="T4" fmla="*/ 82 w 985"/>
                <a:gd name="T5" fmla="*/ 28 h 352"/>
                <a:gd name="T6" fmla="*/ 118 w 985"/>
                <a:gd name="T7" fmla="*/ 44 h 352"/>
                <a:gd name="T8" fmla="*/ 155 w 985"/>
                <a:gd name="T9" fmla="*/ 57 h 352"/>
                <a:gd name="T10" fmla="*/ 229 w 985"/>
                <a:gd name="T11" fmla="*/ 75 h 352"/>
                <a:gd name="T12" fmla="*/ 328 w 985"/>
                <a:gd name="T13" fmla="*/ 100 h 352"/>
                <a:gd name="T14" fmla="*/ 423 w 985"/>
                <a:gd name="T15" fmla="*/ 125 h 352"/>
                <a:gd name="T16" fmla="*/ 484 w 985"/>
                <a:gd name="T17" fmla="*/ 150 h 352"/>
                <a:gd name="T18" fmla="*/ 492 w 985"/>
                <a:gd name="T19" fmla="*/ 169 h 352"/>
                <a:gd name="T20" fmla="*/ 473 w 985"/>
                <a:gd name="T21" fmla="*/ 176 h 352"/>
                <a:gd name="T22" fmla="*/ 422 w 985"/>
                <a:gd name="T23" fmla="*/ 159 h 352"/>
                <a:gd name="T24" fmla="*/ 395 w 985"/>
                <a:gd name="T25" fmla="*/ 148 h 352"/>
                <a:gd name="T26" fmla="*/ 370 w 985"/>
                <a:gd name="T27" fmla="*/ 138 h 352"/>
                <a:gd name="T28" fmla="*/ 328 w 985"/>
                <a:gd name="T29" fmla="*/ 125 h 352"/>
                <a:gd name="T30" fmla="*/ 281 w 985"/>
                <a:gd name="T31" fmla="*/ 112 h 352"/>
                <a:gd name="T32" fmla="*/ 231 w 985"/>
                <a:gd name="T33" fmla="*/ 99 h 352"/>
                <a:gd name="T34" fmla="*/ 180 w 985"/>
                <a:gd name="T35" fmla="*/ 85 h 352"/>
                <a:gd name="T36" fmla="*/ 130 w 985"/>
                <a:gd name="T37" fmla="*/ 69 h 352"/>
                <a:gd name="T38" fmla="*/ 83 w 985"/>
                <a:gd name="T39" fmla="*/ 51 h 352"/>
                <a:gd name="T40" fmla="*/ 40 w 985"/>
                <a:gd name="T41" fmla="*/ 34 h 352"/>
                <a:gd name="T42" fmla="*/ 4 w 985"/>
                <a:gd name="T43" fmla="*/ 12 h 352"/>
                <a:gd name="T44" fmla="*/ 0 w 985"/>
                <a:gd name="T45" fmla="*/ 3 h 352"/>
                <a:gd name="T46" fmla="*/ 9 w 985"/>
                <a:gd name="T47" fmla="*/ 0 h 352"/>
                <a:gd name="T48" fmla="*/ 9 w 985"/>
                <a:gd name="T49" fmla="*/ 0 h 3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85"/>
                <a:gd name="T76" fmla="*/ 0 h 352"/>
                <a:gd name="T77" fmla="*/ 985 w 985"/>
                <a:gd name="T78" fmla="*/ 352 h 3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85" h="352">
                  <a:moveTo>
                    <a:pt x="19" y="0"/>
                  </a:moveTo>
                  <a:lnTo>
                    <a:pt x="92" y="27"/>
                  </a:lnTo>
                  <a:lnTo>
                    <a:pt x="164" y="57"/>
                  </a:lnTo>
                  <a:lnTo>
                    <a:pt x="236" y="88"/>
                  </a:lnTo>
                  <a:lnTo>
                    <a:pt x="310" y="114"/>
                  </a:lnTo>
                  <a:lnTo>
                    <a:pt x="458" y="150"/>
                  </a:lnTo>
                  <a:lnTo>
                    <a:pt x="656" y="200"/>
                  </a:lnTo>
                  <a:lnTo>
                    <a:pt x="846" y="251"/>
                  </a:lnTo>
                  <a:lnTo>
                    <a:pt x="968" y="300"/>
                  </a:lnTo>
                  <a:lnTo>
                    <a:pt x="985" y="337"/>
                  </a:lnTo>
                  <a:lnTo>
                    <a:pt x="947" y="352"/>
                  </a:lnTo>
                  <a:lnTo>
                    <a:pt x="844" y="318"/>
                  </a:lnTo>
                  <a:lnTo>
                    <a:pt x="791" y="295"/>
                  </a:lnTo>
                  <a:lnTo>
                    <a:pt x="740" y="276"/>
                  </a:lnTo>
                  <a:lnTo>
                    <a:pt x="656" y="251"/>
                  </a:lnTo>
                  <a:lnTo>
                    <a:pt x="563" y="224"/>
                  </a:lnTo>
                  <a:lnTo>
                    <a:pt x="462" y="198"/>
                  </a:lnTo>
                  <a:lnTo>
                    <a:pt x="361" y="169"/>
                  </a:lnTo>
                  <a:lnTo>
                    <a:pt x="261" y="137"/>
                  </a:lnTo>
                  <a:lnTo>
                    <a:pt x="166" y="103"/>
                  </a:lnTo>
                  <a:lnTo>
                    <a:pt x="80" y="67"/>
                  </a:lnTo>
                  <a:lnTo>
                    <a:pt x="8" y="25"/>
                  </a:lnTo>
                  <a:lnTo>
                    <a:pt x="0" y="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3776" y="3238"/>
              <a:ext cx="30" cy="219"/>
            </a:xfrm>
            <a:custGeom>
              <a:avLst/>
              <a:gdLst>
                <a:gd name="T0" fmla="*/ 13 w 61"/>
                <a:gd name="T1" fmla="*/ 6 h 437"/>
                <a:gd name="T2" fmla="*/ 25 w 61"/>
                <a:gd name="T3" fmla="*/ 107 h 437"/>
                <a:gd name="T4" fmla="*/ 30 w 61"/>
                <a:gd name="T5" fmla="*/ 211 h 437"/>
                <a:gd name="T6" fmla="*/ 25 w 61"/>
                <a:gd name="T7" fmla="*/ 219 h 437"/>
                <a:gd name="T8" fmla="*/ 17 w 61"/>
                <a:gd name="T9" fmla="*/ 212 h 437"/>
                <a:gd name="T10" fmla="*/ 15 w 61"/>
                <a:gd name="T11" fmla="*/ 180 h 437"/>
                <a:gd name="T12" fmla="*/ 7 w 61"/>
                <a:gd name="T13" fmla="*/ 62 h 437"/>
                <a:gd name="T14" fmla="*/ 0 w 61"/>
                <a:gd name="T15" fmla="*/ 8 h 437"/>
                <a:gd name="T16" fmla="*/ 6 w 61"/>
                <a:gd name="T17" fmla="*/ 0 h 437"/>
                <a:gd name="T18" fmla="*/ 13 w 61"/>
                <a:gd name="T19" fmla="*/ 6 h 437"/>
                <a:gd name="T20" fmla="*/ 13 w 61"/>
                <a:gd name="T21" fmla="*/ 6 h 4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1"/>
                <a:gd name="T34" fmla="*/ 0 h 437"/>
                <a:gd name="T35" fmla="*/ 61 w 61"/>
                <a:gd name="T36" fmla="*/ 437 h 4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1" h="437">
                  <a:moveTo>
                    <a:pt x="27" y="11"/>
                  </a:moveTo>
                  <a:lnTo>
                    <a:pt x="50" y="214"/>
                  </a:lnTo>
                  <a:lnTo>
                    <a:pt x="61" y="422"/>
                  </a:lnTo>
                  <a:lnTo>
                    <a:pt x="50" y="437"/>
                  </a:lnTo>
                  <a:lnTo>
                    <a:pt x="34" y="424"/>
                  </a:lnTo>
                  <a:lnTo>
                    <a:pt x="31" y="359"/>
                  </a:lnTo>
                  <a:lnTo>
                    <a:pt x="15" y="123"/>
                  </a:lnTo>
                  <a:lnTo>
                    <a:pt x="0" y="15"/>
                  </a:lnTo>
                  <a:lnTo>
                    <a:pt x="12" y="0"/>
                  </a:lnTo>
                  <a:lnTo>
                    <a:pt x="27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3739" y="3405"/>
              <a:ext cx="66" cy="39"/>
            </a:xfrm>
            <a:custGeom>
              <a:avLst/>
              <a:gdLst>
                <a:gd name="T0" fmla="*/ 5 w 133"/>
                <a:gd name="T1" fmla="*/ 26 h 78"/>
                <a:gd name="T2" fmla="*/ 47 w 133"/>
                <a:gd name="T3" fmla="*/ 0 h 78"/>
                <a:gd name="T4" fmla="*/ 66 w 133"/>
                <a:gd name="T5" fmla="*/ 6 h 78"/>
                <a:gd name="T6" fmla="*/ 60 w 133"/>
                <a:gd name="T7" fmla="*/ 25 h 78"/>
                <a:gd name="T8" fmla="*/ 8 w 133"/>
                <a:gd name="T9" fmla="*/ 39 h 78"/>
                <a:gd name="T10" fmla="*/ 0 w 133"/>
                <a:gd name="T11" fmla="*/ 35 h 78"/>
                <a:gd name="T12" fmla="*/ 5 w 133"/>
                <a:gd name="T13" fmla="*/ 26 h 78"/>
                <a:gd name="T14" fmla="*/ 5 w 133"/>
                <a:gd name="T15" fmla="*/ 26 h 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3"/>
                <a:gd name="T25" fmla="*/ 0 h 78"/>
                <a:gd name="T26" fmla="*/ 133 w 133"/>
                <a:gd name="T27" fmla="*/ 78 h 7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3" h="78">
                  <a:moveTo>
                    <a:pt x="10" y="52"/>
                  </a:moveTo>
                  <a:lnTo>
                    <a:pt x="95" y="0"/>
                  </a:lnTo>
                  <a:lnTo>
                    <a:pt x="133" y="12"/>
                  </a:lnTo>
                  <a:lnTo>
                    <a:pt x="120" y="50"/>
                  </a:lnTo>
                  <a:lnTo>
                    <a:pt x="17" y="78"/>
                  </a:lnTo>
                  <a:lnTo>
                    <a:pt x="0" y="69"/>
                  </a:lnTo>
                  <a:lnTo>
                    <a:pt x="1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3828" y="3331"/>
              <a:ext cx="221" cy="82"/>
            </a:xfrm>
            <a:custGeom>
              <a:avLst/>
              <a:gdLst>
                <a:gd name="T0" fmla="*/ 10 w 443"/>
                <a:gd name="T1" fmla="*/ 54 h 163"/>
                <a:gd name="T2" fmla="*/ 61 w 443"/>
                <a:gd name="T3" fmla="*/ 47 h 163"/>
                <a:gd name="T4" fmla="*/ 111 w 443"/>
                <a:gd name="T5" fmla="*/ 29 h 163"/>
                <a:gd name="T6" fmla="*/ 161 w 443"/>
                <a:gd name="T7" fmla="*/ 13 h 163"/>
                <a:gd name="T8" fmla="*/ 212 w 443"/>
                <a:gd name="T9" fmla="*/ 0 h 163"/>
                <a:gd name="T10" fmla="*/ 221 w 443"/>
                <a:gd name="T11" fmla="*/ 4 h 163"/>
                <a:gd name="T12" fmla="*/ 216 w 443"/>
                <a:gd name="T13" fmla="*/ 14 h 163"/>
                <a:gd name="T14" fmla="*/ 198 w 443"/>
                <a:gd name="T15" fmla="*/ 22 h 163"/>
                <a:gd name="T16" fmla="*/ 169 w 443"/>
                <a:gd name="T17" fmla="*/ 34 h 163"/>
                <a:gd name="T18" fmla="*/ 118 w 443"/>
                <a:gd name="T19" fmla="*/ 53 h 163"/>
                <a:gd name="T20" fmla="*/ 35 w 443"/>
                <a:gd name="T21" fmla="*/ 73 h 163"/>
                <a:gd name="T22" fmla="*/ 15 w 443"/>
                <a:gd name="T23" fmla="*/ 82 h 163"/>
                <a:gd name="T24" fmla="*/ 4 w 443"/>
                <a:gd name="T25" fmla="*/ 80 h 163"/>
                <a:gd name="T26" fmla="*/ 0 w 443"/>
                <a:gd name="T27" fmla="*/ 71 h 163"/>
                <a:gd name="T28" fmla="*/ 1 w 443"/>
                <a:gd name="T29" fmla="*/ 59 h 163"/>
                <a:gd name="T30" fmla="*/ 10 w 443"/>
                <a:gd name="T31" fmla="*/ 54 h 163"/>
                <a:gd name="T32" fmla="*/ 10 w 443"/>
                <a:gd name="T33" fmla="*/ 54 h 1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43"/>
                <a:gd name="T52" fmla="*/ 0 h 163"/>
                <a:gd name="T53" fmla="*/ 443 w 443"/>
                <a:gd name="T54" fmla="*/ 163 h 16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43" h="163">
                  <a:moveTo>
                    <a:pt x="21" y="108"/>
                  </a:moveTo>
                  <a:lnTo>
                    <a:pt x="123" y="93"/>
                  </a:lnTo>
                  <a:lnTo>
                    <a:pt x="222" y="57"/>
                  </a:lnTo>
                  <a:lnTo>
                    <a:pt x="323" y="25"/>
                  </a:lnTo>
                  <a:lnTo>
                    <a:pt x="425" y="0"/>
                  </a:lnTo>
                  <a:lnTo>
                    <a:pt x="443" y="8"/>
                  </a:lnTo>
                  <a:lnTo>
                    <a:pt x="433" y="27"/>
                  </a:lnTo>
                  <a:lnTo>
                    <a:pt x="397" y="44"/>
                  </a:lnTo>
                  <a:lnTo>
                    <a:pt x="338" y="67"/>
                  </a:lnTo>
                  <a:lnTo>
                    <a:pt x="237" y="105"/>
                  </a:lnTo>
                  <a:lnTo>
                    <a:pt x="70" y="146"/>
                  </a:lnTo>
                  <a:lnTo>
                    <a:pt x="30" y="163"/>
                  </a:lnTo>
                  <a:lnTo>
                    <a:pt x="9" y="160"/>
                  </a:lnTo>
                  <a:lnTo>
                    <a:pt x="0" y="141"/>
                  </a:lnTo>
                  <a:lnTo>
                    <a:pt x="2" y="118"/>
                  </a:lnTo>
                  <a:lnTo>
                    <a:pt x="21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3761" y="3523"/>
              <a:ext cx="426" cy="154"/>
            </a:xfrm>
            <a:custGeom>
              <a:avLst/>
              <a:gdLst>
                <a:gd name="T0" fmla="*/ 8 w 851"/>
                <a:gd name="T1" fmla="*/ 0 h 308"/>
                <a:gd name="T2" fmla="*/ 60 w 851"/>
                <a:gd name="T3" fmla="*/ 11 h 308"/>
                <a:gd name="T4" fmla="*/ 89 w 851"/>
                <a:gd name="T5" fmla="*/ 24 h 308"/>
                <a:gd name="T6" fmla="*/ 112 w 851"/>
                <a:gd name="T7" fmla="*/ 34 h 308"/>
                <a:gd name="T8" fmla="*/ 160 w 851"/>
                <a:gd name="T9" fmla="*/ 48 h 308"/>
                <a:gd name="T10" fmla="*/ 207 w 851"/>
                <a:gd name="T11" fmla="*/ 62 h 308"/>
                <a:gd name="T12" fmla="*/ 301 w 851"/>
                <a:gd name="T13" fmla="*/ 89 h 308"/>
                <a:gd name="T14" fmla="*/ 329 w 851"/>
                <a:gd name="T15" fmla="*/ 101 h 308"/>
                <a:gd name="T16" fmla="*/ 356 w 851"/>
                <a:gd name="T17" fmla="*/ 114 h 308"/>
                <a:gd name="T18" fmla="*/ 419 w 851"/>
                <a:gd name="T19" fmla="*/ 132 h 308"/>
                <a:gd name="T20" fmla="*/ 426 w 851"/>
                <a:gd name="T21" fmla="*/ 148 h 308"/>
                <a:gd name="T22" fmla="*/ 411 w 851"/>
                <a:gd name="T23" fmla="*/ 154 h 308"/>
                <a:gd name="T24" fmla="*/ 353 w 851"/>
                <a:gd name="T25" fmla="*/ 132 h 308"/>
                <a:gd name="T26" fmla="*/ 324 w 851"/>
                <a:gd name="T27" fmla="*/ 120 h 308"/>
                <a:gd name="T28" fmla="*/ 295 w 851"/>
                <a:gd name="T29" fmla="*/ 108 h 308"/>
                <a:gd name="T30" fmla="*/ 248 w 851"/>
                <a:gd name="T31" fmla="*/ 93 h 308"/>
                <a:gd name="T32" fmla="*/ 202 w 851"/>
                <a:gd name="T33" fmla="*/ 78 h 308"/>
                <a:gd name="T34" fmla="*/ 154 w 851"/>
                <a:gd name="T35" fmla="*/ 62 h 308"/>
                <a:gd name="T36" fmla="*/ 107 w 851"/>
                <a:gd name="T37" fmla="*/ 45 h 308"/>
                <a:gd name="T38" fmla="*/ 75 w 851"/>
                <a:gd name="T39" fmla="*/ 33 h 308"/>
                <a:gd name="T40" fmla="*/ 43 w 851"/>
                <a:gd name="T41" fmla="*/ 20 h 308"/>
                <a:gd name="T42" fmla="*/ 7 w 851"/>
                <a:gd name="T43" fmla="*/ 13 h 308"/>
                <a:gd name="T44" fmla="*/ 0 w 851"/>
                <a:gd name="T45" fmla="*/ 5 h 308"/>
                <a:gd name="T46" fmla="*/ 8 w 851"/>
                <a:gd name="T47" fmla="*/ 0 h 308"/>
                <a:gd name="T48" fmla="*/ 8 w 851"/>
                <a:gd name="T49" fmla="*/ 0 h 3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51"/>
                <a:gd name="T76" fmla="*/ 0 h 308"/>
                <a:gd name="T77" fmla="*/ 851 w 851"/>
                <a:gd name="T78" fmla="*/ 308 h 3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51" h="308">
                  <a:moveTo>
                    <a:pt x="15" y="0"/>
                  </a:moveTo>
                  <a:lnTo>
                    <a:pt x="119" y="23"/>
                  </a:lnTo>
                  <a:lnTo>
                    <a:pt x="178" y="48"/>
                  </a:lnTo>
                  <a:lnTo>
                    <a:pt x="224" y="67"/>
                  </a:lnTo>
                  <a:lnTo>
                    <a:pt x="319" y="97"/>
                  </a:lnTo>
                  <a:lnTo>
                    <a:pt x="414" y="124"/>
                  </a:lnTo>
                  <a:lnTo>
                    <a:pt x="602" y="179"/>
                  </a:lnTo>
                  <a:lnTo>
                    <a:pt x="657" y="203"/>
                  </a:lnTo>
                  <a:lnTo>
                    <a:pt x="712" y="228"/>
                  </a:lnTo>
                  <a:lnTo>
                    <a:pt x="838" y="264"/>
                  </a:lnTo>
                  <a:lnTo>
                    <a:pt x="851" y="295"/>
                  </a:lnTo>
                  <a:lnTo>
                    <a:pt x="821" y="308"/>
                  </a:lnTo>
                  <a:lnTo>
                    <a:pt x="705" y="264"/>
                  </a:lnTo>
                  <a:lnTo>
                    <a:pt x="648" y="240"/>
                  </a:lnTo>
                  <a:lnTo>
                    <a:pt x="589" y="217"/>
                  </a:lnTo>
                  <a:lnTo>
                    <a:pt x="496" y="186"/>
                  </a:lnTo>
                  <a:lnTo>
                    <a:pt x="403" y="156"/>
                  </a:lnTo>
                  <a:lnTo>
                    <a:pt x="308" y="125"/>
                  </a:lnTo>
                  <a:lnTo>
                    <a:pt x="214" y="91"/>
                  </a:lnTo>
                  <a:lnTo>
                    <a:pt x="150" y="65"/>
                  </a:lnTo>
                  <a:lnTo>
                    <a:pt x="85" y="40"/>
                  </a:lnTo>
                  <a:lnTo>
                    <a:pt x="13" y="27"/>
                  </a:lnTo>
                  <a:lnTo>
                    <a:pt x="0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4033" y="3290"/>
              <a:ext cx="21" cy="134"/>
            </a:xfrm>
            <a:custGeom>
              <a:avLst/>
              <a:gdLst>
                <a:gd name="T0" fmla="*/ 13 w 42"/>
                <a:gd name="T1" fmla="*/ 6 h 268"/>
                <a:gd name="T2" fmla="*/ 21 w 42"/>
                <a:gd name="T3" fmla="*/ 126 h 268"/>
                <a:gd name="T4" fmla="*/ 13 w 42"/>
                <a:gd name="T5" fmla="*/ 134 h 268"/>
                <a:gd name="T6" fmla="*/ 6 w 42"/>
                <a:gd name="T7" fmla="*/ 126 h 268"/>
                <a:gd name="T8" fmla="*/ 4 w 42"/>
                <a:gd name="T9" fmla="*/ 113 h 268"/>
                <a:gd name="T10" fmla="*/ 5 w 42"/>
                <a:gd name="T11" fmla="*/ 50 h 268"/>
                <a:gd name="T12" fmla="*/ 0 w 42"/>
                <a:gd name="T13" fmla="*/ 8 h 268"/>
                <a:gd name="T14" fmla="*/ 5 w 42"/>
                <a:gd name="T15" fmla="*/ 0 h 268"/>
                <a:gd name="T16" fmla="*/ 13 w 42"/>
                <a:gd name="T17" fmla="*/ 6 h 268"/>
                <a:gd name="T18" fmla="*/ 13 w 42"/>
                <a:gd name="T19" fmla="*/ 6 h 2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"/>
                <a:gd name="T31" fmla="*/ 0 h 268"/>
                <a:gd name="T32" fmla="*/ 42 w 42"/>
                <a:gd name="T33" fmla="*/ 268 h 2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" h="268">
                  <a:moveTo>
                    <a:pt x="27" y="12"/>
                  </a:moveTo>
                  <a:lnTo>
                    <a:pt x="42" y="253"/>
                  </a:lnTo>
                  <a:lnTo>
                    <a:pt x="27" y="268"/>
                  </a:lnTo>
                  <a:lnTo>
                    <a:pt x="12" y="253"/>
                  </a:lnTo>
                  <a:lnTo>
                    <a:pt x="8" y="227"/>
                  </a:lnTo>
                  <a:lnTo>
                    <a:pt x="10" y="101"/>
                  </a:lnTo>
                  <a:lnTo>
                    <a:pt x="0" y="17"/>
                  </a:lnTo>
                  <a:lnTo>
                    <a:pt x="10" y="0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4050" y="3400"/>
              <a:ext cx="93" cy="41"/>
            </a:xfrm>
            <a:custGeom>
              <a:avLst/>
              <a:gdLst>
                <a:gd name="T0" fmla="*/ 8 w 187"/>
                <a:gd name="T1" fmla="*/ 0 h 82"/>
                <a:gd name="T2" fmla="*/ 49 w 187"/>
                <a:gd name="T3" fmla="*/ 10 h 82"/>
                <a:gd name="T4" fmla="*/ 88 w 187"/>
                <a:gd name="T5" fmla="*/ 24 h 82"/>
                <a:gd name="T6" fmla="*/ 93 w 187"/>
                <a:gd name="T7" fmla="*/ 36 h 82"/>
                <a:gd name="T8" fmla="*/ 82 w 187"/>
                <a:gd name="T9" fmla="*/ 41 h 82"/>
                <a:gd name="T10" fmla="*/ 39 w 187"/>
                <a:gd name="T11" fmla="*/ 23 h 82"/>
                <a:gd name="T12" fmla="*/ 5 w 187"/>
                <a:gd name="T13" fmla="*/ 13 h 82"/>
                <a:gd name="T14" fmla="*/ 0 w 187"/>
                <a:gd name="T15" fmla="*/ 5 h 82"/>
                <a:gd name="T16" fmla="*/ 8 w 187"/>
                <a:gd name="T17" fmla="*/ 0 h 82"/>
                <a:gd name="T18" fmla="*/ 8 w 187"/>
                <a:gd name="T19" fmla="*/ 0 h 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7"/>
                <a:gd name="T31" fmla="*/ 0 h 82"/>
                <a:gd name="T32" fmla="*/ 187 w 187"/>
                <a:gd name="T33" fmla="*/ 82 h 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7" h="82">
                  <a:moveTo>
                    <a:pt x="16" y="0"/>
                  </a:moveTo>
                  <a:lnTo>
                    <a:pt x="99" y="21"/>
                  </a:lnTo>
                  <a:lnTo>
                    <a:pt x="177" y="49"/>
                  </a:lnTo>
                  <a:lnTo>
                    <a:pt x="187" y="72"/>
                  </a:lnTo>
                  <a:lnTo>
                    <a:pt x="164" y="82"/>
                  </a:lnTo>
                  <a:lnTo>
                    <a:pt x="78" y="47"/>
                  </a:lnTo>
                  <a:lnTo>
                    <a:pt x="10" y="26"/>
                  </a:lnTo>
                  <a:lnTo>
                    <a:pt x="0" y="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4211" y="3451"/>
              <a:ext cx="210" cy="65"/>
            </a:xfrm>
            <a:custGeom>
              <a:avLst/>
              <a:gdLst>
                <a:gd name="T0" fmla="*/ 9 w 420"/>
                <a:gd name="T1" fmla="*/ 0 h 129"/>
                <a:gd name="T2" fmla="*/ 62 w 420"/>
                <a:gd name="T3" fmla="*/ 12 h 129"/>
                <a:gd name="T4" fmla="*/ 118 w 420"/>
                <a:gd name="T5" fmla="*/ 29 h 129"/>
                <a:gd name="T6" fmla="*/ 157 w 420"/>
                <a:gd name="T7" fmla="*/ 45 h 129"/>
                <a:gd name="T8" fmla="*/ 198 w 420"/>
                <a:gd name="T9" fmla="*/ 43 h 129"/>
                <a:gd name="T10" fmla="*/ 210 w 420"/>
                <a:gd name="T11" fmla="*/ 46 h 129"/>
                <a:gd name="T12" fmla="*/ 206 w 420"/>
                <a:gd name="T13" fmla="*/ 58 h 129"/>
                <a:gd name="T14" fmla="*/ 184 w 420"/>
                <a:gd name="T15" fmla="*/ 65 h 129"/>
                <a:gd name="T16" fmla="*/ 160 w 420"/>
                <a:gd name="T17" fmla="*/ 61 h 129"/>
                <a:gd name="T18" fmla="*/ 114 w 420"/>
                <a:gd name="T19" fmla="*/ 44 h 129"/>
                <a:gd name="T20" fmla="*/ 56 w 420"/>
                <a:gd name="T21" fmla="*/ 28 h 129"/>
                <a:gd name="T22" fmla="*/ 6 w 420"/>
                <a:gd name="T23" fmla="*/ 13 h 129"/>
                <a:gd name="T24" fmla="*/ 0 w 420"/>
                <a:gd name="T25" fmla="*/ 5 h 129"/>
                <a:gd name="T26" fmla="*/ 9 w 420"/>
                <a:gd name="T27" fmla="*/ 0 h 129"/>
                <a:gd name="T28" fmla="*/ 9 w 420"/>
                <a:gd name="T29" fmla="*/ 0 h 1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0"/>
                <a:gd name="T46" fmla="*/ 0 h 129"/>
                <a:gd name="T47" fmla="*/ 420 w 420"/>
                <a:gd name="T48" fmla="*/ 129 h 12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0" h="129">
                  <a:moveTo>
                    <a:pt x="17" y="0"/>
                  </a:moveTo>
                  <a:lnTo>
                    <a:pt x="125" y="24"/>
                  </a:lnTo>
                  <a:lnTo>
                    <a:pt x="237" y="58"/>
                  </a:lnTo>
                  <a:lnTo>
                    <a:pt x="313" y="89"/>
                  </a:lnTo>
                  <a:lnTo>
                    <a:pt x="395" y="85"/>
                  </a:lnTo>
                  <a:lnTo>
                    <a:pt x="420" y="91"/>
                  </a:lnTo>
                  <a:lnTo>
                    <a:pt x="412" y="115"/>
                  </a:lnTo>
                  <a:lnTo>
                    <a:pt x="368" y="129"/>
                  </a:lnTo>
                  <a:lnTo>
                    <a:pt x="319" y="121"/>
                  </a:lnTo>
                  <a:lnTo>
                    <a:pt x="228" y="87"/>
                  </a:lnTo>
                  <a:lnTo>
                    <a:pt x="112" y="55"/>
                  </a:lnTo>
                  <a:lnTo>
                    <a:pt x="11" y="26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4402" y="3379"/>
              <a:ext cx="25" cy="138"/>
            </a:xfrm>
            <a:custGeom>
              <a:avLst/>
              <a:gdLst>
                <a:gd name="T0" fmla="*/ 18 w 49"/>
                <a:gd name="T1" fmla="*/ 5 h 276"/>
                <a:gd name="T2" fmla="*/ 25 w 49"/>
                <a:gd name="T3" fmla="*/ 63 h 276"/>
                <a:gd name="T4" fmla="*/ 23 w 49"/>
                <a:gd name="T5" fmla="*/ 125 h 276"/>
                <a:gd name="T6" fmla="*/ 12 w 49"/>
                <a:gd name="T7" fmla="*/ 138 h 276"/>
                <a:gd name="T8" fmla="*/ 0 w 49"/>
                <a:gd name="T9" fmla="*/ 127 h 276"/>
                <a:gd name="T10" fmla="*/ 2 w 49"/>
                <a:gd name="T11" fmla="*/ 89 h 276"/>
                <a:gd name="T12" fmla="*/ 9 w 49"/>
                <a:gd name="T13" fmla="*/ 52 h 276"/>
                <a:gd name="T14" fmla="*/ 5 w 49"/>
                <a:gd name="T15" fmla="*/ 9 h 276"/>
                <a:gd name="T16" fmla="*/ 10 w 49"/>
                <a:gd name="T17" fmla="*/ 0 h 276"/>
                <a:gd name="T18" fmla="*/ 18 w 49"/>
                <a:gd name="T19" fmla="*/ 5 h 276"/>
                <a:gd name="T20" fmla="*/ 18 w 49"/>
                <a:gd name="T21" fmla="*/ 5 h 2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9"/>
                <a:gd name="T34" fmla="*/ 0 h 276"/>
                <a:gd name="T35" fmla="*/ 49 w 49"/>
                <a:gd name="T36" fmla="*/ 276 h 2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9" h="276">
                  <a:moveTo>
                    <a:pt x="36" y="10"/>
                  </a:moveTo>
                  <a:lnTo>
                    <a:pt x="49" y="127"/>
                  </a:lnTo>
                  <a:lnTo>
                    <a:pt x="45" y="251"/>
                  </a:lnTo>
                  <a:lnTo>
                    <a:pt x="23" y="276"/>
                  </a:lnTo>
                  <a:lnTo>
                    <a:pt x="0" y="255"/>
                  </a:lnTo>
                  <a:lnTo>
                    <a:pt x="4" y="179"/>
                  </a:lnTo>
                  <a:lnTo>
                    <a:pt x="17" y="105"/>
                  </a:lnTo>
                  <a:lnTo>
                    <a:pt x="9" y="17"/>
                  </a:lnTo>
                  <a:lnTo>
                    <a:pt x="19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4427" y="3485"/>
              <a:ext cx="117" cy="58"/>
            </a:xfrm>
            <a:custGeom>
              <a:avLst/>
              <a:gdLst>
                <a:gd name="T0" fmla="*/ 14 w 236"/>
                <a:gd name="T1" fmla="*/ 0 h 118"/>
                <a:gd name="T2" fmla="*/ 29 w 236"/>
                <a:gd name="T3" fmla="*/ 10 h 118"/>
                <a:gd name="T4" fmla="*/ 68 w 236"/>
                <a:gd name="T5" fmla="*/ 23 h 118"/>
                <a:gd name="T6" fmla="*/ 111 w 236"/>
                <a:gd name="T7" fmla="*/ 35 h 118"/>
                <a:gd name="T8" fmla="*/ 117 w 236"/>
                <a:gd name="T9" fmla="*/ 52 h 118"/>
                <a:gd name="T10" fmla="*/ 100 w 236"/>
                <a:gd name="T11" fmla="*/ 58 h 118"/>
                <a:gd name="T12" fmla="*/ 62 w 236"/>
                <a:gd name="T13" fmla="*/ 39 h 118"/>
                <a:gd name="T14" fmla="*/ 43 w 236"/>
                <a:gd name="T15" fmla="*/ 29 h 118"/>
                <a:gd name="T16" fmla="*/ 25 w 236"/>
                <a:gd name="T17" fmla="*/ 24 h 118"/>
                <a:gd name="T18" fmla="*/ 6 w 236"/>
                <a:gd name="T19" fmla="*/ 22 h 118"/>
                <a:gd name="T20" fmla="*/ 0 w 236"/>
                <a:gd name="T21" fmla="*/ 7 h 118"/>
                <a:gd name="T22" fmla="*/ 6 w 236"/>
                <a:gd name="T23" fmla="*/ 0 h 118"/>
                <a:gd name="T24" fmla="*/ 14 w 236"/>
                <a:gd name="T25" fmla="*/ 0 h 118"/>
                <a:gd name="T26" fmla="*/ 14 w 236"/>
                <a:gd name="T27" fmla="*/ 0 h 1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36"/>
                <a:gd name="T43" fmla="*/ 0 h 118"/>
                <a:gd name="T44" fmla="*/ 236 w 236"/>
                <a:gd name="T45" fmla="*/ 118 h 1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36" h="118">
                  <a:moveTo>
                    <a:pt x="29" y="0"/>
                  </a:moveTo>
                  <a:lnTo>
                    <a:pt x="59" y="21"/>
                  </a:lnTo>
                  <a:lnTo>
                    <a:pt x="137" y="46"/>
                  </a:lnTo>
                  <a:lnTo>
                    <a:pt x="223" y="72"/>
                  </a:lnTo>
                  <a:lnTo>
                    <a:pt x="236" y="105"/>
                  </a:lnTo>
                  <a:lnTo>
                    <a:pt x="202" y="118"/>
                  </a:lnTo>
                  <a:lnTo>
                    <a:pt x="126" y="80"/>
                  </a:lnTo>
                  <a:lnTo>
                    <a:pt x="86" y="59"/>
                  </a:lnTo>
                  <a:lnTo>
                    <a:pt x="51" y="48"/>
                  </a:lnTo>
                  <a:lnTo>
                    <a:pt x="13" y="44"/>
                  </a:lnTo>
                  <a:lnTo>
                    <a:pt x="0" y="15"/>
                  </a:lnTo>
                  <a:lnTo>
                    <a:pt x="12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4538" y="3405"/>
              <a:ext cx="63" cy="182"/>
            </a:xfrm>
            <a:custGeom>
              <a:avLst/>
              <a:gdLst>
                <a:gd name="T0" fmla="*/ 25 w 127"/>
                <a:gd name="T1" fmla="*/ 157 h 365"/>
                <a:gd name="T2" fmla="*/ 57 w 127"/>
                <a:gd name="T3" fmla="*/ 172 h 365"/>
                <a:gd name="T4" fmla="*/ 63 w 127"/>
                <a:gd name="T5" fmla="*/ 182 h 365"/>
                <a:gd name="T6" fmla="*/ 12 w 127"/>
                <a:gd name="T7" fmla="*/ 175 h 365"/>
                <a:gd name="T8" fmla="*/ 1 w 127"/>
                <a:gd name="T9" fmla="*/ 141 h 365"/>
                <a:gd name="T10" fmla="*/ 2 w 127"/>
                <a:gd name="T11" fmla="*/ 104 h 365"/>
                <a:gd name="T12" fmla="*/ 0 w 127"/>
                <a:gd name="T13" fmla="*/ 12 h 365"/>
                <a:gd name="T14" fmla="*/ 3 w 127"/>
                <a:gd name="T15" fmla="*/ 3 h 365"/>
                <a:gd name="T16" fmla="*/ 12 w 127"/>
                <a:gd name="T17" fmla="*/ 0 h 365"/>
                <a:gd name="T18" fmla="*/ 24 w 127"/>
                <a:gd name="T19" fmla="*/ 12 h 365"/>
                <a:gd name="T20" fmla="*/ 17 w 127"/>
                <a:gd name="T21" fmla="*/ 87 h 365"/>
                <a:gd name="T22" fmla="*/ 16 w 127"/>
                <a:gd name="T23" fmla="*/ 127 h 365"/>
                <a:gd name="T24" fmla="*/ 25 w 127"/>
                <a:gd name="T25" fmla="*/ 157 h 365"/>
                <a:gd name="T26" fmla="*/ 25 w 127"/>
                <a:gd name="T27" fmla="*/ 157 h 3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7"/>
                <a:gd name="T43" fmla="*/ 0 h 365"/>
                <a:gd name="T44" fmla="*/ 127 w 127"/>
                <a:gd name="T45" fmla="*/ 365 h 3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7" h="365">
                  <a:moveTo>
                    <a:pt x="51" y="314"/>
                  </a:moveTo>
                  <a:lnTo>
                    <a:pt x="115" y="344"/>
                  </a:lnTo>
                  <a:lnTo>
                    <a:pt x="127" y="365"/>
                  </a:lnTo>
                  <a:lnTo>
                    <a:pt x="24" y="350"/>
                  </a:lnTo>
                  <a:lnTo>
                    <a:pt x="3" y="282"/>
                  </a:lnTo>
                  <a:lnTo>
                    <a:pt x="5" y="209"/>
                  </a:lnTo>
                  <a:lnTo>
                    <a:pt x="0" y="25"/>
                  </a:lnTo>
                  <a:lnTo>
                    <a:pt x="7" y="6"/>
                  </a:lnTo>
                  <a:lnTo>
                    <a:pt x="24" y="0"/>
                  </a:lnTo>
                  <a:lnTo>
                    <a:pt x="49" y="25"/>
                  </a:lnTo>
                  <a:lnTo>
                    <a:pt x="34" y="175"/>
                  </a:lnTo>
                  <a:lnTo>
                    <a:pt x="32" y="255"/>
                  </a:lnTo>
                  <a:lnTo>
                    <a:pt x="51" y="3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4441" y="3386"/>
              <a:ext cx="85" cy="100"/>
            </a:xfrm>
            <a:custGeom>
              <a:avLst/>
              <a:gdLst>
                <a:gd name="T0" fmla="*/ 20 w 171"/>
                <a:gd name="T1" fmla="*/ 74 h 202"/>
                <a:gd name="T2" fmla="*/ 35 w 171"/>
                <a:gd name="T3" fmla="*/ 78 h 202"/>
                <a:gd name="T4" fmla="*/ 50 w 171"/>
                <a:gd name="T5" fmla="*/ 77 h 202"/>
                <a:gd name="T6" fmla="*/ 60 w 171"/>
                <a:gd name="T7" fmla="*/ 51 h 202"/>
                <a:gd name="T8" fmla="*/ 58 w 171"/>
                <a:gd name="T9" fmla="*/ 20 h 202"/>
                <a:gd name="T10" fmla="*/ 61 w 171"/>
                <a:gd name="T11" fmla="*/ 9 h 202"/>
                <a:gd name="T12" fmla="*/ 71 w 171"/>
                <a:gd name="T13" fmla="*/ 7 h 202"/>
                <a:gd name="T14" fmla="*/ 84 w 171"/>
                <a:gd name="T15" fmla="*/ 20 h 202"/>
                <a:gd name="T16" fmla="*/ 85 w 171"/>
                <a:gd name="T17" fmla="*/ 42 h 202"/>
                <a:gd name="T18" fmla="*/ 84 w 171"/>
                <a:gd name="T19" fmla="*/ 63 h 202"/>
                <a:gd name="T20" fmla="*/ 79 w 171"/>
                <a:gd name="T21" fmla="*/ 84 h 202"/>
                <a:gd name="T22" fmla="*/ 64 w 171"/>
                <a:gd name="T23" fmla="*/ 100 h 202"/>
                <a:gd name="T24" fmla="*/ 38 w 171"/>
                <a:gd name="T25" fmla="*/ 100 h 202"/>
                <a:gd name="T26" fmla="*/ 10 w 171"/>
                <a:gd name="T27" fmla="*/ 92 h 202"/>
                <a:gd name="T28" fmla="*/ 0 w 171"/>
                <a:gd name="T29" fmla="*/ 82 h 202"/>
                <a:gd name="T30" fmla="*/ 9 w 171"/>
                <a:gd name="T31" fmla="*/ 7 h 202"/>
                <a:gd name="T32" fmla="*/ 17 w 171"/>
                <a:gd name="T33" fmla="*/ 0 h 202"/>
                <a:gd name="T34" fmla="*/ 23 w 171"/>
                <a:gd name="T35" fmla="*/ 8 h 202"/>
                <a:gd name="T36" fmla="*/ 20 w 171"/>
                <a:gd name="T37" fmla="*/ 74 h 202"/>
                <a:gd name="T38" fmla="*/ 20 w 171"/>
                <a:gd name="T39" fmla="*/ 74 h 20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71"/>
                <a:gd name="T61" fmla="*/ 0 h 202"/>
                <a:gd name="T62" fmla="*/ 171 w 171"/>
                <a:gd name="T63" fmla="*/ 202 h 20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71" h="202">
                  <a:moveTo>
                    <a:pt x="41" y="149"/>
                  </a:moveTo>
                  <a:lnTo>
                    <a:pt x="70" y="158"/>
                  </a:lnTo>
                  <a:lnTo>
                    <a:pt x="100" y="156"/>
                  </a:lnTo>
                  <a:lnTo>
                    <a:pt x="121" y="103"/>
                  </a:lnTo>
                  <a:lnTo>
                    <a:pt x="116" y="40"/>
                  </a:lnTo>
                  <a:lnTo>
                    <a:pt x="123" y="19"/>
                  </a:lnTo>
                  <a:lnTo>
                    <a:pt x="142" y="14"/>
                  </a:lnTo>
                  <a:lnTo>
                    <a:pt x="169" y="40"/>
                  </a:lnTo>
                  <a:lnTo>
                    <a:pt x="171" y="84"/>
                  </a:lnTo>
                  <a:lnTo>
                    <a:pt x="169" y="128"/>
                  </a:lnTo>
                  <a:lnTo>
                    <a:pt x="159" y="170"/>
                  </a:lnTo>
                  <a:lnTo>
                    <a:pt x="129" y="202"/>
                  </a:lnTo>
                  <a:lnTo>
                    <a:pt x="76" y="202"/>
                  </a:lnTo>
                  <a:lnTo>
                    <a:pt x="21" y="185"/>
                  </a:lnTo>
                  <a:lnTo>
                    <a:pt x="0" y="166"/>
                  </a:lnTo>
                  <a:lnTo>
                    <a:pt x="19" y="14"/>
                  </a:lnTo>
                  <a:lnTo>
                    <a:pt x="34" y="0"/>
                  </a:lnTo>
                  <a:lnTo>
                    <a:pt x="47" y="16"/>
                  </a:lnTo>
                  <a:lnTo>
                    <a:pt x="41" y="1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4"/>
            <p:cNvSpPr>
              <a:spLocks/>
            </p:cNvSpPr>
            <p:nvPr/>
          </p:nvSpPr>
          <p:spPr bwMode="auto">
            <a:xfrm>
              <a:off x="4796" y="2682"/>
              <a:ext cx="104" cy="102"/>
            </a:xfrm>
            <a:custGeom>
              <a:avLst/>
              <a:gdLst>
                <a:gd name="T0" fmla="*/ 14 w 207"/>
                <a:gd name="T1" fmla="*/ 10 h 203"/>
                <a:gd name="T2" fmla="*/ 21 w 207"/>
                <a:gd name="T3" fmla="*/ 22 h 203"/>
                <a:gd name="T4" fmla="*/ 36 w 207"/>
                <a:gd name="T5" fmla="*/ 27 h 203"/>
                <a:gd name="T6" fmla="*/ 78 w 207"/>
                <a:gd name="T7" fmla="*/ 23 h 203"/>
                <a:gd name="T8" fmla="*/ 91 w 207"/>
                <a:gd name="T9" fmla="*/ 28 h 203"/>
                <a:gd name="T10" fmla="*/ 99 w 207"/>
                <a:gd name="T11" fmla="*/ 41 h 203"/>
                <a:gd name="T12" fmla="*/ 104 w 207"/>
                <a:gd name="T13" fmla="*/ 72 h 203"/>
                <a:gd name="T14" fmla="*/ 86 w 207"/>
                <a:gd name="T15" fmla="*/ 91 h 203"/>
                <a:gd name="T16" fmla="*/ 61 w 207"/>
                <a:gd name="T17" fmla="*/ 102 h 203"/>
                <a:gd name="T18" fmla="*/ 50 w 207"/>
                <a:gd name="T19" fmla="*/ 98 h 203"/>
                <a:gd name="T20" fmla="*/ 55 w 207"/>
                <a:gd name="T21" fmla="*/ 87 h 203"/>
                <a:gd name="T22" fmla="*/ 73 w 207"/>
                <a:gd name="T23" fmla="*/ 68 h 203"/>
                <a:gd name="T24" fmla="*/ 80 w 207"/>
                <a:gd name="T25" fmla="*/ 37 h 203"/>
                <a:gd name="T26" fmla="*/ 68 w 207"/>
                <a:gd name="T27" fmla="*/ 43 h 203"/>
                <a:gd name="T28" fmla="*/ 34 w 207"/>
                <a:gd name="T29" fmla="*/ 43 h 203"/>
                <a:gd name="T30" fmla="*/ 8 w 207"/>
                <a:gd name="T31" fmla="*/ 30 h 203"/>
                <a:gd name="T32" fmla="*/ 0 w 207"/>
                <a:gd name="T33" fmla="*/ 4 h 203"/>
                <a:gd name="T34" fmla="*/ 10 w 207"/>
                <a:gd name="T35" fmla="*/ 0 h 203"/>
                <a:gd name="T36" fmla="*/ 14 w 207"/>
                <a:gd name="T37" fmla="*/ 10 h 203"/>
                <a:gd name="T38" fmla="*/ 14 w 207"/>
                <a:gd name="T39" fmla="*/ 10 h 20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07"/>
                <a:gd name="T61" fmla="*/ 0 h 203"/>
                <a:gd name="T62" fmla="*/ 207 w 207"/>
                <a:gd name="T63" fmla="*/ 203 h 20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07" h="203">
                  <a:moveTo>
                    <a:pt x="28" y="20"/>
                  </a:moveTo>
                  <a:lnTo>
                    <a:pt x="41" y="43"/>
                  </a:lnTo>
                  <a:lnTo>
                    <a:pt x="72" y="53"/>
                  </a:lnTo>
                  <a:lnTo>
                    <a:pt x="155" y="45"/>
                  </a:lnTo>
                  <a:lnTo>
                    <a:pt x="182" y="55"/>
                  </a:lnTo>
                  <a:lnTo>
                    <a:pt x="197" y="81"/>
                  </a:lnTo>
                  <a:lnTo>
                    <a:pt x="207" y="144"/>
                  </a:lnTo>
                  <a:lnTo>
                    <a:pt x="172" y="182"/>
                  </a:lnTo>
                  <a:lnTo>
                    <a:pt x="121" y="203"/>
                  </a:lnTo>
                  <a:lnTo>
                    <a:pt x="100" y="195"/>
                  </a:lnTo>
                  <a:lnTo>
                    <a:pt x="110" y="174"/>
                  </a:lnTo>
                  <a:lnTo>
                    <a:pt x="146" y="136"/>
                  </a:lnTo>
                  <a:lnTo>
                    <a:pt x="159" y="74"/>
                  </a:lnTo>
                  <a:lnTo>
                    <a:pt x="136" y="85"/>
                  </a:lnTo>
                  <a:lnTo>
                    <a:pt x="68" y="85"/>
                  </a:lnTo>
                  <a:lnTo>
                    <a:pt x="15" y="60"/>
                  </a:lnTo>
                  <a:lnTo>
                    <a:pt x="0" y="7"/>
                  </a:lnTo>
                  <a:lnTo>
                    <a:pt x="20" y="0"/>
                  </a:lnTo>
                  <a:lnTo>
                    <a:pt x="2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4715" y="2725"/>
              <a:ext cx="249" cy="147"/>
            </a:xfrm>
            <a:custGeom>
              <a:avLst/>
              <a:gdLst>
                <a:gd name="T0" fmla="*/ 50 w 498"/>
                <a:gd name="T1" fmla="*/ 15 h 295"/>
                <a:gd name="T2" fmla="*/ 17 w 498"/>
                <a:gd name="T3" fmla="*/ 21 h 295"/>
                <a:gd name="T4" fmla="*/ 15 w 498"/>
                <a:gd name="T5" fmla="*/ 28 h 295"/>
                <a:gd name="T6" fmla="*/ 17 w 498"/>
                <a:gd name="T7" fmla="*/ 52 h 295"/>
                <a:gd name="T8" fmla="*/ 20 w 498"/>
                <a:gd name="T9" fmla="*/ 104 h 295"/>
                <a:gd name="T10" fmla="*/ 33 w 498"/>
                <a:gd name="T11" fmla="*/ 106 h 295"/>
                <a:gd name="T12" fmla="*/ 49 w 498"/>
                <a:gd name="T13" fmla="*/ 103 h 295"/>
                <a:gd name="T14" fmla="*/ 171 w 498"/>
                <a:gd name="T15" fmla="*/ 118 h 295"/>
                <a:gd name="T16" fmla="*/ 213 w 498"/>
                <a:gd name="T17" fmla="*/ 116 h 295"/>
                <a:gd name="T18" fmla="*/ 228 w 498"/>
                <a:gd name="T19" fmla="*/ 68 h 295"/>
                <a:gd name="T20" fmla="*/ 221 w 498"/>
                <a:gd name="T21" fmla="*/ 35 h 295"/>
                <a:gd name="T22" fmla="*/ 210 w 498"/>
                <a:gd name="T23" fmla="*/ 23 h 295"/>
                <a:gd name="T24" fmla="*/ 194 w 498"/>
                <a:gd name="T25" fmla="*/ 15 h 295"/>
                <a:gd name="T26" fmla="*/ 188 w 498"/>
                <a:gd name="T27" fmla="*/ 6 h 295"/>
                <a:gd name="T28" fmla="*/ 197 w 498"/>
                <a:gd name="T29" fmla="*/ 0 h 295"/>
                <a:gd name="T30" fmla="*/ 246 w 498"/>
                <a:gd name="T31" fmla="*/ 27 h 295"/>
                <a:gd name="T32" fmla="*/ 249 w 498"/>
                <a:gd name="T33" fmla="*/ 54 h 295"/>
                <a:gd name="T34" fmla="*/ 246 w 498"/>
                <a:gd name="T35" fmla="*/ 90 h 295"/>
                <a:gd name="T36" fmla="*/ 237 w 498"/>
                <a:gd name="T37" fmla="*/ 123 h 295"/>
                <a:gd name="T38" fmla="*/ 221 w 498"/>
                <a:gd name="T39" fmla="*/ 141 h 295"/>
                <a:gd name="T40" fmla="*/ 143 w 498"/>
                <a:gd name="T41" fmla="*/ 147 h 295"/>
                <a:gd name="T42" fmla="*/ 66 w 498"/>
                <a:gd name="T43" fmla="*/ 137 h 295"/>
                <a:gd name="T44" fmla="*/ 54 w 498"/>
                <a:gd name="T45" fmla="*/ 132 h 295"/>
                <a:gd name="T46" fmla="*/ 6 w 498"/>
                <a:gd name="T47" fmla="*/ 110 h 295"/>
                <a:gd name="T48" fmla="*/ 0 w 498"/>
                <a:gd name="T49" fmla="*/ 19 h 295"/>
                <a:gd name="T50" fmla="*/ 8 w 498"/>
                <a:gd name="T51" fmla="*/ 9 h 295"/>
                <a:gd name="T52" fmla="*/ 18 w 498"/>
                <a:gd name="T53" fmla="*/ 4 h 295"/>
                <a:gd name="T54" fmla="*/ 43 w 498"/>
                <a:gd name="T55" fmla="*/ 2 h 295"/>
                <a:gd name="T56" fmla="*/ 58 w 498"/>
                <a:gd name="T57" fmla="*/ 6 h 295"/>
                <a:gd name="T58" fmla="*/ 50 w 498"/>
                <a:gd name="T59" fmla="*/ 15 h 295"/>
                <a:gd name="T60" fmla="*/ 50 w 498"/>
                <a:gd name="T61" fmla="*/ 15 h 29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498"/>
                <a:gd name="T94" fmla="*/ 0 h 295"/>
                <a:gd name="T95" fmla="*/ 498 w 498"/>
                <a:gd name="T96" fmla="*/ 295 h 29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498" h="295">
                  <a:moveTo>
                    <a:pt x="99" y="31"/>
                  </a:moveTo>
                  <a:lnTo>
                    <a:pt x="34" y="42"/>
                  </a:lnTo>
                  <a:lnTo>
                    <a:pt x="29" y="57"/>
                  </a:lnTo>
                  <a:lnTo>
                    <a:pt x="34" y="105"/>
                  </a:lnTo>
                  <a:lnTo>
                    <a:pt x="40" y="209"/>
                  </a:lnTo>
                  <a:lnTo>
                    <a:pt x="65" y="213"/>
                  </a:lnTo>
                  <a:lnTo>
                    <a:pt x="97" y="207"/>
                  </a:lnTo>
                  <a:lnTo>
                    <a:pt x="342" y="236"/>
                  </a:lnTo>
                  <a:lnTo>
                    <a:pt x="426" y="232"/>
                  </a:lnTo>
                  <a:lnTo>
                    <a:pt x="456" y="137"/>
                  </a:lnTo>
                  <a:lnTo>
                    <a:pt x="441" y="70"/>
                  </a:lnTo>
                  <a:lnTo>
                    <a:pt x="420" y="46"/>
                  </a:lnTo>
                  <a:lnTo>
                    <a:pt x="388" y="31"/>
                  </a:lnTo>
                  <a:lnTo>
                    <a:pt x="376" y="13"/>
                  </a:lnTo>
                  <a:lnTo>
                    <a:pt x="394" y="0"/>
                  </a:lnTo>
                  <a:lnTo>
                    <a:pt x="492" y="55"/>
                  </a:lnTo>
                  <a:lnTo>
                    <a:pt x="498" y="108"/>
                  </a:lnTo>
                  <a:lnTo>
                    <a:pt x="492" y="181"/>
                  </a:lnTo>
                  <a:lnTo>
                    <a:pt x="473" y="247"/>
                  </a:lnTo>
                  <a:lnTo>
                    <a:pt x="441" y="283"/>
                  </a:lnTo>
                  <a:lnTo>
                    <a:pt x="285" y="295"/>
                  </a:lnTo>
                  <a:lnTo>
                    <a:pt x="131" y="274"/>
                  </a:lnTo>
                  <a:lnTo>
                    <a:pt x="108" y="264"/>
                  </a:lnTo>
                  <a:lnTo>
                    <a:pt x="11" y="221"/>
                  </a:lnTo>
                  <a:lnTo>
                    <a:pt x="0" y="38"/>
                  </a:lnTo>
                  <a:lnTo>
                    <a:pt x="15" y="19"/>
                  </a:lnTo>
                  <a:lnTo>
                    <a:pt x="36" y="8"/>
                  </a:lnTo>
                  <a:lnTo>
                    <a:pt x="86" y="4"/>
                  </a:lnTo>
                  <a:lnTo>
                    <a:pt x="116" y="13"/>
                  </a:lnTo>
                  <a:lnTo>
                    <a:pt x="99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4333" y="2544"/>
              <a:ext cx="236" cy="313"/>
            </a:xfrm>
            <a:custGeom>
              <a:avLst/>
              <a:gdLst>
                <a:gd name="T0" fmla="*/ 42 w 471"/>
                <a:gd name="T1" fmla="*/ 198 h 625"/>
                <a:gd name="T2" fmla="*/ 3 w 471"/>
                <a:gd name="T3" fmla="*/ 189 h 625"/>
                <a:gd name="T4" fmla="*/ 0 w 471"/>
                <a:gd name="T5" fmla="*/ 177 h 625"/>
                <a:gd name="T6" fmla="*/ 29 w 471"/>
                <a:gd name="T7" fmla="*/ 133 h 625"/>
                <a:gd name="T8" fmla="*/ 52 w 471"/>
                <a:gd name="T9" fmla="*/ 95 h 625"/>
                <a:gd name="T10" fmla="*/ 73 w 471"/>
                <a:gd name="T11" fmla="*/ 56 h 625"/>
                <a:gd name="T12" fmla="*/ 96 w 471"/>
                <a:gd name="T13" fmla="*/ 10 h 625"/>
                <a:gd name="T14" fmla="*/ 108 w 471"/>
                <a:gd name="T15" fmla="*/ 0 h 625"/>
                <a:gd name="T16" fmla="*/ 118 w 471"/>
                <a:gd name="T17" fmla="*/ 11 h 625"/>
                <a:gd name="T18" fmla="*/ 121 w 471"/>
                <a:gd name="T19" fmla="*/ 48 h 625"/>
                <a:gd name="T20" fmla="*/ 122 w 471"/>
                <a:gd name="T21" fmla="*/ 84 h 625"/>
                <a:gd name="T22" fmla="*/ 129 w 471"/>
                <a:gd name="T23" fmla="*/ 101 h 625"/>
                <a:gd name="T24" fmla="*/ 144 w 471"/>
                <a:gd name="T25" fmla="*/ 121 h 625"/>
                <a:gd name="T26" fmla="*/ 153 w 471"/>
                <a:gd name="T27" fmla="*/ 132 h 625"/>
                <a:gd name="T28" fmla="*/ 166 w 471"/>
                <a:gd name="T29" fmla="*/ 143 h 625"/>
                <a:gd name="T30" fmla="*/ 180 w 471"/>
                <a:gd name="T31" fmla="*/ 154 h 625"/>
                <a:gd name="T32" fmla="*/ 197 w 471"/>
                <a:gd name="T33" fmla="*/ 167 h 625"/>
                <a:gd name="T34" fmla="*/ 202 w 471"/>
                <a:gd name="T35" fmla="*/ 183 h 625"/>
                <a:gd name="T36" fmla="*/ 185 w 471"/>
                <a:gd name="T37" fmla="*/ 188 h 625"/>
                <a:gd name="T38" fmla="*/ 168 w 471"/>
                <a:gd name="T39" fmla="*/ 181 h 625"/>
                <a:gd name="T40" fmla="*/ 154 w 471"/>
                <a:gd name="T41" fmla="*/ 181 h 625"/>
                <a:gd name="T42" fmla="*/ 178 w 471"/>
                <a:gd name="T43" fmla="*/ 210 h 625"/>
                <a:gd name="T44" fmla="*/ 178 w 471"/>
                <a:gd name="T45" fmla="*/ 225 h 625"/>
                <a:gd name="T46" fmla="*/ 159 w 471"/>
                <a:gd name="T47" fmla="*/ 232 h 625"/>
                <a:gd name="T48" fmla="*/ 170 w 471"/>
                <a:gd name="T49" fmla="*/ 252 h 625"/>
                <a:gd name="T50" fmla="*/ 192 w 471"/>
                <a:gd name="T51" fmla="*/ 266 h 625"/>
                <a:gd name="T52" fmla="*/ 234 w 471"/>
                <a:gd name="T53" fmla="*/ 298 h 625"/>
                <a:gd name="T54" fmla="*/ 236 w 471"/>
                <a:gd name="T55" fmla="*/ 308 h 625"/>
                <a:gd name="T56" fmla="*/ 224 w 471"/>
                <a:gd name="T57" fmla="*/ 313 h 625"/>
                <a:gd name="T58" fmla="*/ 192 w 471"/>
                <a:gd name="T59" fmla="*/ 299 h 625"/>
                <a:gd name="T60" fmla="*/ 132 w 471"/>
                <a:gd name="T61" fmla="*/ 221 h 625"/>
                <a:gd name="T62" fmla="*/ 140 w 471"/>
                <a:gd name="T63" fmla="*/ 209 h 625"/>
                <a:gd name="T64" fmla="*/ 155 w 471"/>
                <a:gd name="T65" fmla="*/ 209 h 625"/>
                <a:gd name="T66" fmla="*/ 142 w 471"/>
                <a:gd name="T67" fmla="*/ 183 h 625"/>
                <a:gd name="T68" fmla="*/ 146 w 471"/>
                <a:gd name="T69" fmla="*/ 171 h 625"/>
                <a:gd name="T70" fmla="*/ 170 w 471"/>
                <a:gd name="T71" fmla="*/ 166 h 625"/>
                <a:gd name="T72" fmla="*/ 134 w 471"/>
                <a:gd name="T73" fmla="*/ 142 h 625"/>
                <a:gd name="T74" fmla="*/ 117 w 471"/>
                <a:gd name="T75" fmla="*/ 110 h 625"/>
                <a:gd name="T76" fmla="*/ 99 w 471"/>
                <a:gd name="T77" fmla="*/ 41 h 625"/>
                <a:gd name="T78" fmla="*/ 81 w 471"/>
                <a:gd name="T79" fmla="*/ 78 h 625"/>
                <a:gd name="T80" fmla="*/ 63 w 471"/>
                <a:gd name="T81" fmla="*/ 112 h 625"/>
                <a:gd name="T82" fmla="*/ 43 w 471"/>
                <a:gd name="T83" fmla="*/ 147 h 625"/>
                <a:gd name="T84" fmla="*/ 18 w 471"/>
                <a:gd name="T85" fmla="*/ 179 h 625"/>
                <a:gd name="T86" fmla="*/ 59 w 471"/>
                <a:gd name="T87" fmla="*/ 192 h 625"/>
                <a:gd name="T88" fmla="*/ 51 w 471"/>
                <a:gd name="T89" fmla="*/ 214 h 625"/>
                <a:gd name="T90" fmla="*/ 33 w 471"/>
                <a:gd name="T91" fmla="*/ 258 h 625"/>
                <a:gd name="T92" fmla="*/ 16 w 471"/>
                <a:gd name="T93" fmla="*/ 291 h 625"/>
                <a:gd name="T94" fmla="*/ 9 w 471"/>
                <a:gd name="T95" fmla="*/ 283 h 625"/>
                <a:gd name="T96" fmla="*/ 13 w 471"/>
                <a:gd name="T97" fmla="*/ 263 h 625"/>
                <a:gd name="T98" fmla="*/ 23 w 471"/>
                <a:gd name="T99" fmla="*/ 241 h 625"/>
                <a:gd name="T100" fmla="*/ 42 w 471"/>
                <a:gd name="T101" fmla="*/ 198 h 625"/>
                <a:gd name="T102" fmla="*/ 42 w 471"/>
                <a:gd name="T103" fmla="*/ 198 h 6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71"/>
                <a:gd name="T157" fmla="*/ 0 h 625"/>
                <a:gd name="T158" fmla="*/ 471 w 471"/>
                <a:gd name="T159" fmla="*/ 625 h 62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71" h="625">
                  <a:moveTo>
                    <a:pt x="83" y="395"/>
                  </a:moveTo>
                  <a:lnTo>
                    <a:pt x="6" y="378"/>
                  </a:lnTo>
                  <a:lnTo>
                    <a:pt x="0" y="353"/>
                  </a:lnTo>
                  <a:lnTo>
                    <a:pt x="57" y="266"/>
                  </a:lnTo>
                  <a:lnTo>
                    <a:pt x="104" y="190"/>
                  </a:lnTo>
                  <a:lnTo>
                    <a:pt x="146" y="112"/>
                  </a:lnTo>
                  <a:lnTo>
                    <a:pt x="192" y="19"/>
                  </a:lnTo>
                  <a:lnTo>
                    <a:pt x="215" y="0"/>
                  </a:lnTo>
                  <a:lnTo>
                    <a:pt x="236" y="21"/>
                  </a:lnTo>
                  <a:lnTo>
                    <a:pt x="241" y="95"/>
                  </a:lnTo>
                  <a:lnTo>
                    <a:pt x="243" y="167"/>
                  </a:lnTo>
                  <a:lnTo>
                    <a:pt x="258" y="201"/>
                  </a:lnTo>
                  <a:lnTo>
                    <a:pt x="287" y="241"/>
                  </a:lnTo>
                  <a:lnTo>
                    <a:pt x="306" y="264"/>
                  </a:lnTo>
                  <a:lnTo>
                    <a:pt x="331" y="285"/>
                  </a:lnTo>
                  <a:lnTo>
                    <a:pt x="359" y="308"/>
                  </a:lnTo>
                  <a:lnTo>
                    <a:pt x="393" y="333"/>
                  </a:lnTo>
                  <a:lnTo>
                    <a:pt x="403" y="365"/>
                  </a:lnTo>
                  <a:lnTo>
                    <a:pt x="369" y="376"/>
                  </a:lnTo>
                  <a:lnTo>
                    <a:pt x="336" y="361"/>
                  </a:lnTo>
                  <a:lnTo>
                    <a:pt x="308" y="361"/>
                  </a:lnTo>
                  <a:lnTo>
                    <a:pt x="355" y="420"/>
                  </a:lnTo>
                  <a:lnTo>
                    <a:pt x="355" y="449"/>
                  </a:lnTo>
                  <a:lnTo>
                    <a:pt x="317" y="464"/>
                  </a:lnTo>
                  <a:lnTo>
                    <a:pt x="340" y="504"/>
                  </a:lnTo>
                  <a:lnTo>
                    <a:pt x="384" y="532"/>
                  </a:lnTo>
                  <a:lnTo>
                    <a:pt x="467" y="595"/>
                  </a:lnTo>
                  <a:lnTo>
                    <a:pt x="471" y="616"/>
                  </a:lnTo>
                  <a:lnTo>
                    <a:pt x="448" y="625"/>
                  </a:lnTo>
                  <a:lnTo>
                    <a:pt x="384" y="597"/>
                  </a:lnTo>
                  <a:lnTo>
                    <a:pt x="264" y="441"/>
                  </a:lnTo>
                  <a:lnTo>
                    <a:pt x="279" y="418"/>
                  </a:lnTo>
                  <a:lnTo>
                    <a:pt x="310" y="418"/>
                  </a:lnTo>
                  <a:lnTo>
                    <a:pt x="283" y="365"/>
                  </a:lnTo>
                  <a:lnTo>
                    <a:pt x="291" y="342"/>
                  </a:lnTo>
                  <a:lnTo>
                    <a:pt x="340" y="331"/>
                  </a:lnTo>
                  <a:lnTo>
                    <a:pt x="268" y="283"/>
                  </a:lnTo>
                  <a:lnTo>
                    <a:pt x="234" y="219"/>
                  </a:lnTo>
                  <a:lnTo>
                    <a:pt x="198" y="82"/>
                  </a:lnTo>
                  <a:lnTo>
                    <a:pt x="161" y="156"/>
                  </a:lnTo>
                  <a:lnTo>
                    <a:pt x="125" y="224"/>
                  </a:lnTo>
                  <a:lnTo>
                    <a:pt x="85" y="293"/>
                  </a:lnTo>
                  <a:lnTo>
                    <a:pt x="36" y="357"/>
                  </a:lnTo>
                  <a:lnTo>
                    <a:pt x="118" y="384"/>
                  </a:lnTo>
                  <a:lnTo>
                    <a:pt x="101" y="428"/>
                  </a:lnTo>
                  <a:lnTo>
                    <a:pt x="66" y="515"/>
                  </a:lnTo>
                  <a:lnTo>
                    <a:pt x="32" y="582"/>
                  </a:lnTo>
                  <a:lnTo>
                    <a:pt x="17" y="566"/>
                  </a:lnTo>
                  <a:lnTo>
                    <a:pt x="26" y="525"/>
                  </a:lnTo>
                  <a:lnTo>
                    <a:pt x="45" y="481"/>
                  </a:lnTo>
                  <a:lnTo>
                    <a:pt x="83" y="3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4654" y="3354"/>
              <a:ext cx="64" cy="165"/>
            </a:xfrm>
            <a:custGeom>
              <a:avLst/>
              <a:gdLst>
                <a:gd name="T0" fmla="*/ 38 w 130"/>
                <a:gd name="T1" fmla="*/ 21 h 328"/>
                <a:gd name="T2" fmla="*/ 53 w 130"/>
                <a:gd name="T3" fmla="*/ 0 h 328"/>
                <a:gd name="T4" fmla="*/ 64 w 130"/>
                <a:gd name="T5" fmla="*/ 3 h 328"/>
                <a:gd name="T6" fmla="*/ 53 w 130"/>
                <a:gd name="T7" fmla="*/ 57 h 328"/>
                <a:gd name="T8" fmla="*/ 44 w 130"/>
                <a:gd name="T9" fmla="*/ 89 h 328"/>
                <a:gd name="T10" fmla="*/ 36 w 130"/>
                <a:gd name="T11" fmla="*/ 111 h 328"/>
                <a:gd name="T12" fmla="*/ 24 w 130"/>
                <a:gd name="T13" fmla="*/ 138 h 328"/>
                <a:gd name="T14" fmla="*/ 9 w 130"/>
                <a:gd name="T15" fmla="*/ 165 h 328"/>
                <a:gd name="T16" fmla="*/ 1 w 130"/>
                <a:gd name="T17" fmla="*/ 158 h 328"/>
                <a:gd name="T18" fmla="*/ 0 w 130"/>
                <a:gd name="T19" fmla="*/ 135 h 328"/>
                <a:gd name="T20" fmla="*/ 21 w 130"/>
                <a:gd name="T21" fmla="*/ 78 h 328"/>
                <a:gd name="T22" fmla="*/ 38 w 130"/>
                <a:gd name="T23" fmla="*/ 21 h 328"/>
                <a:gd name="T24" fmla="*/ 38 w 130"/>
                <a:gd name="T25" fmla="*/ 21 h 3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0"/>
                <a:gd name="T40" fmla="*/ 0 h 328"/>
                <a:gd name="T41" fmla="*/ 130 w 130"/>
                <a:gd name="T42" fmla="*/ 328 h 3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0" h="328">
                  <a:moveTo>
                    <a:pt x="78" y="41"/>
                  </a:moveTo>
                  <a:lnTo>
                    <a:pt x="107" y="0"/>
                  </a:lnTo>
                  <a:lnTo>
                    <a:pt x="130" y="5"/>
                  </a:lnTo>
                  <a:lnTo>
                    <a:pt x="107" y="114"/>
                  </a:lnTo>
                  <a:lnTo>
                    <a:pt x="90" y="176"/>
                  </a:lnTo>
                  <a:lnTo>
                    <a:pt x="73" y="220"/>
                  </a:lnTo>
                  <a:lnTo>
                    <a:pt x="48" y="275"/>
                  </a:lnTo>
                  <a:lnTo>
                    <a:pt x="19" y="328"/>
                  </a:lnTo>
                  <a:lnTo>
                    <a:pt x="2" y="315"/>
                  </a:lnTo>
                  <a:lnTo>
                    <a:pt x="0" y="268"/>
                  </a:lnTo>
                  <a:lnTo>
                    <a:pt x="42" y="155"/>
                  </a:lnTo>
                  <a:lnTo>
                    <a:pt x="78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4237" y="3638"/>
              <a:ext cx="353" cy="122"/>
            </a:xfrm>
            <a:custGeom>
              <a:avLst/>
              <a:gdLst>
                <a:gd name="T0" fmla="*/ 317 w 705"/>
                <a:gd name="T1" fmla="*/ 106 h 245"/>
                <a:gd name="T2" fmla="*/ 353 w 705"/>
                <a:gd name="T3" fmla="*/ 101 h 245"/>
                <a:gd name="T4" fmla="*/ 339 w 705"/>
                <a:gd name="T5" fmla="*/ 111 h 245"/>
                <a:gd name="T6" fmla="*/ 312 w 705"/>
                <a:gd name="T7" fmla="*/ 122 h 245"/>
                <a:gd name="T8" fmla="*/ 301 w 705"/>
                <a:gd name="T9" fmla="*/ 121 h 245"/>
                <a:gd name="T10" fmla="*/ 262 w 705"/>
                <a:gd name="T11" fmla="*/ 108 h 245"/>
                <a:gd name="T12" fmla="*/ 225 w 705"/>
                <a:gd name="T13" fmla="*/ 95 h 245"/>
                <a:gd name="T14" fmla="*/ 185 w 705"/>
                <a:gd name="T15" fmla="*/ 80 h 245"/>
                <a:gd name="T16" fmla="*/ 143 w 705"/>
                <a:gd name="T17" fmla="*/ 64 h 245"/>
                <a:gd name="T18" fmla="*/ 105 w 705"/>
                <a:gd name="T19" fmla="*/ 50 h 245"/>
                <a:gd name="T20" fmla="*/ 56 w 705"/>
                <a:gd name="T21" fmla="*/ 32 h 245"/>
                <a:gd name="T22" fmla="*/ 30 w 705"/>
                <a:gd name="T23" fmla="*/ 23 h 245"/>
                <a:gd name="T24" fmla="*/ 4 w 705"/>
                <a:gd name="T25" fmla="*/ 13 h 245"/>
                <a:gd name="T26" fmla="*/ 0 w 705"/>
                <a:gd name="T27" fmla="*/ 4 h 245"/>
                <a:gd name="T28" fmla="*/ 10 w 705"/>
                <a:gd name="T29" fmla="*/ 0 h 245"/>
                <a:gd name="T30" fmla="*/ 62 w 705"/>
                <a:gd name="T31" fmla="*/ 14 h 245"/>
                <a:gd name="T32" fmla="*/ 110 w 705"/>
                <a:gd name="T33" fmla="*/ 30 h 245"/>
                <a:gd name="T34" fmla="*/ 166 w 705"/>
                <a:gd name="T35" fmla="*/ 48 h 245"/>
                <a:gd name="T36" fmla="*/ 220 w 705"/>
                <a:gd name="T37" fmla="*/ 67 h 245"/>
                <a:gd name="T38" fmla="*/ 268 w 705"/>
                <a:gd name="T39" fmla="*/ 84 h 245"/>
                <a:gd name="T40" fmla="*/ 317 w 705"/>
                <a:gd name="T41" fmla="*/ 106 h 245"/>
                <a:gd name="T42" fmla="*/ 317 w 705"/>
                <a:gd name="T43" fmla="*/ 106 h 24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05"/>
                <a:gd name="T67" fmla="*/ 0 h 245"/>
                <a:gd name="T68" fmla="*/ 705 w 705"/>
                <a:gd name="T69" fmla="*/ 245 h 24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05" h="245">
                  <a:moveTo>
                    <a:pt x="633" y="213"/>
                  </a:moveTo>
                  <a:lnTo>
                    <a:pt x="705" y="202"/>
                  </a:lnTo>
                  <a:lnTo>
                    <a:pt x="678" y="223"/>
                  </a:lnTo>
                  <a:lnTo>
                    <a:pt x="623" y="245"/>
                  </a:lnTo>
                  <a:lnTo>
                    <a:pt x="601" y="242"/>
                  </a:lnTo>
                  <a:lnTo>
                    <a:pt x="523" y="217"/>
                  </a:lnTo>
                  <a:lnTo>
                    <a:pt x="450" y="190"/>
                  </a:lnTo>
                  <a:lnTo>
                    <a:pt x="369" y="160"/>
                  </a:lnTo>
                  <a:lnTo>
                    <a:pt x="285" y="129"/>
                  </a:lnTo>
                  <a:lnTo>
                    <a:pt x="209" y="101"/>
                  </a:lnTo>
                  <a:lnTo>
                    <a:pt x="112" y="65"/>
                  </a:lnTo>
                  <a:lnTo>
                    <a:pt x="59" y="46"/>
                  </a:lnTo>
                  <a:lnTo>
                    <a:pt x="7" y="27"/>
                  </a:lnTo>
                  <a:lnTo>
                    <a:pt x="0" y="8"/>
                  </a:lnTo>
                  <a:lnTo>
                    <a:pt x="19" y="0"/>
                  </a:lnTo>
                  <a:lnTo>
                    <a:pt x="123" y="29"/>
                  </a:lnTo>
                  <a:lnTo>
                    <a:pt x="220" y="61"/>
                  </a:lnTo>
                  <a:lnTo>
                    <a:pt x="331" y="97"/>
                  </a:lnTo>
                  <a:lnTo>
                    <a:pt x="439" y="135"/>
                  </a:lnTo>
                  <a:lnTo>
                    <a:pt x="536" y="169"/>
                  </a:lnTo>
                  <a:lnTo>
                    <a:pt x="633" y="2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4175" y="3759"/>
              <a:ext cx="329" cy="139"/>
            </a:xfrm>
            <a:custGeom>
              <a:avLst/>
              <a:gdLst>
                <a:gd name="T0" fmla="*/ 259 w 658"/>
                <a:gd name="T1" fmla="*/ 109 h 278"/>
                <a:gd name="T2" fmla="*/ 289 w 658"/>
                <a:gd name="T3" fmla="*/ 92 h 278"/>
                <a:gd name="T4" fmla="*/ 321 w 658"/>
                <a:gd name="T5" fmla="*/ 81 h 278"/>
                <a:gd name="T6" fmla="*/ 329 w 658"/>
                <a:gd name="T7" fmla="*/ 86 h 278"/>
                <a:gd name="T8" fmla="*/ 325 w 658"/>
                <a:gd name="T9" fmla="*/ 94 h 278"/>
                <a:gd name="T10" fmla="*/ 306 w 658"/>
                <a:gd name="T11" fmla="*/ 103 h 278"/>
                <a:gd name="T12" fmla="*/ 282 w 658"/>
                <a:gd name="T13" fmla="*/ 130 h 278"/>
                <a:gd name="T14" fmla="*/ 267 w 658"/>
                <a:gd name="T15" fmla="*/ 139 h 278"/>
                <a:gd name="T16" fmla="*/ 248 w 658"/>
                <a:gd name="T17" fmla="*/ 135 h 278"/>
                <a:gd name="T18" fmla="*/ 214 w 658"/>
                <a:gd name="T19" fmla="*/ 117 h 278"/>
                <a:gd name="T20" fmla="*/ 178 w 658"/>
                <a:gd name="T21" fmla="*/ 101 h 278"/>
                <a:gd name="T22" fmla="*/ 143 w 658"/>
                <a:gd name="T23" fmla="*/ 85 h 278"/>
                <a:gd name="T24" fmla="*/ 107 w 658"/>
                <a:gd name="T25" fmla="*/ 69 h 278"/>
                <a:gd name="T26" fmla="*/ 75 w 658"/>
                <a:gd name="T27" fmla="*/ 48 h 278"/>
                <a:gd name="T28" fmla="*/ 42 w 658"/>
                <a:gd name="T29" fmla="*/ 26 h 278"/>
                <a:gd name="T30" fmla="*/ 6 w 658"/>
                <a:gd name="T31" fmla="*/ 13 h 278"/>
                <a:gd name="T32" fmla="*/ 0 w 658"/>
                <a:gd name="T33" fmla="*/ 6 h 278"/>
                <a:gd name="T34" fmla="*/ 9 w 658"/>
                <a:gd name="T35" fmla="*/ 0 h 278"/>
                <a:gd name="T36" fmla="*/ 48 w 658"/>
                <a:gd name="T37" fmla="*/ 13 h 278"/>
                <a:gd name="T38" fmla="*/ 86 w 658"/>
                <a:gd name="T39" fmla="*/ 29 h 278"/>
                <a:gd name="T40" fmla="*/ 131 w 658"/>
                <a:gd name="T41" fmla="*/ 48 h 278"/>
                <a:gd name="T42" fmla="*/ 174 w 658"/>
                <a:gd name="T43" fmla="*/ 68 h 278"/>
                <a:gd name="T44" fmla="*/ 214 w 658"/>
                <a:gd name="T45" fmla="*/ 85 h 278"/>
                <a:gd name="T46" fmla="*/ 259 w 658"/>
                <a:gd name="T47" fmla="*/ 109 h 278"/>
                <a:gd name="T48" fmla="*/ 259 w 658"/>
                <a:gd name="T49" fmla="*/ 109 h 2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58"/>
                <a:gd name="T76" fmla="*/ 0 h 278"/>
                <a:gd name="T77" fmla="*/ 658 w 658"/>
                <a:gd name="T78" fmla="*/ 278 h 2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58" h="278">
                  <a:moveTo>
                    <a:pt x="517" y="219"/>
                  </a:moveTo>
                  <a:lnTo>
                    <a:pt x="578" y="185"/>
                  </a:lnTo>
                  <a:lnTo>
                    <a:pt x="641" y="162"/>
                  </a:lnTo>
                  <a:lnTo>
                    <a:pt x="658" y="172"/>
                  </a:lnTo>
                  <a:lnTo>
                    <a:pt x="649" y="189"/>
                  </a:lnTo>
                  <a:lnTo>
                    <a:pt x="611" y="206"/>
                  </a:lnTo>
                  <a:lnTo>
                    <a:pt x="563" y="259"/>
                  </a:lnTo>
                  <a:lnTo>
                    <a:pt x="533" y="278"/>
                  </a:lnTo>
                  <a:lnTo>
                    <a:pt x="497" y="269"/>
                  </a:lnTo>
                  <a:lnTo>
                    <a:pt x="428" y="234"/>
                  </a:lnTo>
                  <a:lnTo>
                    <a:pt x="356" y="202"/>
                  </a:lnTo>
                  <a:lnTo>
                    <a:pt x="286" y="170"/>
                  </a:lnTo>
                  <a:lnTo>
                    <a:pt x="215" y="137"/>
                  </a:lnTo>
                  <a:lnTo>
                    <a:pt x="149" y="96"/>
                  </a:lnTo>
                  <a:lnTo>
                    <a:pt x="84" y="52"/>
                  </a:lnTo>
                  <a:lnTo>
                    <a:pt x="12" y="27"/>
                  </a:lnTo>
                  <a:lnTo>
                    <a:pt x="0" y="12"/>
                  </a:lnTo>
                  <a:lnTo>
                    <a:pt x="18" y="0"/>
                  </a:lnTo>
                  <a:lnTo>
                    <a:pt x="97" y="27"/>
                  </a:lnTo>
                  <a:lnTo>
                    <a:pt x="173" y="59"/>
                  </a:lnTo>
                  <a:lnTo>
                    <a:pt x="261" y="96"/>
                  </a:lnTo>
                  <a:lnTo>
                    <a:pt x="348" y="135"/>
                  </a:lnTo>
                  <a:lnTo>
                    <a:pt x="428" y="170"/>
                  </a:lnTo>
                  <a:lnTo>
                    <a:pt x="517" y="2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4203" y="3686"/>
              <a:ext cx="335" cy="142"/>
            </a:xfrm>
            <a:custGeom>
              <a:avLst/>
              <a:gdLst>
                <a:gd name="T0" fmla="*/ 295 w 670"/>
                <a:gd name="T1" fmla="*/ 122 h 283"/>
                <a:gd name="T2" fmla="*/ 310 w 670"/>
                <a:gd name="T3" fmla="*/ 113 h 283"/>
                <a:gd name="T4" fmla="*/ 326 w 670"/>
                <a:gd name="T5" fmla="*/ 106 h 283"/>
                <a:gd name="T6" fmla="*/ 335 w 670"/>
                <a:gd name="T7" fmla="*/ 110 h 283"/>
                <a:gd name="T8" fmla="*/ 331 w 670"/>
                <a:gd name="T9" fmla="*/ 118 h 283"/>
                <a:gd name="T10" fmla="*/ 312 w 670"/>
                <a:gd name="T11" fmla="*/ 133 h 283"/>
                <a:gd name="T12" fmla="*/ 292 w 670"/>
                <a:gd name="T13" fmla="*/ 142 h 283"/>
                <a:gd name="T14" fmla="*/ 234 w 670"/>
                <a:gd name="T15" fmla="*/ 122 h 283"/>
                <a:gd name="T16" fmla="*/ 189 w 670"/>
                <a:gd name="T17" fmla="*/ 103 h 283"/>
                <a:gd name="T18" fmla="*/ 142 w 670"/>
                <a:gd name="T19" fmla="*/ 82 h 283"/>
                <a:gd name="T20" fmla="*/ 94 w 670"/>
                <a:gd name="T21" fmla="*/ 61 h 283"/>
                <a:gd name="T22" fmla="*/ 52 w 670"/>
                <a:gd name="T23" fmla="*/ 40 h 283"/>
                <a:gd name="T24" fmla="*/ 20 w 670"/>
                <a:gd name="T25" fmla="*/ 24 h 283"/>
                <a:gd name="T26" fmla="*/ 3 w 670"/>
                <a:gd name="T27" fmla="*/ 12 h 283"/>
                <a:gd name="T28" fmla="*/ 0 w 670"/>
                <a:gd name="T29" fmla="*/ 3 h 283"/>
                <a:gd name="T30" fmla="*/ 10 w 670"/>
                <a:gd name="T31" fmla="*/ 0 h 283"/>
                <a:gd name="T32" fmla="*/ 31 w 670"/>
                <a:gd name="T33" fmla="*/ 8 h 283"/>
                <a:gd name="T34" fmla="*/ 55 w 670"/>
                <a:gd name="T35" fmla="*/ 18 h 283"/>
                <a:gd name="T36" fmla="*/ 112 w 670"/>
                <a:gd name="T37" fmla="*/ 37 h 283"/>
                <a:gd name="T38" fmla="*/ 180 w 670"/>
                <a:gd name="T39" fmla="*/ 63 h 283"/>
                <a:gd name="T40" fmla="*/ 214 w 670"/>
                <a:gd name="T41" fmla="*/ 77 h 283"/>
                <a:gd name="T42" fmla="*/ 244 w 670"/>
                <a:gd name="T43" fmla="*/ 92 h 283"/>
                <a:gd name="T44" fmla="*/ 295 w 670"/>
                <a:gd name="T45" fmla="*/ 122 h 283"/>
                <a:gd name="T46" fmla="*/ 295 w 670"/>
                <a:gd name="T47" fmla="*/ 122 h 28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70"/>
                <a:gd name="T73" fmla="*/ 0 h 283"/>
                <a:gd name="T74" fmla="*/ 670 w 670"/>
                <a:gd name="T75" fmla="*/ 283 h 28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70" h="283">
                  <a:moveTo>
                    <a:pt x="590" y="243"/>
                  </a:moveTo>
                  <a:lnTo>
                    <a:pt x="620" y="226"/>
                  </a:lnTo>
                  <a:lnTo>
                    <a:pt x="651" y="211"/>
                  </a:lnTo>
                  <a:lnTo>
                    <a:pt x="670" y="219"/>
                  </a:lnTo>
                  <a:lnTo>
                    <a:pt x="662" y="236"/>
                  </a:lnTo>
                  <a:lnTo>
                    <a:pt x="624" y="266"/>
                  </a:lnTo>
                  <a:lnTo>
                    <a:pt x="584" y="283"/>
                  </a:lnTo>
                  <a:lnTo>
                    <a:pt x="468" y="243"/>
                  </a:lnTo>
                  <a:lnTo>
                    <a:pt x="379" y="205"/>
                  </a:lnTo>
                  <a:lnTo>
                    <a:pt x="284" y="164"/>
                  </a:lnTo>
                  <a:lnTo>
                    <a:pt x="189" y="122"/>
                  </a:lnTo>
                  <a:lnTo>
                    <a:pt x="105" y="80"/>
                  </a:lnTo>
                  <a:lnTo>
                    <a:pt x="40" y="48"/>
                  </a:lnTo>
                  <a:lnTo>
                    <a:pt x="6" y="23"/>
                  </a:lnTo>
                  <a:lnTo>
                    <a:pt x="0" y="6"/>
                  </a:lnTo>
                  <a:lnTo>
                    <a:pt x="19" y="0"/>
                  </a:lnTo>
                  <a:lnTo>
                    <a:pt x="63" y="15"/>
                  </a:lnTo>
                  <a:lnTo>
                    <a:pt x="111" y="36"/>
                  </a:lnTo>
                  <a:lnTo>
                    <a:pt x="225" y="74"/>
                  </a:lnTo>
                  <a:lnTo>
                    <a:pt x="360" y="126"/>
                  </a:lnTo>
                  <a:lnTo>
                    <a:pt x="428" y="154"/>
                  </a:lnTo>
                  <a:lnTo>
                    <a:pt x="489" y="184"/>
                  </a:lnTo>
                  <a:lnTo>
                    <a:pt x="590" y="2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4159" y="3963"/>
              <a:ext cx="2" cy="2"/>
            </a:xfrm>
            <a:custGeom>
              <a:avLst/>
              <a:gdLst>
                <a:gd name="T0" fmla="*/ 0 w 6"/>
                <a:gd name="T1" fmla="*/ 0 h 4"/>
                <a:gd name="T2" fmla="*/ 2 w 6"/>
                <a:gd name="T3" fmla="*/ 2 h 4"/>
                <a:gd name="T4" fmla="*/ 0 w 6"/>
                <a:gd name="T5" fmla="*/ 0 h 4"/>
                <a:gd name="T6" fmla="*/ 0 w 6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4"/>
                <a:gd name="T14" fmla="*/ 6 w 6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4">
                  <a:moveTo>
                    <a:pt x="0" y="0"/>
                  </a:moveTo>
                  <a:lnTo>
                    <a:pt x="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67</TotalTime>
  <Words>492</Words>
  <Application>Microsoft Office PowerPoint</Application>
  <PresentationFormat>On-screen Show (4:3)</PresentationFormat>
  <Paragraphs>138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Civic</vt:lpstr>
      <vt:lpstr>Introduction</vt:lpstr>
      <vt:lpstr>Chapter 1 Introduction</vt:lpstr>
      <vt:lpstr>Body of Knowledge</vt:lpstr>
      <vt:lpstr>Quantitative Analysis and Decision Making</vt:lpstr>
      <vt:lpstr>Mathematical Models</vt:lpstr>
      <vt:lpstr>Advantages of Models</vt:lpstr>
      <vt:lpstr>Management Science Techniques</vt:lpstr>
      <vt:lpstr>Example:  Ponderosa  Development Corp.</vt:lpstr>
      <vt:lpstr>Example:  Ponderosa  Development Corp.</vt:lpstr>
      <vt:lpstr>Example:  Ponderosa  Development Corp.</vt:lpstr>
      <vt:lpstr>Example:  Ponderosa  Development Corp.</vt:lpstr>
      <vt:lpstr>Example:  Ponderosa  Development Corp.</vt:lpstr>
      <vt:lpstr>Homework Status</vt:lpstr>
      <vt:lpstr>Example:  Ponderosa  Development Corp.</vt:lpstr>
      <vt:lpstr>Using Excel for Breakeven Analysis</vt:lpstr>
      <vt:lpstr>Example:  Ponderosa  Development Corp.</vt:lpstr>
      <vt:lpstr>Example:  Ponderosa  Development Corp.</vt:lpstr>
      <vt:lpstr>Example:  Ponderosa  Development Corp.</vt:lpstr>
      <vt:lpstr>Example:  Ponderosa  Development Corp.</vt:lpstr>
      <vt:lpstr>Example:  Ponderosa  Development Corp.</vt:lpstr>
      <vt:lpstr>Example:  Ponderosa  Development Corp.</vt:lpstr>
      <vt:lpstr>Homework Status</vt:lpstr>
      <vt:lpstr>Summary</vt:lpstr>
      <vt:lpstr>End of Chapter 1</vt:lpstr>
    </vt:vector>
  </TitlesOfParts>
  <Company>southern methodist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epa</dc:creator>
  <cp:lastModifiedBy>Ellen</cp:lastModifiedBy>
  <cp:revision>25</cp:revision>
  <dcterms:created xsi:type="dcterms:W3CDTF">2010-08-23T17:46:01Z</dcterms:created>
  <dcterms:modified xsi:type="dcterms:W3CDTF">2013-08-28T00:42:33Z</dcterms:modified>
</cp:coreProperties>
</file>