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D95A-D99F-854A-ACCC-202CCBBABA27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97CF-FBFF-684E-99EC-A6E33BC8A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st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ti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blems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2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blems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blems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6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blems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65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47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Wall</dc:creator>
  <cp:lastModifiedBy>Jacob Wall</cp:lastModifiedBy>
  <cp:revision>1</cp:revision>
  <dcterms:created xsi:type="dcterms:W3CDTF">2014-06-30T01:37:12Z</dcterms:created>
  <dcterms:modified xsi:type="dcterms:W3CDTF">2014-06-30T01:40:28Z</dcterms:modified>
</cp:coreProperties>
</file>