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57" r:id="rId3"/>
    <p:sldId id="260" r:id="rId4"/>
    <p:sldId id="261" r:id="rId5"/>
    <p:sldId id="262" r:id="rId6"/>
    <p:sldId id="264" r:id="rId7"/>
    <p:sldId id="273" r:id="rId8"/>
    <p:sldId id="266" r:id="rId9"/>
    <p:sldId id="278" r:id="rId10"/>
    <p:sldId id="279" r:id="rId11"/>
    <p:sldId id="280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81" r:id="rId23"/>
    <p:sldId id="282" r:id="rId24"/>
    <p:sldId id="283" r:id="rId25"/>
  </p:sldIdLst>
  <p:sldSz cx="24387175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9" d="100"/>
          <a:sy n="29" d="100"/>
        </p:scale>
        <p:origin x="-560" y="-104"/>
      </p:cViewPr>
      <p:guideLst>
        <p:guide orient="horz" pos="4320"/>
        <p:guide pos="76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AF2D0-FC0A-4C4E-92B2-EAD3CA04E57E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B5349-76AC-9F47-8301-67D323BF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4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086DC-2A18-1741-A3F1-3D252165312C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5E385-D9BB-8B4F-AE2D-086CC8BD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r>
              <a:rPr lang="en-US" baseline="0" dirty="0" smtClean="0"/>
              <a:t> will never love a company until the employees love it first.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E385-D9BB-8B4F-AE2D-086CC8BDCF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the idea of corporate culture and flip it upside down.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E385-D9BB-8B4F-AE2D-086CC8BDCF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9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E385-D9BB-8B4F-AE2D-086CC8BDCF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33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job titles. Remove policies.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E385-D9BB-8B4F-AE2D-086CC8BDCF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E385-D9BB-8B4F-AE2D-086CC8BDCF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job titles. Remove policies.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E385-D9BB-8B4F-AE2D-086CC8BDCF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3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E385-D9BB-8B4F-AE2D-086CC8BDCF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260852"/>
            <a:ext cx="20729099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D8E1-74B3-3744-8E9E-1B1BBE3318A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7C3D-8BCB-114B-A962-62C0A4D3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D8E1-74B3-3744-8E9E-1B1BBE3318A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7C3D-8BCB-114B-A962-62C0A4D3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80702" y="412750"/>
            <a:ext cx="5487114" cy="8775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59" y="412750"/>
            <a:ext cx="16054890" cy="8775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D8E1-74B3-3744-8E9E-1B1BBE3318A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7C3D-8BCB-114B-A962-62C0A4D3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0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D8E1-74B3-3744-8E9E-1B1BBE3318A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7C3D-8BCB-114B-A962-62C0A4D3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419" y="8813803"/>
            <a:ext cx="20729099" cy="2724149"/>
          </a:xfrm>
        </p:spPr>
        <p:txBody>
          <a:bodyPr anchor="t"/>
          <a:lstStyle>
            <a:lvl1pPr algn="l">
              <a:defRPr sz="10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419" y="5813427"/>
            <a:ext cx="20729099" cy="3000373"/>
          </a:xfrm>
        </p:spPr>
        <p:txBody>
          <a:bodyPr anchor="b"/>
          <a:lstStyle>
            <a:lvl1pPr marL="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1pPr>
            <a:lvl2pPr marL="12192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52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78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7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630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556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48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40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D8E1-74B3-3744-8E9E-1B1BBE3318A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7C3D-8BCB-114B-A962-62C0A4D3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2400302"/>
            <a:ext cx="10771002" cy="6788149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2400302"/>
            <a:ext cx="10771002" cy="6788149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D8E1-74B3-3744-8E9E-1B1BBE3318A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7C3D-8BCB-114B-A962-62C0A4D3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070227"/>
            <a:ext cx="10775238" cy="127952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61" indent="0">
              <a:buNone/>
              <a:defRPr sz="5300" b="1"/>
            </a:lvl2pPr>
            <a:lvl3pPr marL="2438522" indent="0">
              <a:buNone/>
              <a:defRPr sz="4800" b="1"/>
            </a:lvl3pPr>
            <a:lvl4pPr marL="3657783" indent="0">
              <a:buNone/>
              <a:defRPr sz="4300" b="1"/>
            </a:lvl4pPr>
            <a:lvl5pPr marL="4877044" indent="0">
              <a:buNone/>
              <a:defRPr sz="4300" b="1"/>
            </a:lvl5pPr>
            <a:lvl6pPr marL="6096305" indent="0">
              <a:buNone/>
              <a:defRPr sz="4300" b="1"/>
            </a:lvl6pPr>
            <a:lvl7pPr marL="7315566" indent="0">
              <a:buNone/>
              <a:defRPr sz="4300" b="1"/>
            </a:lvl7pPr>
            <a:lvl8pPr marL="8534827" indent="0">
              <a:buNone/>
              <a:defRPr sz="4300" b="1"/>
            </a:lvl8pPr>
            <a:lvl9pPr marL="9754088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359" y="4349749"/>
            <a:ext cx="10775238" cy="7902576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8350" y="3070227"/>
            <a:ext cx="10779470" cy="127952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61" indent="0">
              <a:buNone/>
              <a:defRPr sz="5300" b="1"/>
            </a:lvl2pPr>
            <a:lvl3pPr marL="2438522" indent="0">
              <a:buNone/>
              <a:defRPr sz="4800" b="1"/>
            </a:lvl3pPr>
            <a:lvl4pPr marL="3657783" indent="0">
              <a:buNone/>
              <a:defRPr sz="4300" b="1"/>
            </a:lvl4pPr>
            <a:lvl5pPr marL="4877044" indent="0">
              <a:buNone/>
              <a:defRPr sz="4300" b="1"/>
            </a:lvl5pPr>
            <a:lvl6pPr marL="6096305" indent="0">
              <a:buNone/>
              <a:defRPr sz="4300" b="1"/>
            </a:lvl6pPr>
            <a:lvl7pPr marL="7315566" indent="0">
              <a:buNone/>
              <a:defRPr sz="4300" b="1"/>
            </a:lvl7pPr>
            <a:lvl8pPr marL="8534827" indent="0">
              <a:buNone/>
              <a:defRPr sz="4300" b="1"/>
            </a:lvl8pPr>
            <a:lvl9pPr marL="9754088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8350" y="4349749"/>
            <a:ext cx="10779470" cy="7902576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D8E1-74B3-3744-8E9E-1B1BBE3318A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7C3D-8BCB-114B-A962-62C0A4D3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D8E1-74B3-3744-8E9E-1B1BBE3318A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7C3D-8BCB-114B-A962-62C0A4D3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D8E1-74B3-3744-8E9E-1B1BBE3318A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7C3D-8BCB-114B-A962-62C0A4D3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63" y="546099"/>
            <a:ext cx="8023213" cy="2324101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4708" y="546103"/>
            <a:ext cx="13633108" cy="11706227"/>
          </a:xfrm>
        </p:spPr>
        <p:txBody>
          <a:bodyPr/>
          <a:lstStyle>
            <a:lvl1pPr>
              <a:defRPr sz="8500"/>
            </a:lvl1pPr>
            <a:lvl2pPr>
              <a:defRPr sz="7500"/>
            </a:lvl2pPr>
            <a:lvl3pPr>
              <a:defRPr sz="64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363" y="2870204"/>
            <a:ext cx="8023213" cy="9382125"/>
          </a:xfrm>
        </p:spPr>
        <p:txBody>
          <a:bodyPr/>
          <a:lstStyle>
            <a:lvl1pPr marL="0" indent="0">
              <a:buNone/>
              <a:defRPr sz="3700"/>
            </a:lvl1pPr>
            <a:lvl2pPr marL="1219261" indent="0">
              <a:buNone/>
              <a:defRPr sz="3200"/>
            </a:lvl2pPr>
            <a:lvl3pPr marL="2438522" indent="0">
              <a:buNone/>
              <a:defRPr sz="2700"/>
            </a:lvl3pPr>
            <a:lvl4pPr marL="3657783" indent="0">
              <a:buNone/>
              <a:defRPr sz="2400"/>
            </a:lvl4pPr>
            <a:lvl5pPr marL="4877044" indent="0">
              <a:buNone/>
              <a:defRPr sz="2400"/>
            </a:lvl5pPr>
            <a:lvl6pPr marL="6096305" indent="0">
              <a:buNone/>
              <a:defRPr sz="2400"/>
            </a:lvl6pPr>
            <a:lvl7pPr marL="7315566" indent="0">
              <a:buNone/>
              <a:defRPr sz="2400"/>
            </a:lvl7pPr>
            <a:lvl8pPr marL="8534827" indent="0">
              <a:buNone/>
              <a:defRPr sz="2400"/>
            </a:lvl8pPr>
            <a:lvl9pPr marL="9754088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D8E1-74B3-3744-8E9E-1B1BBE3318A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7C3D-8BCB-114B-A962-62C0A4D3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057" y="9601200"/>
            <a:ext cx="14632305" cy="1133477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057" y="1225549"/>
            <a:ext cx="14632305" cy="8229600"/>
          </a:xfrm>
        </p:spPr>
        <p:txBody>
          <a:bodyPr/>
          <a:lstStyle>
            <a:lvl1pPr marL="0" indent="0">
              <a:buNone/>
              <a:defRPr sz="8500"/>
            </a:lvl1pPr>
            <a:lvl2pPr marL="1219261" indent="0">
              <a:buNone/>
              <a:defRPr sz="7500"/>
            </a:lvl2pPr>
            <a:lvl3pPr marL="2438522" indent="0">
              <a:buNone/>
              <a:defRPr sz="6400"/>
            </a:lvl3pPr>
            <a:lvl4pPr marL="3657783" indent="0">
              <a:buNone/>
              <a:defRPr sz="5300"/>
            </a:lvl4pPr>
            <a:lvl5pPr marL="4877044" indent="0">
              <a:buNone/>
              <a:defRPr sz="5300"/>
            </a:lvl5pPr>
            <a:lvl6pPr marL="6096305" indent="0">
              <a:buNone/>
              <a:defRPr sz="5300"/>
            </a:lvl6pPr>
            <a:lvl7pPr marL="7315566" indent="0">
              <a:buNone/>
              <a:defRPr sz="5300"/>
            </a:lvl7pPr>
            <a:lvl8pPr marL="8534827" indent="0">
              <a:buNone/>
              <a:defRPr sz="5300"/>
            </a:lvl8pPr>
            <a:lvl9pPr marL="9754088" indent="0">
              <a:buNone/>
              <a:defRPr sz="5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057" y="10734676"/>
            <a:ext cx="14632305" cy="1609725"/>
          </a:xfrm>
        </p:spPr>
        <p:txBody>
          <a:bodyPr/>
          <a:lstStyle>
            <a:lvl1pPr marL="0" indent="0">
              <a:buNone/>
              <a:defRPr sz="3700"/>
            </a:lvl1pPr>
            <a:lvl2pPr marL="1219261" indent="0">
              <a:buNone/>
              <a:defRPr sz="3200"/>
            </a:lvl2pPr>
            <a:lvl3pPr marL="2438522" indent="0">
              <a:buNone/>
              <a:defRPr sz="2700"/>
            </a:lvl3pPr>
            <a:lvl4pPr marL="3657783" indent="0">
              <a:buNone/>
              <a:defRPr sz="2400"/>
            </a:lvl4pPr>
            <a:lvl5pPr marL="4877044" indent="0">
              <a:buNone/>
              <a:defRPr sz="2400"/>
            </a:lvl5pPr>
            <a:lvl6pPr marL="6096305" indent="0">
              <a:buNone/>
              <a:defRPr sz="2400"/>
            </a:lvl6pPr>
            <a:lvl7pPr marL="7315566" indent="0">
              <a:buNone/>
              <a:defRPr sz="2400"/>
            </a:lvl7pPr>
            <a:lvl8pPr marL="8534827" indent="0">
              <a:buNone/>
              <a:defRPr sz="2400"/>
            </a:lvl8pPr>
            <a:lvl9pPr marL="9754088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D8E1-74B3-3744-8E9E-1B1BBE3318A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7C3D-8BCB-114B-A962-62C0A4D3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D8E1-74B3-3744-8E9E-1B1BBE3318A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7C3D-8BCB-114B-A962-62C0A4D3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261" rtl="0" eaLnBrk="1" latinLnBrk="0" hangingPunct="1">
        <a:spcBef>
          <a:spcPct val="0"/>
        </a:spcBef>
        <a:buNone/>
        <a:defRPr sz="1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46" indent="-914446" algn="l" defTabSz="121926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1299" indent="-762038" algn="l" defTabSz="1219261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152" indent="-609630" algn="l" defTabSz="1219261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413" indent="-609630" algn="l" defTabSz="1219261" rtl="0" eaLnBrk="1" latinLnBrk="0" hangingPunct="1">
        <a:spcBef>
          <a:spcPct val="20000"/>
        </a:spcBef>
        <a:buFont typeface="Arial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674" indent="-609630" algn="l" defTabSz="1219261" rtl="0" eaLnBrk="1" latinLnBrk="0" hangingPunct="1">
        <a:spcBef>
          <a:spcPct val="20000"/>
        </a:spcBef>
        <a:buFont typeface="Arial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935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rstslid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2438704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0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2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3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3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1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4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0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hatyoulo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3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poratecul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7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5prec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2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an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2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cross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1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oss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8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3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poratecul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cross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7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oss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2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pan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0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5prec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1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4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46</Words>
  <Application>Microsoft Macintosh PowerPoint</Application>
  <PresentationFormat>Custom</PresentationFormat>
  <Paragraphs>11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Wall</dc:creator>
  <cp:lastModifiedBy>Jacob Wall</cp:lastModifiedBy>
  <cp:revision>14</cp:revision>
  <dcterms:created xsi:type="dcterms:W3CDTF">2013-11-14T03:14:53Z</dcterms:created>
  <dcterms:modified xsi:type="dcterms:W3CDTF">2013-11-14T15:25:09Z</dcterms:modified>
</cp:coreProperties>
</file>