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66" r:id="rId4"/>
    <p:sldId id="261" r:id="rId5"/>
    <p:sldId id="260" r:id="rId6"/>
    <p:sldId id="262" r:id="rId7"/>
    <p:sldId id="263" r:id="rId8"/>
    <p:sldId id="258" r:id="rId9"/>
    <p:sldId id="264" r:id="rId10"/>
    <p:sldId id="259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9E3-AAA6-784C-BB9B-305CFC9592CF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6F0-3773-9345-B4EC-24596B0D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7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9E3-AAA6-784C-BB9B-305CFC9592CF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6F0-3773-9345-B4EC-24596B0D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9E3-AAA6-784C-BB9B-305CFC9592CF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6F0-3773-9345-B4EC-24596B0D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9E3-AAA6-784C-BB9B-305CFC9592CF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6F0-3773-9345-B4EC-24596B0D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9E3-AAA6-784C-BB9B-305CFC9592CF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6F0-3773-9345-B4EC-24596B0D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3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9E3-AAA6-784C-BB9B-305CFC9592CF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6F0-3773-9345-B4EC-24596B0D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9E3-AAA6-784C-BB9B-305CFC9592CF}" type="datetimeFigureOut">
              <a:rPr lang="en-US" smtClean="0"/>
              <a:t>10/9/13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6F0-3773-9345-B4EC-24596B0D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9E3-AAA6-784C-BB9B-305CFC9592CF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6F0-3773-9345-B4EC-24596B0D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9E3-AAA6-784C-BB9B-305CFC9592CF}" type="datetimeFigureOut">
              <a:rPr lang="en-US" smtClean="0"/>
              <a:t>10/9/13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6F0-3773-9345-B4EC-24596B0D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8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9E3-AAA6-784C-BB9B-305CFC9592CF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6F0-3773-9345-B4EC-24596B0D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7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9E3-AAA6-784C-BB9B-305CFC9592CF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6F0-3773-9345-B4EC-24596B0D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429E3-AAA6-784C-BB9B-305CFC9592CF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046F0-3773-9345-B4EC-24596B0D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5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y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0"/>
            <a:ext cx="9143391" cy="68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3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ilop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0"/>
            <a:ext cx="9143391" cy="68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9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0"/>
            <a:ext cx="9143391" cy="68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16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y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0"/>
            <a:ext cx="9143391" cy="6857543"/>
          </a:xfrm>
          <a:prstGeom prst="rect">
            <a:avLst/>
          </a:prstGeom>
        </p:spPr>
      </p:pic>
      <p:pic>
        <p:nvPicPr>
          <p:cNvPr id="2" name="Picture 1" descr="mailap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0"/>
            <a:ext cx="9143391" cy="68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2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y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0"/>
            <a:ext cx="9143391" cy="6857543"/>
          </a:xfrm>
          <a:prstGeom prst="rect">
            <a:avLst/>
          </a:prstGeom>
        </p:spPr>
      </p:pic>
      <p:pic>
        <p:nvPicPr>
          <p:cNvPr id="3" name="Picture 2" descr="zeroemai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457"/>
            <a:ext cx="9143391" cy="68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3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y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0"/>
            <a:ext cx="9143391" cy="6857543"/>
          </a:xfrm>
          <a:prstGeom prst="rect">
            <a:avLst/>
          </a:prstGeom>
        </p:spPr>
      </p:pic>
      <p:pic>
        <p:nvPicPr>
          <p:cNvPr id="2" name="Picture 1" descr="Newsrepor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457"/>
            <a:ext cx="9143391" cy="68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6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etyournewbestfrie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0"/>
            <a:ext cx="9143391" cy="68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2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lboxwithbestfrie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0"/>
            <a:ext cx="9143391" cy="68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0"/>
            <a:ext cx="9143391" cy="68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8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volution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0"/>
            <a:ext cx="9143391" cy="68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83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pinu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0"/>
            <a:ext cx="9143391" cy="68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3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0</Words>
  <Application>Microsoft Macintosh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Wall</dc:creator>
  <cp:lastModifiedBy>Jacob Wall</cp:lastModifiedBy>
  <cp:revision>7</cp:revision>
  <dcterms:created xsi:type="dcterms:W3CDTF">2013-10-10T03:24:16Z</dcterms:created>
  <dcterms:modified xsi:type="dcterms:W3CDTF">2013-10-10T13:54:03Z</dcterms:modified>
</cp:coreProperties>
</file>