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8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57" r:id="rId13"/>
    <p:sldId id="258" r:id="rId14"/>
    <p:sldId id="259" r:id="rId15"/>
    <p:sldId id="290" r:id="rId16"/>
    <p:sldId id="291" r:id="rId17"/>
    <p:sldId id="260" r:id="rId18"/>
    <p:sldId id="261" r:id="rId19"/>
    <p:sldId id="262" r:id="rId20"/>
    <p:sldId id="265" r:id="rId21"/>
    <p:sldId id="286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87" r:id="rId33"/>
    <p:sldId id="289" r:id="rId34"/>
    <p:sldId id="288" r:id="rId35"/>
    <p:sldId id="263" r:id="rId36"/>
    <p:sldId id="26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2892C-CC2B-6E4D-BBCB-4931D62E9A71}" type="datetimeFigureOut">
              <a:rPr lang="en-US" smtClean="0"/>
              <a:t>3/27/12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4F958-5800-B042-927C-CA839ABD8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27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in-towers-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199" y="4880172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September 11</a:t>
            </a:r>
            <a:r>
              <a:rPr lang="en-US" baseline="30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lang="en-US" dirty="0" smtClean="0">
                <a:solidFill>
                  <a:srgbClr val="FFFFFF"/>
                </a:solidFill>
                <a:latin typeface="Times New Roman"/>
                <a:cs typeface="Times New Roman"/>
              </a:rPr>
              <a:t> Attacks </a:t>
            </a:r>
            <a:endParaRPr lang="en-US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12186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By: Jacob Wall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012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wtc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06" y="107457"/>
            <a:ext cx="5701538" cy="66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6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tc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72" y="296696"/>
            <a:ext cx="6801045" cy="58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0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smtClean="0"/>
              <a:t>terrorist organization</a:t>
            </a:r>
            <a:endParaRPr lang="en-US" dirty="0" smtClean="0"/>
          </a:p>
          <a:p>
            <a:r>
              <a:rPr lang="en-US" dirty="0" smtClean="0"/>
              <a:t>Nineteen </a:t>
            </a:r>
            <a:r>
              <a:rPr lang="en-US" dirty="0" smtClean="0"/>
              <a:t>hijackers</a:t>
            </a:r>
            <a:endParaRPr lang="en-US" dirty="0" smtClean="0"/>
          </a:p>
          <a:p>
            <a:r>
              <a:rPr lang="en-US" dirty="0" smtClean="0"/>
              <a:t>Four airplanes</a:t>
            </a:r>
            <a:endParaRPr lang="en-US" dirty="0" smtClean="0"/>
          </a:p>
          <a:p>
            <a:r>
              <a:rPr lang="en-US" dirty="0" smtClean="0"/>
              <a:t>2,996 Dead</a:t>
            </a:r>
          </a:p>
          <a:p>
            <a:r>
              <a:rPr lang="en-US" dirty="0" smtClean="0"/>
              <a:t>One war</a:t>
            </a:r>
          </a:p>
          <a:p>
            <a:r>
              <a:rPr lang="en-US" dirty="0" smtClean="0"/>
              <a:t>Immediate social change</a:t>
            </a:r>
          </a:p>
          <a:p>
            <a:r>
              <a:rPr lang="en-US" dirty="0" smtClean="0"/>
              <a:t>A </a:t>
            </a:r>
            <a:r>
              <a:rPr lang="en-US" dirty="0" smtClean="0"/>
              <a:t>day no one will forget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9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 of the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attacks were on the the following three premises:</a:t>
            </a:r>
            <a:endParaRPr lang="en-US" dirty="0"/>
          </a:p>
          <a:p>
            <a:pPr lvl="1"/>
            <a:r>
              <a:rPr lang="en-US" dirty="0" smtClean="0"/>
              <a:t>Financial</a:t>
            </a:r>
          </a:p>
          <a:p>
            <a:pPr lvl="1"/>
            <a:r>
              <a:rPr lang="en-US" dirty="0" smtClean="0"/>
              <a:t>Military</a:t>
            </a:r>
          </a:p>
          <a:p>
            <a:pPr lvl="1"/>
            <a:r>
              <a:rPr lang="en-US" dirty="0" smtClean="0"/>
              <a:t>Government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5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World Trade Center’s were the financial capital of America.</a:t>
            </a:r>
          </a:p>
          <a:p>
            <a:r>
              <a:rPr lang="en-US" dirty="0" smtClean="0"/>
              <a:t>The immediate loss of the towers would not only be iconic but would result in the loss of major financial institutions ability to conduct </a:t>
            </a:r>
            <a:r>
              <a:rPr lang="en-US" dirty="0" smtClean="0"/>
              <a:t>business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70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Major exchanges relied on the WTC’s to be a core part of business.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exchanges stopped trading between September 11, 2011 and September 17, </a:t>
            </a:r>
            <a:r>
              <a:rPr lang="en-US" dirty="0" smtClean="0"/>
              <a:t>2011, the longest shutdown in almost a decade.</a:t>
            </a:r>
          </a:p>
          <a:p>
            <a:r>
              <a:rPr lang="en-US" dirty="0" smtClean="0"/>
              <a:t>1.4 trillion dollars were lost on the stock market in the week after the stock market reopened </a:t>
            </a:r>
            <a:r>
              <a:rPr lang="en-US" dirty="0"/>
              <a:t>representing </a:t>
            </a:r>
            <a:r>
              <a:rPr lang="en-US" dirty="0" smtClean="0"/>
              <a:t>a loss </a:t>
            </a:r>
            <a:r>
              <a:rPr lang="en-US" dirty="0"/>
              <a:t>of 14% for the NYSE and </a:t>
            </a:r>
            <a:r>
              <a:rPr lang="en-US" dirty="0" smtClean="0"/>
              <a:t>11.6% </a:t>
            </a:r>
            <a:r>
              <a:rPr lang="en-US" dirty="0"/>
              <a:t>for the S&amp;P </a:t>
            </a:r>
            <a:r>
              <a:rPr lang="en-US" dirty="0" smtClean="0"/>
              <a:t>500 or to put it into perspective nearly 14% of our GDP back in 2001.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08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$40.1 billion was paid out by insurance companies.</a:t>
            </a:r>
          </a:p>
          <a:p>
            <a:r>
              <a:rPr lang="en-US" dirty="0" smtClean="0"/>
              <a:t>The economy just started a recession in April of 2001 so with the attacks it made it all that much worse.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7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Military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Pentagon is an icon of the United States of America’s strong military presence.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3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Government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intended target for United Flight 93 was for the Capitol. The Capitol is, like the Pentagon, iconic for our strong Government.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5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9/11 important to society?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9/11 changed the mindset of American’s </a:t>
            </a:r>
            <a:r>
              <a:rPr lang="en-US" dirty="0" smtClean="0"/>
              <a:t>from a </a:t>
            </a:r>
            <a:r>
              <a:rPr lang="en-US" dirty="0" smtClean="0"/>
              <a:t>“care-free” and “trusting” country to one focused on security more than ever.</a:t>
            </a:r>
          </a:p>
          <a:p>
            <a:pPr lvl="1"/>
            <a:r>
              <a:rPr lang="en-US" dirty="0" smtClean="0"/>
              <a:t>Increased security at airports</a:t>
            </a:r>
          </a:p>
          <a:p>
            <a:pPr lvl="1"/>
            <a:r>
              <a:rPr lang="en-US" dirty="0" smtClean="0"/>
              <a:t>Any suspicious activity is immediately investigated</a:t>
            </a:r>
          </a:p>
          <a:p>
            <a:pPr lvl="1"/>
            <a:r>
              <a:rPr lang="en-US" dirty="0" smtClean="0"/>
              <a:t>Patriot </a:t>
            </a:r>
            <a:r>
              <a:rPr lang="en-US" dirty="0" smtClean="0"/>
              <a:t>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0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1339521-large-watermark-comp_23290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7" b="267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572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Increased security at airports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of government ID</a:t>
            </a:r>
          </a:p>
          <a:p>
            <a:r>
              <a:rPr lang="en-US" dirty="0" smtClean="0"/>
              <a:t>Secondary screening</a:t>
            </a:r>
          </a:p>
          <a:p>
            <a:r>
              <a:rPr lang="en-US" dirty="0" smtClean="0"/>
              <a:t>Pat downs</a:t>
            </a:r>
          </a:p>
          <a:p>
            <a:r>
              <a:rPr lang="en-US" dirty="0" smtClean="0"/>
              <a:t>Dogs at airports</a:t>
            </a:r>
          </a:p>
          <a:p>
            <a:r>
              <a:rPr lang="en-US" dirty="0" smtClean="0"/>
              <a:t>Increased use of air marshals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1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9453" y="2286000"/>
            <a:ext cx="10716254" cy="1417638"/>
          </a:xfrm>
        </p:spPr>
        <p:txBody>
          <a:bodyPr>
            <a:normAutofit/>
          </a:bodyPr>
          <a:lstStyle/>
          <a:p>
            <a:r>
              <a:rPr lang="en-US" sz="8000" dirty="0" smtClean="0"/>
              <a:t>Patriot Act Explained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3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Patriot Act – Title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Boosted budgets used towards preventing terrorism</a:t>
            </a:r>
          </a:p>
          <a:p>
            <a:r>
              <a:rPr lang="en-US" dirty="0" smtClean="0"/>
              <a:t>Established funds to be used towards counter terrorism</a:t>
            </a:r>
          </a:p>
          <a:p>
            <a:r>
              <a:rPr lang="en-US" dirty="0" smtClean="0"/>
              <a:t>Allowed the FBI to expand the FBI’s Technical Support Center</a:t>
            </a:r>
          </a:p>
        </p:txBody>
      </p:sp>
    </p:spTree>
    <p:extLst>
      <p:ext uri="{BB962C8B-B14F-4D97-AF65-F5344CB8AC3E}">
        <p14:creationId xmlns:p14="http://schemas.microsoft.com/office/powerpoint/2010/main" val="400705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Patriot Act Title II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intelligence to be gathered without court orders</a:t>
            </a:r>
          </a:p>
          <a:p>
            <a:r>
              <a:rPr lang="en-US" dirty="0" smtClean="0"/>
              <a:t>Telephone, email and financial documents can be accessed without court orders</a:t>
            </a:r>
          </a:p>
          <a:p>
            <a:r>
              <a:rPr lang="en-US" dirty="0" smtClean="0"/>
              <a:t>Property can be seized if the owner is believed to be part of a terrorist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2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Patriot Act Title </a:t>
            </a:r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Anti-money laundering</a:t>
            </a:r>
          </a:p>
          <a:p>
            <a:r>
              <a:rPr lang="en-US" dirty="0" smtClean="0"/>
              <a:t>Requires financial institutions to receive and hold copies of more documents to prevent money laundering and verify the identity of the owner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64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Patriot Act Title </a:t>
            </a:r>
            <a:r>
              <a:rPr lang="en-US" dirty="0" smtClean="0"/>
              <a:t>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border security</a:t>
            </a:r>
          </a:p>
          <a:p>
            <a:r>
              <a:rPr lang="en-US" dirty="0" smtClean="0"/>
              <a:t>Made getting visa’s much harder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58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Patriot Act Title </a:t>
            </a:r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higher rewards for tips on terrorism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20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Patriot Act Title </a:t>
            </a:r>
            <a:r>
              <a:rPr lang="en-US" dirty="0" smtClean="0"/>
              <a:t>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Victims of Crime </a:t>
            </a:r>
            <a:r>
              <a:rPr lang="en-US" dirty="0" smtClean="0"/>
              <a:t>Fund was modified to allow for a quicker and bigger disbursement for victims and families of victims of terrorism.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09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Patriot Act Title </a:t>
            </a:r>
            <a:r>
              <a:rPr lang="en-US" dirty="0" smtClean="0"/>
              <a:t>VII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</a:t>
            </a:r>
            <a:r>
              <a:rPr lang="en-US" dirty="0"/>
              <a:t>the ability </a:t>
            </a:r>
            <a:r>
              <a:rPr lang="en-US" dirty="0" smtClean="0"/>
              <a:t>of </a:t>
            </a:r>
            <a:r>
              <a:rPr lang="en-US" dirty="0"/>
              <a:t>law enforcement to </a:t>
            </a:r>
            <a:r>
              <a:rPr lang="en-US" dirty="0" smtClean="0"/>
              <a:t>act on terrorist activity that occurs across jurisdictional lines.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87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Patriot Act Title </a:t>
            </a:r>
            <a:r>
              <a:rPr lang="en-US" dirty="0" smtClean="0"/>
              <a:t>VIII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Redefined “terrorism”</a:t>
            </a:r>
          </a:p>
          <a:p>
            <a:r>
              <a:rPr lang="en-US" dirty="0" smtClean="0"/>
              <a:t>Created harsher punishments for cyber-terrorism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4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89968254-large-watermark-comp_23291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63" y="0"/>
            <a:ext cx="4509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1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Patriot Act Title </a:t>
            </a:r>
            <a:r>
              <a:rPr lang="en-US" dirty="0" smtClean="0"/>
              <a:t>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Redefined how information is shared within agencies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14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Patriot Act Title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requirements for licenses of those who carry and/or transport hazardous materials</a:t>
            </a:r>
          </a:p>
          <a:p>
            <a:r>
              <a:rPr lang="en-US" dirty="0" smtClean="0"/>
              <a:t>Increased Drug Enforcement Administration budget</a:t>
            </a:r>
          </a:p>
          <a:p>
            <a:r>
              <a:rPr lang="en-US" dirty="0" smtClean="0"/>
              <a:t>Required more disclosure on behalf of telemarketers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92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the Patriot Act so controversial?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people view it as an invasion of privacy, if you just so happen to come in contact with someone being investigated - your laptop, iPhone/Blackberry, </a:t>
            </a:r>
            <a:r>
              <a:rPr lang="en-US" dirty="0" err="1" smtClean="0"/>
              <a:t>etc</a:t>
            </a:r>
            <a:r>
              <a:rPr lang="en-US" dirty="0" smtClean="0"/>
              <a:t> can all be tapped into due to how Section 206 was 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6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the Patriot Act so controversial?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view it as unconstitutional and </a:t>
            </a:r>
            <a:r>
              <a:rPr lang="en-US" dirty="0"/>
              <a:t>violating the Fourth </a:t>
            </a:r>
            <a:r>
              <a:rPr lang="en-US" dirty="0" smtClean="0"/>
              <a:t>Amendment, </a:t>
            </a:r>
            <a:r>
              <a:rPr lang="en-US" dirty="0"/>
              <a:t>which guards against unreasonable searches and </a:t>
            </a:r>
            <a:r>
              <a:rPr lang="en-US" dirty="0" smtClean="0"/>
              <a:t>seizures.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63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the Patriot Act so controversial?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little oversight to execute acts that many would deem invasive to their privacy was built into the act.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46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9/11 important to politics?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9/11 became a commonplace within politics, even outside of the creation of the Patriot Act</a:t>
            </a:r>
          </a:p>
          <a:p>
            <a:r>
              <a:rPr lang="en-US" dirty="0" smtClean="0"/>
              <a:t>Became the starting topic when speaking about anti-terrorism</a:t>
            </a:r>
          </a:p>
          <a:p>
            <a:r>
              <a:rPr lang="en-US" dirty="0" smtClean="0"/>
              <a:t>The subsequent War on Terrorism rose government expenditure in defense causing a budget </a:t>
            </a:r>
            <a:r>
              <a:rPr lang="en-US" dirty="0" err="1" smtClean="0"/>
              <a:t>defici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92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9/11 important to culture?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effects of 9/11 are still felt over ten years later</a:t>
            </a:r>
          </a:p>
          <a:p>
            <a:r>
              <a:rPr lang="en-US" dirty="0" smtClean="0"/>
              <a:t>We see the effects of 9/11 in nearly day to day life from political campaigns, TV, </a:t>
            </a:r>
            <a:r>
              <a:rPr lang="en-US" smtClean="0"/>
              <a:t>and on the </a:t>
            </a:r>
            <a:r>
              <a:rPr lang="en-US" dirty="0" smtClean="0"/>
              <a:t>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9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P010911117496_23292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67" y="0"/>
            <a:ext cx="5393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3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P01091107750_2329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4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TR2FZC_2329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7" y="766763"/>
            <a:ext cx="8001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8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tc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0" b="264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033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wtc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9" b="179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911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wtc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9" b="179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235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1123</TotalTime>
  <Words>755</Words>
  <Application>Microsoft Macintosh PowerPoint</Application>
  <PresentationFormat>On-screen Show (4:3)</PresentationFormat>
  <Paragraphs>83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 Black </vt:lpstr>
      <vt:lpstr>September 11th Attacks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day…</vt:lpstr>
      <vt:lpstr>Premise of the attacks</vt:lpstr>
      <vt:lpstr>Financial</vt:lpstr>
      <vt:lpstr>Financial</vt:lpstr>
      <vt:lpstr>Financial</vt:lpstr>
      <vt:lpstr>Military</vt:lpstr>
      <vt:lpstr>Government</vt:lpstr>
      <vt:lpstr>How is 9/11 important to society?</vt:lpstr>
      <vt:lpstr>Increased security at airports</vt:lpstr>
      <vt:lpstr>Patriot Act Explained</vt:lpstr>
      <vt:lpstr>Patriot Act – Title I</vt:lpstr>
      <vt:lpstr>Patriot Act Title II </vt:lpstr>
      <vt:lpstr>Patriot Act Title III</vt:lpstr>
      <vt:lpstr>Patriot Act Title IV</vt:lpstr>
      <vt:lpstr>Patriot Act Title V</vt:lpstr>
      <vt:lpstr>Patriot Act Title VI</vt:lpstr>
      <vt:lpstr>Patriot Act Title VII</vt:lpstr>
      <vt:lpstr>Patriot Act Title VIII</vt:lpstr>
      <vt:lpstr>Patriot Act Title IX</vt:lpstr>
      <vt:lpstr>Patriot Act Title X</vt:lpstr>
      <vt:lpstr>Why is the Patriot Act so controversial?</vt:lpstr>
      <vt:lpstr>Why is the Patriot Act so controversial?</vt:lpstr>
      <vt:lpstr>Why is the Patriot Act so controversial?</vt:lpstr>
      <vt:lpstr>How is 9/11 important to politics?</vt:lpstr>
      <vt:lpstr>How is 9/11 important to culture?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11th Attacks </dc:title>
  <dc:creator>Jacob</dc:creator>
  <cp:lastModifiedBy>Jacob</cp:lastModifiedBy>
  <cp:revision>43</cp:revision>
  <cp:lastPrinted>2012-03-27T14:12:31Z</cp:lastPrinted>
  <dcterms:created xsi:type="dcterms:W3CDTF">2012-03-26T10:57:08Z</dcterms:created>
  <dcterms:modified xsi:type="dcterms:W3CDTF">2012-03-27T16:00:19Z</dcterms:modified>
</cp:coreProperties>
</file>