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F920-F3FE-CB9F-8D03-9E91A67B8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73D27-B203-B6A0-0F7D-2E6D40F8E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4D77DF-1CFF-8144-ADEA-5E4DFB556218}"/>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5" name="Footer Placeholder 4">
            <a:extLst>
              <a:ext uri="{FF2B5EF4-FFF2-40B4-BE49-F238E27FC236}">
                <a16:creationId xmlns:a16="http://schemas.microsoft.com/office/drawing/2014/main" id="{CFA053F7-C6E0-85D9-7F9E-D468CA840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8F5E4-AF1E-8238-DA43-28CC0AA6CA48}"/>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359566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CAFF-14EC-A301-66FF-C1EECE5FC4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31B2EA-D2AE-31EF-AF38-88502CC9B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8CD7D-DA95-7222-4D06-FB5B92217F48}"/>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5" name="Footer Placeholder 4">
            <a:extLst>
              <a:ext uri="{FF2B5EF4-FFF2-40B4-BE49-F238E27FC236}">
                <a16:creationId xmlns:a16="http://schemas.microsoft.com/office/drawing/2014/main" id="{7491A640-BBD4-AB76-4CDB-303984565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7E39E-31C3-470A-424A-DAEBBC735D28}"/>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265707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1177A-7D2B-9E77-3BAB-04022C7499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80CD7E-C48C-0F21-D56C-B3CB3B054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325AC-0178-DFCB-1C32-FED28C0CD83F}"/>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5" name="Footer Placeholder 4">
            <a:extLst>
              <a:ext uri="{FF2B5EF4-FFF2-40B4-BE49-F238E27FC236}">
                <a16:creationId xmlns:a16="http://schemas.microsoft.com/office/drawing/2014/main" id="{6408ABD8-8A7F-229E-1E9A-A4CD0C36E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8963B-B278-B6D0-D1DF-77D26AFD9D60}"/>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33316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339C-BEEE-3A8E-2CEB-CE0F0C04F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52A69-7ABB-2026-1E67-94E313F3C9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F9368-C47E-EC57-910C-A7C0956D20A5}"/>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5" name="Footer Placeholder 4">
            <a:extLst>
              <a:ext uri="{FF2B5EF4-FFF2-40B4-BE49-F238E27FC236}">
                <a16:creationId xmlns:a16="http://schemas.microsoft.com/office/drawing/2014/main" id="{4A46C90A-0680-FEAA-E01A-90FAB89E4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86116-E6FE-F531-2EDD-CB087AE74F40}"/>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347189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28B5-6AE0-4A26-B5EE-C1A814991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F63313-9643-0C17-B79E-90BBB4C9F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751A9-9E8B-AAD6-9414-9B8B9B7FF6DF}"/>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5" name="Footer Placeholder 4">
            <a:extLst>
              <a:ext uri="{FF2B5EF4-FFF2-40B4-BE49-F238E27FC236}">
                <a16:creationId xmlns:a16="http://schemas.microsoft.com/office/drawing/2014/main" id="{3D7E1AE9-E02B-FAF4-3EA7-5909E42A7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87615-5F3B-3EFC-AA8B-6DB869287AE1}"/>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400246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F5E7-D369-902E-2461-238340509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A646CB-69D1-90ED-8733-BFA672ACB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85A319-9498-DF21-C337-4F81652561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DBCE83-939B-1E0A-75B0-09CAAF26514A}"/>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6" name="Footer Placeholder 5">
            <a:extLst>
              <a:ext uri="{FF2B5EF4-FFF2-40B4-BE49-F238E27FC236}">
                <a16:creationId xmlns:a16="http://schemas.microsoft.com/office/drawing/2014/main" id="{022A443C-D4D3-FD44-4630-BB79968624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A953E-1433-2FD9-5C32-9A4594595EF3}"/>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307112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D7FE-B0A5-7657-24CA-5F52868DD4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37DB70-EF37-35E1-048A-E3B7FA216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80121-8E56-C1FD-94E9-128922455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E8D268-9B2F-80AB-1CF6-5386CD5B0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3F845-9AB1-E1AC-ACB7-42FB231EF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C6195E-AE29-F713-A794-46AD7610A9E1}"/>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8" name="Footer Placeholder 7">
            <a:extLst>
              <a:ext uri="{FF2B5EF4-FFF2-40B4-BE49-F238E27FC236}">
                <a16:creationId xmlns:a16="http://schemas.microsoft.com/office/drawing/2014/main" id="{D1991EBE-1EF1-1D0A-4123-42ED9FBD79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5FCF48-16AA-0C9B-6A8A-D408AD3E3E7C}"/>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113455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064A-09F8-0ABC-4EFF-0D8799D979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FFB9B-D52D-BB90-CB6F-D322F9FC5BD6}"/>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4" name="Footer Placeholder 3">
            <a:extLst>
              <a:ext uri="{FF2B5EF4-FFF2-40B4-BE49-F238E27FC236}">
                <a16:creationId xmlns:a16="http://schemas.microsoft.com/office/drawing/2014/main" id="{1665328E-A697-1B65-65C5-875FFEB95A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9083D0-73B2-2CF6-C8C4-362CB36F46CC}"/>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164563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C2159-434D-E3FB-EC06-05EF9C3CC37B}"/>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3" name="Footer Placeholder 2">
            <a:extLst>
              <a:ext uri="{FF2B5EF4-FFF2-40B4-BE49-F238E27FC236}">
                <a16:creationId xmlns:a16="http://schemas.microsoft.com/office/drawing/2014/main" id="{4C812447-B969-D373-FAB8-581959A9BF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0BA4CA-0749-92EF-FC24-C310A6191D23}"/>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31513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909C-EF20-A2D8-2DD4-AC9F9F147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0081B-4BDC-B1BC-6163-2546A747F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038679-FA7C-E1DA-10F6-2D1626296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8E18D-D5C9-ABA8-6A7C-1F9DFA131DC7}"/>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6" name="Footer Placeholder 5">
            <a:extLst>
              <a:ext uri="{FF2B5EF4-FFF2-40B4-BE49-F238E27FC236}">
                <a16:creationId xmlns:a16="http://schemas.microsoft.com/office/drawing/2014/main" id="{695B2E64-9868-1FD8-4B4F-32000764E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E50F0-2AC2-1D88-1794-84C01AE4F988}"/>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351040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0228-6F2A-CBF2-5095-10BA93DFE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C73FEE-2E49-07F5-3D15-2FF0F38C8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D99143-06A3-39AE-531B-27ED4DF4D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CE8C1-F669-F96C-84B2-1883F4940187}"/>
              </a:ext>
            </a:extLst>
          </p:cNvPr>
          <p:cNvSpPr>
            <a:spLocks noGrp="1"/>
          </p:cNvSpPr>
          <p:nvPr>
            <p:ph type="dt" sz="half" idx="10"/>
          </p:nvPr>
        </p:nvSpPr>
        <p:spPr/>
        <p:txBody>
          <a:bodyPr/>
          <a:lstStyle/>
          <a:p>
            <a:fld id="{E94A4D4D-6216-46DF-8771-C0B7ABF38515}" type="datetimeFigureOut">
              <a:rPr lang="en-US" smtClean="0"/>
              <a:t>2/26/2023</a:t>
            </a:fld>
            <a:endParaRPr lang="en-US"/>
          </a:p>
        </p:txBody>
      </p:sp>
      <p:sp>
        <p:nvSpPr>
          <p:cNvPr id="6" name="Footer Placeholder 5">
            <a:extLst>
              <a:ext uri="{FF2B5EF4-FFF2-40B4-BE49-F238E27FC236}">
                <a16:creationId xmlns:a16="http://schemas.microsoft.com/office/drawing/2014/main" id="{A9D1AA79-07B5-4873-CB1B-FB4F966BA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FA2C1-BC84-1D23-9E90-C3B9BCDAFEA9}"/>
              </a:ext>
            </a:extLst>
          </p:cNvPr>
          <p:cNvSpPr>
            <a:spLocks noGrp="1"/>
          </p:cNvSpPr>
          <p:nvPr>
            <p:ph type="sldNum" sz="quarter" idx="12"/>
          </p:nvPr>
        </p:nvSpPr>
        <p:spPr/>
        <p:txBody>
          <a:bodyPr/>
          <a:lstStyle/>
          <a:p>
            <a:fld id="{F854A807-959E-4275-BF48-B8E94170BD24}" type="slidenum">
              <a:rPr lang="en-US" smtClean="0"/>
              <a:t>‹#›</a:t>
            </a:fld>
            <a:endParaRPr lang="en-US"/>
          </a:p>
        </p:txBody>
      </p:sp>
    </p:spTree>
    <p:extLst>
      <p:ext uri="{BB962C8B-B14F-4D97-AF65-F5344CB8AC3E}">
        <p14:creationId xmlns:p14="http://schemas.microsoft.com/office/powerpoint/2010/main" val="346570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5E2B-D09E-14E5-5708-B5328BC49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9BEEE1-4F4F-95E6-3396-425A51822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14A7E-4C04-4DAC-A6C1-A0E23491C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A4D4D-6216-46DF-8771-C0B7ABF38515}" type="datetimeFigureOut">
              <a:rPr lang="en-US" smtClean="0"/>
              <a:t>2/26/2023</a:t>
            </a:fld>
            <a:endParaRPr lang="en-US"/>
          </a:p>
        </p:txBody>
      </p:sp>
      <p:sp>
        <p:nvSpPr>
          <p:cNvPr id="5" name="Footer Placeholder 4">
            <a:extLst>
              <a:ext uri="{FF2B5EF4-FFF2-40B4-BE49-F238E27FC236}">
                <a16:creationId xmlns:a16="http://schemas.microsoft.com/office/drawing/2014/main" id="{690A2E2A-048D-0BB6-C77C-1EDB5A175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FE7E0-1A01-3C80-F571-0C25820DE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4A807-959E-4275-BF48-B8E94170BD24}" type="slidenum">
              <a:rPr lang="en-US" smtClean="0"/>
              <a:t>‹#›</a:t>
            </a:fld>
            <a:endParaRPr lang="en-US"/>
          </a:p>
        </p:txBody>
      </p:sp>
    </p:spTree>
    <p:extLst>
      <p:ext uri="{BB962C8B-B14F-4D97-AF65-F5344CB8AC3E}">
        <p14:creationId xmlns:p14="http://schemas.microsoft.com/office/powerpoint/2010/main" val="267796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8623-B3CF-CC56-593A-7EAC61A68447}"/>
              </a:ext>
            </a:extLst>
          </p:cNvPr>
          <p:cNvSpPr>
            <a:spLocks noGrp="1"/>
          </p:cNvSpPr>
          <p:nvPr>
            <p:ph type="ctrTitle"/>
          </p:nvPr>
        </p:nvSpPr>
        <p:spPr/>
        <p:txBody>
          <a:bodyPr/>
          <a:lstStyle/>
          <a:p>
            <a:r>
              <a:rPr lang="en-US" dirty="0"/>
              <a:t>NIFTY GROUP</a:t>
            </a:r>
          </a:p>
        </p:txBody>
      </p:sp>
      <p:sp>
        <p:nvSpPr>
          <p:cNvPr id="3" name="Subtitle 2">
            <a:extLst>
              <a:ext uri="{FF2B5EF4-FFF2-40B4-BE49-F238E27FC236}">
                <a16:creationId xmlns:a16="http://schemas.microsoft.com/office/drawing/2014/main" id="{CBE83038-F10A-CF61-3BE8-8369F57141FB}"/>
              </a:ext>
            </a:extLst>
          </p:cNvPr>
          <p:cNvSpPr>
            <a:spLocks noGrp="1"/>
          </p:cNvSpPr>
          <p:nvPr>
            <p:ph type="subTitle" idx="1"/>
          </p:nvPr>
        </p:nvSpPr>
        <p:spPr/>
        <p:txBody>
          <a:bodyPr/>
          <a:lstStyle/>
          <a:p>
            <a:r>
              <a:rPr lang="en-US" dirty="0"/>
              <a:t>CHAT BOT</a:t>
            </a:r>
          </a:p>
        </p:txBody>
      </p:sp>
    </p:spTree>
    <p:extLst>
      <p:ext uri="{BB962C8B-B14F-4D97-AF65-F5344CB8AC3E}">
        <p14:creationId xmlns:p14="http://schemas.microsoft.com/office/powerpoint/2010/main" val="305153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391A-D922-BDA3-20C0-8B5668C5D820}"/>
              </a:ext>
            </a:extLst>
          </p:cNvPr>
          <p:cNvSpPr>
            <a:spLocks noGrp="1"/>
          </p:cNvSpPr>
          <p:nvPr>
            <p:ph type="title"/>
          </p:nvPr>
        </p:nvSpPr>
        <p:spPr/>
        <p:txBody>
          <a:bodyPr/>
          <a:lstStyle/>
          <a:p>
            <a:r>
              <a:rPr lang="en-US" b="1" dirty="0"/>
              <a:t>Motivation</a:t>
            </a:r>
          </a:p>
        </p:txBody>
      </p:sp>
      <p:sp>
        <p:nvSpPr>
          <p:cNvPr id="3" name="Content Placeholder 2">
            <a:extLst>
              <a:ext uri="{FF2B5EF4-FFF2-40B4-BE49-F238E27FC236}">
                <a16:creationId xmlns:a16="http://schemas.microsoft.com/office/drawing/2014/main" id="{8475FD7A-0EA5-4E86-BB94-C2847FC541FE}"/>
              </a:ext>
            </a:extLst>
          </p:cNvPr>
          <p:cNvSpPr>
            <a:spLocks noGrp="1"/>
          </p:cNvSpPr>
          <p:nvPr>
            <p:ph idx="1"/>
          </p:nvPr>
        </p:nvSpPr>
        <p:spPr/>
        <p:txBody>
          <a:bodyPr>
            <a:normAutofit lnSpcReduction="10000"/>
          </a:bodyPr>
          <a:lstStyle/>
          <a:p>
            <a:r>
              <a:rPr lang="en-US" dirty="0"/>
              <a:t>Developing  chatbot using machine learning that can provide mental health support to people in Kenya. The chatbot should be able to detect and analyze the user's messages and provide appropriate responses and resources, including information on mental health disorders, coping mechanisms, and professional help.</a:t>
            </a:r>
          </a:p>
          <a:p>
            <a:r>
              <a:rPr lang="en-US" dirty="0"/>
              <a:t>The chatbot designed will provide a safe and supportive space for users to express their emotions and seek help, especially in communities where there may be stigma surrounding mental health. The ultimate goal of the project is to improve access to mental health support for those who may not have easy access to it, and to reduce the negative impact of mental health disorders in Kenya.</a:t>
            </a:r>
          </a:p>
        </p:txBody>
      </p:sp>
    </p:spTree>
    <p:extLst>
      <p:ext uri="{BB962C8B-B14F-4D97-AF65-F5344CB8AC3E}">
        <p14:creationId xmlns:p14="http://schemas.microsoft.com/office/powerpoint/2010/main" val="400809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9AC3-AB5C-F78F-A463-2C50E0C34EC5}"/>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BEE7A153-6F2E-A2EC-0059-43780BADC9B6}"/>
              </a:ext>
            </a:extLst>
          </p:cNvPr>
          <p:cNvSpPr>
            <a:spLocks noGrp="1"/>
          </p:cNvSpPr>
          <p:nvPr>
            <p:ph idx="1"/>
          </p:nvPr>
        </p:nvSpPr>
        <p:spPr/>
        <p:txBody>
          <a:bodyPr>
            <a:normAutofit/>
          </a:bodyPr>
          <a:lstStyle/>
          <a:p>
            <a:pPr algn="l">
              <a:buFont typeface="+mj-lt"/>
              <a:buAutoNum type="arabicPeriod"/>
            </a:pPr>
            <a:r>
              <a:rPr lang="en-US" dirty="0"/>
              <a:t>Lack of a good data set:</a:t>
            </a:r>
          </a:p>
          <a:p>
            <a:pPr algn="l">
              <a:buFont typeface="+mj-lt"/>
              <a:buAutoNum type="arabicPeriod"/>
            </a:pPr>
            <a:r>
              <a:rPr lang="en-US" dirty="0"/>
              <a:t>Limited time</a:t>
            </a:r>
          </a:p>
          <a:p>
            <a:pPr algn="l">
              <a:buFont typeface="+mj-lt"/>
              <a:buAutoNum type="arabicPeriod"/>
            </a:pPr>
            <a:r>
              <a:rPr lang="en-US" dirty="0"/>
              <a:t>Ensuring accuracy and sensitivity</a:t>
            </a:r>
          </a:p>
        </p:txBody>
      </p:sp>
    </p:spTree>
    <p:extLst>
      <p:ext uri="{BB962C8B-B14F-4D97-AF65-F5344CB8AC3E}">
        <p14:creationId xmlns:p14="http://schemas.microsoft.com/office/powerpoint/2010/main" val="100839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4DC2-A310-F8CB-3442-5BE09F32F280}"/>
              </a:ext>
            </a:extLst>
          </p:cNvPr>
          <p:cNvSpPr>
            <a:spLocks noGrp="1"/>
          </p:cNvSpPr>
          <p:nvPr>
            <p:ph type="title"/>
          </p:nvPr>
        </p:nvSpPr>
        <p:spPr/>
        <p:txBody>
          <a:bodyPr/>
          <a:lstStyle/>
          <a:p>
            <a:r>
              <a:rPr lang="en-US" dirty="0"/>
              <a:t>The model Development</a:t>
            </a:r>
          </a:p>
        </p:txBody>
      </p:sp>
      <p:sp>
        <p:nvSpPr>
          <p:cNvPr id="3" name="Content Placeholder 2">
            <a:extLst>
              <a:ext uri="{FF2B5EF4-FFF2-40B4-BE49-F238E27FC236}">
                <a16:creationId xmlns:a16="http://schemas.microsoft.com/office/drawing/2014/main" id="{FB2CC924-BC8A-8342-01AD-C5A3EBA5BCF5}"/>
              </a:ext>
            </a:extLst>
          </p:cNvPr>
          <p:cNvSpPr>
            <a:spLocks noGrp="1"/>
          </p:cNvSpPr>
          <p:nvPr>
            <p:ph idx="1"/>
          </p:nvPr>
        </p:nvSpPr>
        <p:spPr/>
        <p:txBody>
          <a:bodyPr>
            <a:normAutofit fontScale="85000" lnSpcReduction="20000"/>
          </a:bodyPr>
          <a:lstStyle/>
          <a:p>
            <a:r>
              <a:rPr lang="en-US" dirty="0"/>
              <a:t>We created a chatbot model that can understand and respond to user input by training on a dataset of example inputs and outputs. </a:t>
            </a:r>
          </a:p>
          <a:p>
            <a:r>
              <a:rPr lang="en-US" dirty="0"/>
              <a:t>The dataset is stored in a JSON file, which is read and processed to extract the input patterns and associated output intents. </a:t>
            </a:r>
          </a:p>
          <a:p>
            <a:r>
              <a:rPr lang="en-US" dirty="0"/>
              <a:t>The input patterns are tokenized into individual words and lemmatized to normalize them, and a "bag of words" approach is used to represent each pattern as a fixed-length vector of binary values indicating the presence or absence of each word in the pattern. </a:t>
            </a:r>
          </a:p>
          <a:p>
            <a:r>
              <a:rPr lang="en-US" dirty="0"/>
              <a:t>The output intents are one-hot encoded to represent them as vectors as well. </a:t>
            </a:r>
          </a:p>
          <a:p>
            <a:r>
              <a:rPr lang="en-US" dirty="0"/>
              <a:t>The training data is then shuffled and split into training and testing sets, and a neural network model with three layers is created and trained using the training data.</a:t>
            </a:r>
          </a:p>
          <a:p>
            <a:r>
              <a:rPr lang="en-US" dirty="0"/>
              <a:t> Finally, the trained model is saved to a file for later use in responding to user input.</a:t>
            </a:r>
          </a:p>
        </p:txBody>
      </p:sp>
    </p:spTree>
    <p:extLst>
      <p:ext uri="{BB962C8B-B14F-4D97-AF65-F5344CB8AC3E}">
        <p14:creationId xmlns:p14="http://schemas.microsoft.com/office/powerpoint/2010/main" val="130470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F729-BD75-1C7E-C7C7-37A3C188D2C0}"/>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D545DC6F-5FD9-1EA0-F808-6FFF29B82583}"/>
              </a:ext>
            </a:extLst>
          </p:cNvPr>
          <p:cNvSpPr>
            <a:spLocks noGrp="1"/>
          </p:cNvSpPr>
          <p:nvPr>
            <p:ph idx="1"/>
          </p:nvPr>
        </p:nvSpPr>
        <p:spPr/>
        <p:txBody>
          <a:bodyPr>
            <a:normAutofit lnSpcReduction="10000"/>
          </a:bodyPr>
          <a:lstStyle/>
          <a:p>
            <a:r>
              <a:rPr lang="en-US" dirty="0"/>
              <a:t>The chatbot uses natural language processing techniques from the NLTK library to preprocess user input and identify the intent behind it.</a:t>
            </a:r>
          </a:p>
          <a:p>
            <a:r>
              <a:rPr lang="en-US" dirty="0"/>
              <a:t>The model used for classification is a pre-trained neural network model loaded from a saved file(trained model)</a:t>
            </a:r>
          </a:p>
          <a:p>
            <a:r>
              <a:rPr lang="en-US" dirty="0"/>
              <a:t> The input to the model is a bag-of-words representation of the preprocessed user input. </a:t>
            </a:r>
          </a:p>
          <a:p>
            <a:r>
              <a:rPr lang="en-US" dirty="0"/>
              <a:t>The chatbot then selects a response based on the identified intent and a set of predefined responses stored in a JSON file.</a:t>
            </a:r>
          </a:p>
          <a:p>
            <a:r>
              <a:rPr lang="en-US" dirty="0"/>
              <a:t>The chatbot is deployed as a web application using Flask, and users can interact with it through a simple web interface.</a:t>
            </a:r>
          </a:p>
        </p:txBody>
      </p:sp>
    </p:spTree>
    <p:extLst>
      <p:ext uri="{BB962C8B-B14F-4D97-AF65-F5344CB8AC3E}">
        <p14:creationId xmlns:p14="http://schemas.microsoft.com/office/powerpoint/2010/main" val="345114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720-A3F8-29E1-D400-E4886F7AC719}"/>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Demonstration</a:t>
            </a:r>
          </a:p>
        </p:txBody>
      </p:sp>
    </p:spTree>
    <p:extLst>
      <p:ext uri="{BB962C8B-B14F-4D97-AF65-F5344CB8AC3E}">
        <p14:creationId xmlns:p14="http://schemas.microsoft.com/office/powerpoint/2010/main" val="1806253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421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NIFTY GROUP</vt:lpstr>
      <vt:lpstr>Motivation</vt:lpstr>
      <vt:lpstr>Problems faced</vt:lpstr>
      <vt:lpstr>The model Development</vt:lpstr>
      <vt:lpstr>Deployment</vt:lpstr>
      <vt:lpstr>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NIFTY GROUP</dc:title>
  <dc:creator>Jac Mwas</dc:creator>
  <cp:lastModifiedBy>Jac Mwas</cp:lastModifiedBy>
  <cp:revision>1</cp:revision>
  <dcterms:created xsi:type="dcterms:W3CDTF">2023-02-26T07:28:18Z</dcterms:created>
  <dcterms:modified xsi:type="dcterms:W3CDTF">2023-02-26T07:31:07Z</dcterms:modified>
</cp:coreProperties>
</file>