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 4389 EMR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Gwen Eskridge, Colin Haney, Jacob Gillespie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Tech Stack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AngularJS frontend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Ruby on Rails backend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PostgreSQL database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Heroku deployment for development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Security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HTTPs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bcrypt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Access Rules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XSRF Protection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Framework protection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Source Code: </a:t>
            </a:r>
            <a:r>
              <a:rPr b="1" lang="en"/>
              <a:t>https://github.com/cs4389-emr/emr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