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2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0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2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37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81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447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595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96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57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65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2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93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13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42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71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53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1B14F2-675C-409D-A98C-75BB68D57685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888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BC91-8734-4FCE-B437-F72893809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To-do List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6925F-FF1C-42F4-B9FC-A6EF40ADB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Jacob Winkworth</a:t>
            </a:r>
          </a:p>
        </p:txBody>
      </p:sp>
    </p:spTree>
    <p:extLst>
      <p:ext uri="{BB962C8B-B14F-4D97-AF65-F5344CB8AC3E}">
        <p14:creationId xmlns:p14="http://schemas.microsoft.com/office/powerpoint/2010/main" val="192013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46DD-B7A4-4E23-B619-A334BF55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9E05-49F0-450B-BF9C-0991F82A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3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244BC-41C3-4B51-8807-DACACE248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AA5393-2F24-4CC8-BE93-1FC19E7C9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0785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Concept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Noted initial stand-out user stories.</a:t>
            </a:r>
          </a:p>
          <a:p>
            <a:pPr>
              <a:buClr>
                <a:srgbClr val="FFC000"/>
              </a:buClr>
            </a:pPr>
            <a:r>
              <a:rPr lang="en-GB" dirty="0"/>
              <a:t>Generated epics from those user stories.</a:t>
            </a:r>
          </a:p>
          <a:p>
            <a:pPr>
              <a:buClr>
                <a:srgbClr val="FFC000"/>
              </a:buClr>
            </a:pPr>
            <a:r>
              <a:rPr lang="en-GB" dirty="0"/>
              <a:t>Adhered to a simple SDLC nomenclature for following epics: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Planning, Analysis, Design…</a:t>
            </a:r>
          </a:p>
          <a:p>
            <a:pPr>
              <a:buClr>
                <a:srgbClr val="FFC000"/>
              </a:buClr>
            </a:pPr>
            <a:r>
              <a:rPr lang="en-GB" dirty="0"/>
              <a:t>Assigned tasks to these epics.</a:t>
            </a:r>
          </a:p>
        </p:txBody>
      </p:sp>
    </p:spTree>
    <p:extLst>
      <p:ext uri="{BB962C8B-B14F-4D97-AF65-F5344CB8AC3E}">
        <p14:creationId xmlns:p14="http://schemas.microsoft.com/office/powerpoint/2010/main" val="407328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3D70-9278-46B3-8DC9-9FEB3D67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A81C-79A0-4B64-9159-6C510A7E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09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34C08-2EA6-454E-ABCF-719DD1F4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Consultant Journey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B761-D02F-4DB2-8AFC-A9F003BE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115568"/>
            <a:ext cx="6446521" cy="4626864"/>
          </a:xfrm>
        </p:spPr>
        <p:txBody>
          <a:bodyPr anchor="ctr">
            <a:normAutofit lnSpcReduction="10000"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Version Control System: Git ✔</a:t>
            </a:r>
          </a:p>
          <a:p>
            <a:pPr>
              <a:buClr>
                <a:srgbClr val="FFC000"/>
              </a:buClr>
            </a:pPr>
            <a:r>
              <a:rPr lang="en-GB" dirty="0"/>
              <a:t>Source Code Management: </a:t>
            </a:r>
            <a:r>
              <a:rPr lang="en-GB" dirty="0" err="1"/>
              <a:t>Github</a:t>
            </a:r>
            <a:r>
              <a:rPr lang="en-GB" dirty="0"/>
              <a:t> ✔</a:t>
            </a:r>
          </a:p>
          <a:p>
            <a:pPr>
              <a:buClr>
                <a:srgbClr val="FFC000"/>
              </a:buClr>
            </a:pPr>
            <a:r>
              <a:rPr lang="en-GB" dirty="0"/>
              <a:t>Kanban Board: Jira ✔</a:t>
            </a:r>
          </a:p>
          <a:p>
            <a:pPr>
              <a:buClr>
                <a:srgbClr val="FFC000"/>
              </a:buClr>
            </a:pPr>
            <a:r>
              <a:rPr lang="en-GB" dirty="0"/>
              <a:t>Database Management System: MySQL Server 5.7 ✔</a:t>
            </a:r>
          </a:p>
          <a:p>
            <a:pPr>
              <a:buClr>
                <a:srgbClr val="FFC000"/>
              </a:buClr>
            </a:pPr>
            <a:r>
              <a:rPr lang="en-GB" dirty="0"/>
              <a:t>Back-End: Java ✔</a:t>
            </a:r>
          </a:p>
          <a:p>
            <a:pPr>
              <a:buClr>
                <a:srgbClr val="FFC000"/>
              </a:buClr>
            </a:pPr>
            <a:r>
              <a:rPr lang="en-GB" dirty="0"/>
              <a:t>API Development Platform: Spring ✘</a:t>
            </a:r>
          </a:p>
          <a:p>
            <a:pPr>
              <a:buClr>
                <a:srgbClr val="FFC000"/>
              </a:buClr>
            </a:pPr>
            <a:r>
              <a:rPr lang="en-GB" dirty="0"/>
              <a:t>Front-end: HTML, CSS, JavaScript ✔</a:t>
            </a:r>
          </a:p>
          <a:p>
            <a:pPr>
              <a:buClr>
                <a:srgbClr val="FFC000"/>
              </a:buClr>
            </a:pPr>
            <a:r>
              <a:rPr lang="en-GB" dirty="0"/>
              <a:t>Build Tool: Maven ✔</a:t>
            </a:r>
          </a:p>
          <a:p>
            <a:pPr>
              <a:buClr>
                <a:srgbClr val="FFC000"/>
              </a:buClr>
            </a:pPr>
            <a:r>
              <a:rPr lang="en-GB" dirty="0"/>
              <a:t>Static Analysis: SonarQube ✘</a:t>
            </a:r>
          </a:p>
          <a:p>
            <a:pPr>
              <a:buClr>
                <a:srgbClr val="FFC000"/>
              </a:buClr>
            </a:pPr>
            <a:r>
              <a:rPr lang="en-GB" dirty="0"/>
              <a:t>Unit &amp; Integration Testing: JUnit &amp; Mockito ✔</a:t>
            </a:r>
          </a:p>
          <a:p>
            <a:pPr>
              <a:buClr>
                <a:srgbClr val="FFC000"/>
              </a:buClr>
            </a:pPr>
            <a:r>
              <a:rPr lang="en-GB" dirty="0"/>
              <a:t>User-Acceptance Testing: Selenium ✘</a:t>
            </a:r>
          </a:p>
        </p:txBody>
      </p:sp>
    </p:spTree>
    <p:extLst>
      <p:ext uri="{BB962C8B-B14F-4D97-AF65-F5344CB8AC3E}">
        <p14:creationId xmlns:p14="http://schemas.microsoft.com/office/powerpoint/2010/main" val="76360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B168-0374-4C1A-A0D3-0A6E5435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78FF-5D25-4CA5-ABBB-E3D8766E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28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AA3F-F3E3-4579-AB37-4E4A9044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B3DB-A2C2-4F2D-B78E-E1B08CEE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284E-C6A8-461F-B5DD-E1B2888AD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Demonstation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1398F6-C68C-4FF0-96CD-32D9BCB5F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9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D0AE-F467-4E9E-8A3C-1A489EE9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0567B-912D-44E2-A57C-A16308061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32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3B8B-DD17-4541-87D2-FDA50EEE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35D5-45F9-4CB5-96DC-DF1EAB659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55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129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To-do List Application</vt:lpstr>
      <vt:lpstr>Concept</vt:lpstr>
      <vt:lpstr>Sprint Plan</vt:lpstr>
      <vt:lpstr>Consultant Journey</vt:lpstr>
      <vt:lpstr>Continuous Integration</vt:lpstr>
      <vt:lpstr>Testing</vt:lpstr>
      <vt:lpstr>Demonstation</vt:lpstr>
      <vt:lpstr>Sprint Review</vt:lpstr>
      <vt:lpstr>Sprint Retrospective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 Application</dc:title>
  <dc:creator>jacobwinkworth1802@gmail.com</dc:creator>
  <cp:lastModifiedBy>jacobwinkworth1802@gmail.com</cp:lastModifiedBy>
  <cp:revision>30</cp:revision>
  <dcterms:created xsi:type="dcterms:W3CDTF">2020-12-17T21:07:21Z</dcterms:created>
  <dcterms:modified xsi:type="dcterms:W3CDTF">2020-12-17T21:21:40Z</dcterms:modified>
</cp:coreProperties>
</file>