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3587-A0E9-48F6-ACE8-89F7F0B1E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1C82-0CD5-45C5-9440-FCE4ACAF7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2F10E-90BC-437F-A855-BBB22BD6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E487-BF68-4614-952A-41B4BA41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0136-CA6C-4193-B0B0-60D998CE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1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DA92-B6DE-42DF-A079-6326D648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B96B-54E0-4D95-9524-F460F6600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D091-2355-4E25-B7D5-CF04DBB0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363C1-7275-4EBF-BD56-88628811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6CA0-63DE-4597-AFB6-8405DF7D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33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F4D1C-F2A5-48E6-9DA2-2992A623B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DF6D3-7703-4F7C-BA8C-B9B88741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9839-9E83-4028-9BF9-62E78E2C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8A5E0-EC4D-448B-B9FB-467B1420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B9E5-F617-4C21-AA30-83A18F77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6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0E31-9B34-405B-940D-E1B3AF6F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BE97-1DB0-41E2-ADF7-4563ABEF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0A4D7-FF4C-4B9C-8C6C-FE6413CCE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863A-6491-4A64-ACBF-6D588AF5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986C-AF74-4161-95C3-70535093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0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04A0-FF49-4A0E-8B70-C2AB1727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E45A-7069-49F6-92B0-599DBA1C6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5D049-40F0-4B53-B706-15F228C5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935FF-0AA6-4DD4-B382-43E79B65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CA0A-79FD-47A8-B11E-294ECDD2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3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73A0-4422-4C12-A4CF-BE23E99D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8B81-F31F-473C-9EDE-1D32E6DC8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EE865-E3B8-483A-A9B2-AD5A05B28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EAF3D-3A6B-4D66-A26A-D770B469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52502-FB34-4ED9-B9E7-A793955B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655AA-1F54-499C-9F31-23B15966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AED2-CE39-4542-A23B-79A42711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0374C-8BC6-4590-96FA-94322CA01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4FD4B-0015-4183-B65A-638BB456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9E0A2-129A-44DA-8261-200260779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32C89-C44D-476F-AF93-9244C58B3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F692E-DC72-473B-815D-4C2974F7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A44B5-A03B-4F68-88B2-4DB476FB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C3E50-8886-4D3C-92A4-6F4D1E2F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5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2BB7-6FE2-4B3D-B428-649F2485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209B3-EE5D-415E-8979-B1E1D901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203DE-397A-4E8B-955A-9CB98DD3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FE2E3-0FFE-4C39-861E-DFD60CD9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4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F0E48-8030-4A3A-9F79-E9A91F95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05CD5-F23C-4280-999B-9B3257DD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62F-45B0-4BB0-A356-28BE49F0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24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69F4-DFFA-4B12-B6E3-5426B54F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C5DDA-298E-4A47-8ACB-2D4B8D70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CF293-C1DE-484C-99D8-CF3B6840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B9462-4971-4F0F-8ED6-67696EF6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2F08C-73FB-426F-A213-D45B4DEB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CCAA-E4E1-43EF-BC28-9279245A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3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DA90-4690-48ED-B20D-05CB712D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59812-DAE9-4F8D-B297-C2B58B8E8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C199D-9F84-48A1-A317-5B294BD54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4FCD1-CFF3-4599-ACEC-CE31BFAB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D36F9-21A3-42E8-9535-A7A75C87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7721D-9540-44D5-AA77-326ABBEB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0592D-7525-4C84-AC09-D4233955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106E-ACCF-42EF-8041-1529E76C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37A8-495F-47F1-ABD1-11B86A675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7D289-0847-4A7F-A587-1F4431DE23A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45CE9-7FFC-496E-A586-63D2455CD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15DD-A3F3-4C94-B537-FD811FBFE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8CC1F-C91D-43F7-A9EF-A62610DB53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8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9AC0-79EE-4E1E-B010-D0D6F118F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D1458-890D-415D-8C82-B53B2FE10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DF8CCB-31E3-4D80-B063-9FAC17469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64"/>
          <a:stretch/>
        </p:blipFill>
        <p:spPr>
          <a:xfrm>
            <a:off x="1915886" y="173876"/>
            <a:ext cx="8618376" cy="66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5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AC60-5DF2-4E1F-86D4-2D386758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546ABF5-B825-4275-B094-B6A80E06A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1" y="248495"/>
            <a:ext cx="9527544" cy="6125514"/>
          </a:xfrm>
        </p:spPr>
      </p:pic>
    </p:spTree>
    <p:extLst>
      <p:ext uri="{BB962C8B-B14F-4D97-AF65-F5344CB8AC3E}">
        <p14:creationId xmlns:p14="http://schemas.microsoft.com/office/powerpoint/2010/main" val="3457130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00F0-BCAC-4F78-8BD4-B368146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7354A6C-869A-4B21-BAD4-7C89E24DF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5" y="642574"/>
            <a:ext cx="12101665" cy="5850301"/>
          </a:xfrm>
        </p:spPr>
      </p:pic>
    </p:spTree>
    <p:extLst>
      <p:ext uri="{BB962C8B-B14F-4D97-AF65-F5344CB8AC3E}">
        <p14:creationId xmlns:p14="http://schemas.microsoft.com/office/powerpoint/2010/main" val="356514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A720-0E64-4D15-B77B-033951D0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8ECDBB0-C8B4-42DF-91E1-AAAEE96CB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8002"/>
            <a:ext cx="9800324" cy="6419998"/>
          </a:xfrm>
        </p:spPr>
      </p:pic>
    </p:spTree>
    <p:extLst>
      <p:ext uri="{BB962C8B-B14F-4D97-AF65-F5344CB8AC3E}">
        <p14:creationId xmlns:p14="http://schemas.microsoft.com/office/powerpoint/2010/main" val="156324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C2A1-5AB2-4127-BEC2-CBAC68A2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153BABB-891E-4AAB-A031-EB500105C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9"/>
          <a:stretch/>
        </p:blipFill>
        <p:spPr>
          <a:xfrm>
            <a:off x="0" y="170366"/>
            <a:ext cx="11762034" cy="5959846"/>
          </a:xfrm>
        </p:spPr>
      </p:pic>
    </p:spTree>
    <p:extLst>
      <p:ext uri="{BB962C8B-B14F-4D97-AF65-F5344CB8AC3E}">
        <p14:creationId xmlns:p14="http://schemas.microsoft.com/office/powerpoint/2010/main" val="4189880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A18F-E404-4318-BD34-97DAEB7D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42A27400-109F-4309-82B9-23FC0D8E0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2" y="2361808"/>
            <a:ext cx="11060588" cy="1857855"/>
          </a:xfrm>
        </p:spPr>
      </p:pic>
    </p:spTree>
    <p:extLst>
      <p:ext uri="{BB962C8B-B14F-4D97-AF65-F5344CB8AC3E}">
        <p14:creationId xmlns:p14="http://schemas.microsoft.com/office/powerpoint/2010/main" val="105997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1B1C-A503-4022-ADAF-02489C2E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3A576FDA-AC4A-443E-B400-1291FE5E5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64" y="204769"/>
            <a:ext cx="9968105" cy="6448461"/>
          </a:xfrm>
        </p:spPr>
      </p:pic>
    </p:spTree>
    <p:extLst>
      <p:ext uri="{BB962C8B-B14F-4D97-AF65-F5344CB8AC3E}">
        <p14:creationId xmlns:p14="http://schemas.microsoft.com/office/powerpoint/2010/main" val="16865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B53C4-FF70-4AEF-BA51-10CFB94CE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35"/>
          <a:stretch/>
        </p:blipFill>
        <p:spPr>
          <a:xfrm>
            <a:off x="964734" y="1233182"/>
            <a:ext cx="9548636" cy="467947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82AE002-CF5C-4077-8902-5F054EB2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9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9253-D995-4276-AF34-898E8BE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73D7CF1C-DBC6-4E53-949F-0369A0E34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543" y="120962"/>
            <a:ext cx="9402913" cy="6616076"/>
          </a:xfrm>
        </p:spPr>
      </p:pic>
    </p:spTree>
    <p:extLst>
      <p:ext uri="{BB962C8B-B14F-4D97-AF65-F5344CB8AC3E}">
        <p14:creationId xmlns:p14="http://schemas.microsoft.com/office/powerpoint/2010/main" val="174040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1C76-D42A-4F6E-B0A9-19B203E9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0491E16E-756A-4ACB-99F1-98C4926FE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5"/>
          <a:stretch/>
        </p:blipFill>
        <p:spPr>
          <a:xfrm>
            <a:off x="3981996" y="365125"/>
            <a:ext cx="4564845" cy="5857918"/>
          </a:xfrm>
        </p:spPr>
      </p:pic>
    </p:spTree>
    <p:extLst>
      <p:ext uri="{BB962C8B-B14F-4D97-AF65-F5344CB8AC3E}">
        <p14:creationId xmlns:p14="http://schemas.microsoft.com/office/powerpoint/2010/main" val="25356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A9A1-DA81-4D32-A9DA-490EAFAE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CE8E604-98CA-417E-8F7F-215EBFD2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365"/>
          <a:stretch/>
        </p:blipFill>
        <p:spPr>
          <a:xfrm>
            <a:off x="148893" y="1872617"/>
            <a:ext cx="11655515" cy="3112765"/>
          </a:xfrm>
        </p:spPr>
      </p:pic>
    </p:spTree>
    <p:extLst>
      <p:ext uri="{BB962C8B-B14F-4D97-AF65-F5344CB8AC3E}">
        <p14:creationId xmlns:p14="http://schemas.microsoft.com/office/powerpoint/2010/main" val="167937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339E-A9CD-43C8-91A1-8E8FC8EC6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312298E-F61F-4946-82FB-3213AC8C9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84"/>
          <a:stretch/>
        </p:blipFill>
        <p:spPr>
          <a:xfrm>
            <a:off x="75501" y="1859552"/>
            <a:ext cx="11923552" cy="3138896"/>
          </a:xfrm>
        </p:spPr>
      </p:pic>
    </p:spTree>
    <p:extLst>
      <p:ext uri="{BB962C8B-B14F-4D97-AF65-F5344CB8AC3E}">
        <p14:creationId xmlns:p14="http://schemas.microsoft.com/office/powerpoint/2010/main" val="338377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A767-3152-4E61-AD7F-507F8312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9C5325C-5855-457E-8F9D-6B060BA44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90" y="105066"/>
            <a:ext cx="8052371" cy="6295734"/>
          </a:xfrm>
        </p:spPr>
      </p:pic>
    </p:spTree>
    <p:extLst>
      <p:ext uri="{BB962C8B-B14F-4D97-AF65-F5344CB8AC3E}">
        <p14:creationId xmlns:p14="http://schemas.microsoft.com/office/powerpoint/2010/main" val="70616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0B0A-98E8-4DB5-8F64-FB056ECA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E6A32D0-A6F1-40DB-A6B4-C640BA008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9" y="482877"/>
            <a:ext cx="12005911" cy="5892246"/>
          </a:xfrm>
        </p:spPr>
      </p:pic>
    </p:spTree>
    <p:extLst>
      <p:ext uri="{BB962C8B-B14F-4D97-AF65-F5344CB8AC3E}">
        <p14:creationId xmlns:p14="http://schemas.microsoft.com/office/powerpoint/2010/main" val="173890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73DE-3262-482F-B844-6CF73A02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14916AE-9164-47AD-95BD-99DBDFE029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2" y="365125"/>
            <a:ext cx="10900716" cy="5597136"/>
          </a:xfrm>
        </p:spPr>
      </p:pic>
    </p:spTree>
    <p:extLst>
      <p:ext uri="{BB962C8B-B14F-4D97-AF65-F5344CB8AC3E}">
        <p14:creationId xmlns:p14="http://schemas.microsoft.com/office/powerpoint/2010/main" val="139426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louis wright</dc:creator>
  <cp:lastModifiedBy>jacob louis wright</cp:lastModifiedBy>
  <cp:revision>11</cp:revision>
  <dcterms:created xsi:type="dcterms:W3CDTF">2021-06-28T16:53:16Z</dcterms:created>
  <dcterms:modified xsi:type="dcterms:W3CDTF">2021-06-28T17:28:21Z</dcterms:modified>
</cp:coreProperties>
</file>