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2" r:id="rId2"/>
    <p:sldId id="274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8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4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61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8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1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2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4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8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6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67D289-0847-4A7F-A587-1F4431DE23A3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3566-DC37-41FB-9B13-5B30493F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Scraping Data Pipeline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B2A2-8134-4A1D-B4EE-0BD3E4E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Weather Web Scraper</a:t>
            </a:r>
          </a:p>
        </p:txBody>
      </p:sp>
    </p:spTree>
    <p:extLst>
      <p:ext uri="{BB962C8B-B14F-4D97-AF65-F5344CB8AC3E}">
        <p14:creationId xmlns:p14="http://schemas.microsoft.com/office/powerpoint/2010/main" val="18951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AEB-E8BA-48EA-A98E-0421D8E8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167CF0-B89C-415B-B91D-4FA740DD3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5905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F95CB0-28A0-4E7A-BCBA-1AF57A6F88B3}"/>
              </a:ext>
            </a:extLst>
          </p:cNvPr>
          <p:cNvSpPr/>
          <p:nvPr/>
        </p:nvSpPr>
        <p:spPr>
          <a:xfrm>
            <a:off x="4823670" y="1702965"/>
            <a:ext cx="922789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7F545-C645-43E3-B5DC-13541923082F}"/>
              </a:ext>
            </a:extLst>
          </p:cNvPr>
          <p:cNvSpPr/>
          <p:nvPr/>
        </p:nvSpPr>
        <p:spPr>
          <a:xfrm>
            <a:off x="5746459" y="1702965"/>
            <a:ext cx="771787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112-7421-448F-8B0D-0616655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E1EDD6-B88B-45D1-89D4-30B4875C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" y="-92279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8ECB33-1290-4673-91B4-8663A1C82FD8}"/>
              </a:ext>
            </a:extLst>
          </p:cNvPr>
          <p:cNvSpPr/>
          <p:nvPr/>
        </p:nvSpPr>
        <p:spPr>
          <a:xfrm>
            <a:off x="3319272" y="1527048"/>
            <a:ext cx="4517136" cy="310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2A1AA-79F5-4355-A3C0-F4F1A77725FF}"/>
              </a:ext>
            </a:extLst>
          </p:cNvPr>
          <p:cNvSpPr/>
          <p:nvPr/>
        </p:nvSpPr>
        <p:spPr>
          <a:xfrm>
            <a:off x="3858768" y="1618488"/>
            <a:ext cx="438912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A6953-38A3-441C-8149-EC4DFCDFEAD0}"/>
              </a:ext>
            </a:extLst>
          </p:cNvPr>
          <p:cNvSpPr txBox="1"/>
          <p:nvPr/>
        </p:nvSpPr>
        <p:spPr>
          <a:xfrm>
            <a:off x="3122410" y="14468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3926-41E0-4BEF-B751-DB7DB50A08C3}"/>
              </a:ext>
            </a:extLst>
          </p:cNvPr>
          <p:cNvSpPr txBox="1"/>
          <p:nvPr/>
        </p:nvSpPr>
        <p:spPr>
          <a:xfrm>
            <a:off x="3116889" y="15947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</a:p>
          <a:p>
            <a:endParaRPr lang="en-GB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11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99DB7DD9-68E3-4741-9BB9-A8182B131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/>
          <a:stretch/>
        </p:blipFill>
        <p:spPr>
          <a:xfrm>
            <a:off x="1987187" y="4703735"/>
            <a:ext cx="7942545" cy="21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4AF9-51CA-44D2-A70F-377E986E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03BCDA-F247-41E5-96B8-DC1FCD0C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215400" cy="6629400"/>
          </a:xfrm>
        </p:spPr>
      </p:pic>
    </p:spTree>
    <p:extLst>
      <p:ext uri="{BB962C8B-B14F-4D97-AF65-F5344CB8AC3E}">
        <p14:creationId xmlns:p14="http://schemas.microsoft.com/office/powerpoint/2010/main" val="32340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CAB-9463-4815-996C-827127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error!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ABD50-2E13-43AB-8F26-0BF0EF1E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8"/>
          <a:stretch/>
        </p:blipFill>
        <p:spPr>
          <a:xfrm>
            <a:off x="1194145" y="1325461"/>
            <a:ext cx="3203474" cy="299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61B7D-42F7-4AB4-8680-DFEE2B9D8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11742"/>
          <a:stretch/>
        </p:blipFill>
        <p:spPr>
          <a:xfrm>
            <a:off x="1328369" y="1624616"/>
            <a:ext cx="320347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0CAB-9463-4815-996C-8271276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error!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ABD50-2E13-43AB-8F26-0BF0EF1E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9"/>
          <a:stretch/>
        </p:blipFill>
        <p:spPr>
          <a:xfrm>
            <a:off x="1328369" y="1325461"/>
            <a:ext cx="3203475" cy="2991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61B7D-42F7-4AB4-8680-DFEE2B9D8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11742"/>
          <a:stretch/>
        </p:blipFill>
        <p:spPr>
          <a:xfrm>
            <a:off x="1328369" y="1624616"/>
            <a:ext cx="320347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B665-E64B-49DA-900E-E1E0F1C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the data</a:t>
            </a:r>
          </a:p>
        </p:txBody>
      </p:sp>
      <p:pic>
        <p:nvPicPr>
          <p:cNvPr id="5" name="Content Placeholder 4" descr="Graphical user interface, text, application, email, Excel&#10;&#10;Description automatically generated">
            <a:extLst>
              <a:ext uri="{FF2B5EF4-FFF2-40B4-BE49-F238E27FC236}">
                <a16:creationId xmlns:a16="http://schemas.microsoft.com/office/drawing/2014/main" id="{9C3F827A-DE27-4F1A-AF30-3ABA4A1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7" y="1152982"/>
            <a:ext cx="11106178" cy="4613335"/>
          </a:xfrm>
        </p:spPr>
      </p:pic>
    </p:spTree>
    <p:extLst>
      <p:ext uri="{BB962C8B-B14F-4D97-AF65-F5344CB8AC3E}">
        <p14:creationId xmlns:p14="http://schemas.microsoft.com/office/powerpoint/2010/main" val="289972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107-EEDC-4933-B1F3-8F5E8EAC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E7AC6F63-92DE-457E-A45D-6B014487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7" y="452717"/>
            <a:ext cx="11545170" cy="5509543"/>
          </a:xfrm>
        </p:spPr>
      </p:pic>
    </p:spTree>
    <p:extLst>
      <p:ext uri="{BB962C8B-B14F-4D97-AF65-F5344CB8AC3E}">
        <p14:creationId xmlns:p14="http://schemas.microsoft.com/office/powerpoint/2010/main" val="30637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48E-7E9C-429E-BD62-D1D8A329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wanted to scrape the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9CC0-B199-4FC8-8690-38F4BD95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98054"/>
            <a:ext cx="8946541" cy="4195481"/>
          </a:xfrm>
        </p:spPr>
        <p:txBody>
          <a:bodyPr/>
          <a:lstStyle/>
          <a:p>
            <a:r>
              <a:rPr lang="en-GB"/>
              <a:t>Weather </a:t>
            </a:r>
            <a:r>
              <a:rPr lang="en-GB" dirty="0"/>
              <a:t>data predictions at the moment aren’t great (very challenging)</a:t>
            </a:r>
          </a:p>
          <a:p>
            <a:r>
              <a:rPr lang="en-GB" dirty="0"/>
              <a:t>The data is categorical and continuous data which is useful for trying different ML models.</a:t>
            </a:r>
          </a:p>
        </p:txBody>
      </p:sp>
    </p:spTree>
    <p:extLst>
      <p:ext uri="{BB962C8B-B14F-4D97-AF65-F5344CB8AC3E}">
        <p14:creationId xmlns:p14="http://schemas.microsoft.com/office/powerpoint/2010/main" val="40850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</p:spTree>
    <p:extLst>
      <p:ext uri="{BB962C8B-B14F-4D97-AF65-F5344CB8AC3E}">
        <p14:creationId xmlns:p14="http://schemas.microsoft.com/office/powerpoint/2010/main" val="17404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6381797" cy="518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4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1980F8-0666-4DD4-BF2C-46F6EA330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080" cy="658741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962EE6-C4BA-48AE-9E27-3A189FCF477D}"/>
              </a:ext>
            </a:extLst>
          </p:cNvPr>
          <p:cNvSpPr/>
          <p:nvPr/>
        </p:nvSpPr>
        <p:spPr>
          <a:xfrm>
            <a:off x="2183362" y="1399592"/>
            <a:ext cx="2027911" cy="2862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C5B8-582F-4E6F-8BAA-07E494F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B39560-ACEB-435F-8C0C-C694AC6F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388"/>
            <a:ext cx="12279645" cy="66635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9F438-E414-4E92-971A-920FEC0B19F1}"/>
              </a:ext>
            </a:extLst>
          </p:cNvPr>
          <p:cNvSpPr/>
          <p:nvPr/>
        </p:nvSpPr>
        <p:spPr>
          <a:xfrm>
            <a:off x="2299982" y="6073629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D1139-13F2-4096-BDE8-E8EA59599DC6}"/>
              </a:ext>
            </a:extLst>
          </p:cNvPr>
          <p:cNvSpPr/>
          <p:nvPr/>
        </p:nvSpPr>
        <p:spPr>
          <a:xfrm>
            <a:off x="2299982" y="6237214"/>
            <a:ext cx="76339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865F9-BF65-484E-8D37-7E5B6DA8E793}"/>
              </a:ext>
            </a:extLst>
          </p:cNvPr>
          <p:cNvSpPr/>
          <p:nvPr/>
        </p:nvSpPr>
        <p:spPr>
          <a:xfrm>
            <a:off x="2299982" y="6400799"/>
            <a:ext cx="862668" cy="134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7DAD-C204-409E-975C-A64B89D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BFE19-B132-4AD3-BBB9-06CAA5D7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0"/>
            <a:ext cx="12192754" cy="65853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84E037-5CD3-4BB6-A1DB-57FF08200263}"/>
              </a:ext>
            </a:extLst>
          </p:cNvPr>
          <p:cNvSpPr/>
          <p:nvPr/>
        </p:nvSpPr>
        <p:spPr>
          <a:xfrm>
            <a:off x="3212983" y="989901"/>
            <a:ext cx="3212984" cy="48991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12E91-6317-43E8-AE11-48DF333C3C01}"/>
              </a:ext>
            </a:extLst>
          </p:cNvPr>
          <p:cNvSpPr/>
          <p:nvPr/>
        </p:nvSpPr>
        <p:spPr>
          <a:xfrm>
            <a:off x="3145872" y="968928"/>
            <a:ext cx="4001548" cy="5637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77374-8837-4ACD-9BF1-9C0A57EC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7" y="2999315"/>
            <a:ext cx="425826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2656-E531-4B41-94F9-C96A5CC2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704F9-B203-4BD7-8E3F-EA29C749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66730" cy="6405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3CB61-583B-4DF2-AE73-00BCFD02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14" y="6405282"/>
            <a:ext cx="8276948" cy="3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3E41-D867-4D6B-922A-AE24327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0898F7-91D0-4544-A1E6-EF3C80F9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55" y="-1"/>
            <a:ext cx="12211536" cy="66273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BF25DF-02A1-4C8D-915F-DFC2455A3F29}"/>
              </a:ext>
            </a:extLst>
          </p:cNvPr>
          <p:cNvSpPr/>
          <p:nvPr/>
        </p:nvSpPr>
        <p:spPr>
          <a:xfrm>
            <a:off x="5595457" y="1375794"/>
            <a:ext cx="335560" cy="151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39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54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Web Scraping Data Pipeline Project</vt:lpstr>
      <vt:lpstr>Why I wanted to scrape the weather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error!</vt:lpstr>
      <vt:lpstr>Interesting error!</vt:lpstr>
      <vt:lpstr>Cleaning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louis wright</dc:creator>
  <cp:lastModifiedBy>jacob louis wright</cp:lastModifiedBy>
  <cp:revision>23</cp:revision>
  <dcterms:created xsi:type="dcterms:W3CDTF">2021-06-28T16:53:16Z</dcterms:created>
  <dcterms:modified xsi:type="dcterms:W3CDTF">2021-06-29T14:13:25Z</dcterms:modified>
</cp:coreProperties>
</file>