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68" r:id="rId4"/>
    <p:sldId id="270" r:id="rId5"/>
    <p:sldId id="271" r:id="rId6"/>
    <p:sldId id="269" r:id="rId7"/>
    <p:sldId id="256" r:id="rId8"/>
    <p:sldId id="262" r:id="rId9"/>
    <p:sldId id="263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6FE"/>
    <a:srgbClr val="15730E"/>
    <a:srgbClr val="6A6A6A"/>
    <a:srgbClr val="4A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368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2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8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0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1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1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8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0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6D1B1-0D0B-E349-A3C6-D6209B3E3EB2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95C0-84FD-A942-945E-77FDDBDF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096" y="656635"/>
            <a:ext cx="8532904" cy="1470025"/>
          </a:xfrm>
        </p:spPr>
        <p:txBody>
          <a:bodyPr>
            <a:noAutofit/>
          </a:bodyPr>
          <a:lstStyle/>
          <a:p>
            <a:r>
              <a:rPr lang="en-US" sz="2000" b="1" u="sng" dirty="0" smtClean="0"/>
              <a:t> Instructions</a:t>
            </a:r>
            <a:br>
              <a:rPr lang="en-US" sz="2000" b="1" u="sng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In this experiment, you need to segment the gray bar according to the </a:t>
            </a:r>
            <a:r>
              <a:rPr lang="en-US" sz="2000" dirty="0" smtClean="0">
                <a:solidFill>
                  <a:srgbClr val="0000FF"/>
                </a:solidFill>
              </a:rPr>
              <a:t>target percentage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For example:</a:t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1962" y="2066931"/>
            <a:ext cx="5753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Line Segmentation Game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85656" y="2756930"/>
            <a:ext cx="136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Trial 1/100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542" y="3207110"/>
            <a:ext cx="614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 the bar according to the target percentage: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0952" y="3749874"/>
            <a:ext cx="614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Target: 70%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16200000">
            <a:off x="3165458" y="1664223"/>
            <a:ext cx="215220" cy="5340341"/>
          </a:xfrm>
          <a:prstGeom prst="rightBrac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16200000" flipH="1">
            <a:off x="4259850" y="2173718"/>
            <a:ext cx="282094" cy="7583218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1096" y="4509434"/>
            <a:ext cx="7613106" cy="1170044"/>
          </a:xfrm>
          <a:prstGeom prst="rect">
            <a:avLst/>
          </a:prstGeom>
          <a:solidFill>
            <a:srgbClr val="6A6A6A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0082" y="6106374"/>
            <a:ext cx="283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Entire bar length 100%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09750" y="3834787"/>
            <a:ext cx="182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70%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934522" y="4509434"/>
            <a:ext cx="27057" cy="1157450"/>
          </a:xfrm>
          <a:prstGeom prst="line">
            <a:avLst/>
          </a:prstGeom>
          <a:solidFill>
            <a:srgbClr val="6A6A6A"/>
          </a:solidFill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67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384300"/>
            <a:ext cx="8724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2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20800"/>
            <a:ext cx="89789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079500"/>
            <a:ext cx="83058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7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1096" y="4509434"/>
            <a:ext cx="7613106" cy="1170044"/>
          </a:xfrm>
          <a:prstGeom prst="rect">
            <a:avLst/>
          </a:prstGeom>
          <a:solidFill>
            <a:srgbClr val="6A6A6A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096" y="656635"/>
            <a:ext cx="8532904" cy="1470025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the beginning you will receive feedback regarding your success.</a:t>
            </a:r>
            <a:br>
              <a:rPr lang="en-US" sz="2000" dirty="0" smtClean="0"/>
            </a:br>
            <a:r>
              <a:rPr lang="en-US" sz="2000" dirty="0" smtClean="0"/>
              <a:t>The actual result is marked in </a:t>
            </a:r>
            <a:r>
              <a:rPr lang="en-US" sz="2000" b="1" dirty="0" smtClean="0">
                <a:solidFill>
                  <a:srgbClr val="15730E"/>
                </a:solidFill>
              </a:rPr>
              <a:t>green</a:t>
            </a:r>
            <a:r>
              <a:rPr lang="en-US" sz="2000" dirty="0" smtClean="0"/>
              <a:t> and your </a:t>
            </a:r>
            <a:r>
              <a:rPr lang="en-US" sz="2000" dirty="0" smtClean="0"/>
              <a:t>response </a:t>
            </a:r>
            <a:r>
              <a:rPr lang="en-US" sz="2000" dirty="0" smtClean="0"/>
              <a:t>is marked in </a:t>
            </a:r>
            <a:r>
              <a:rPr lang="en-US" sz="2000" b="1" dirty="0" smtClean="0"/>
              <a:t>white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1962" y="2066931"/>
            <a:ext cx="5753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Line Segmentation Game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85656" y="2756930"/>
            <a:ext cx="141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Trial 1/100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542" y="3207110"/>
            <a:ext cx="614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 clicked 73%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0952" y="3749874"/>
            <a:ext cx="614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Target: 70%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16200000">
            <a:off x="3165458" y="1664223"/>
            <a:ext cx="215220" cy="5340341"/>
          </a:xfrm>
          <a:prstGeom prst="rightBrac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6112322" y="4509434"/>
            <a:ext cx="27057" cy="1157450"/>
          </a:xfrm>
          <a:prstGeom prst="line">
            <a:avLst/>
          </a:prstGeom>
          <a:solidFill>
            <a:srgbClr val="6A6A6A"/>
          </a:solidFill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09750" y="3834787"/>
            <a:ext cx="182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70%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935420" y="4490251"/>
            <a:ext cx="27057" cy="1157450"/>
          </a:xfrm>
          <a:prstGeom prst="line">
            <a:avLst/>
          </a:prstGeom>
          <a:solidFill>
            <a:srgbClr val="6A6A6A"/>
          </a:solidFill>
          <a:ln w="28575" cmpd="sng">
            <a:solidFill>
              <a:srgbClr val="1573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81087" y="6070600"/>
            <a:ext cx="171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5730E"/>
                </a:solidFill>
              </a:rPr>
              <a:t>True result</a:t>
            </a:r>
          </a:p>
          <a:p>
            <a:pPr algn="ctr"/>
            <a:r>
              <a:rPr lang="en-US" dirty="0" smtClean="0">
                <a:solidFill>
                  <a:srgbClr val="15730E"/>
                </a:solidFill>
              </a:rPr>
              <a:t>(70%)</a:t>
            </a:r>
            <a:endParaRPr lang="en-US" dirty="0">
              <a:solidFill>
                <a:srgbClr val="15730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54969" y="6089134"/>
            <a:ext cx="276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response</a:t>
            </a:r>
          </a:p>
          <a:p>
            <a:pPr algn="ctr"/>
            <a:r>
              <a:rPr lang="en-US" dirty="0" smtClean="0"/>
              <a:t>(73%: good enough!)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163122" y="5701268"/>
            <a:ext cx="382998" cy="4132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35600" y="5726668"/>
            <a:ext cx="487187" cy="387866"/>
          </a:xfrm>
          <a:prstGeom prst="straightConnector1">
            <a:avLst/>
          </a:prstGeom>
          <a:ln>
            <a:solidFill>
              <a:srgbClr val="15730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038489" y="4953000"/>
            <a:ext cx="211730" cy="203200"/>
          </a:xfrm>
          <a:prstGeom prst="ellipse">
            <a:avLst/>
          </a:prstGeom>
          <a:noFill/>
          <a:ln w="38100" cmpd="sng">
            <a:solidFill>
              <a:srgbClr val="FE46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83568" y="4863068"/>
            <a:ext cx="237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46FE"/>
                </a:solidFill>
              </a:rPr>
              <a:t> You clicked here</a:t>
            </a:r>
            <a:endParaRPr lang="en-US" b="1" dirty="0">
              <a:solidFill>
                <a:srgbClr val="FE46F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95614" y="4826000"/>
            <a:ext cx="510291" cy="457200"/>
          </a:xfrm>
          <a:prstGeom prst="ellipse">
            <a:avLst/>
          </a:prstGeom>
          <a:noFill/>
          <a:ln w="38100" cmpd="sng">
            <a:solidFill>
              <a:srgbClr val="FE46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1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096" y="656635"/>
            <a:ext cx="8532904" cy="1470025"/>
          </a:xfrm>
        </p:spPr>
        <p:txBody>
          <a:bodyPr>
            <a:noAutofit/>
          </a:bodyPr>
          <a:lstStyle/>
          <a:p>
            <a:r>
              <a:rPr lang="en-US" sz="2000" dirty="0" smtClean="0"/>
              <a:t>If your result is accurate enough, the bar will turn </a:t>
            </a:r>
            <a:r>
              <a:rPr lang="en-US" sz="2000" b="1" dirty="0" smtClean="0">
                <a:solidFill>
                  <a:srgbClr val="15730E"/>
                </a:solidFill>
              </a:rPr>
              <a:t>green</a:t>
            </a:r>
            <a:r>
              <a:rPr lang="en-US" sz="2000" dirty="0" smtClean="0"/>
              <a:t>.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1962" y="2066931"/>
            <a:ext cx="5753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Line Segmentation Game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85656" y="2756930"/>
            <a:ext cx="149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Trial 1/100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542" y="3207110"/>
            <a:ext cx="614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clicked 73%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0952" y="3749874"/>
            <a:ext cx="614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5730E"/>
                </a:solidFill>
              </a:rPr>
              <a:t>Target: 70%</a:t>
            </a:r>
            <a:endParaRPr lang="en-US" dirty="0">
              <a:solidFill>
                <a:srgbClr val="15730E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16200000">
            <a:off x="3165458" y="1664223"/>
            <a:ext cx="215220" cy="5340341"/>
          </a:xfrm>
          <a:prstGeom prst="rightBrace">
            <a:avLst/>
          </a:prstGeom>
          <a:noFill/>
          <a:ln>
            <a:solidFill>
              <a:srgbClr val="1573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1096" y="4509434"/>
            <a:ext cx="7613106" cy="1170044"/>
          </a:xfrm>
          <a:prstGeom prst="rect">
            <a:avLst/>
          </a:prstGeom>
          <a:solidFill>
            <a:srgbClr val="6A6A6A"/>
          </a:solidFill>
          <a:ln w="38100" cmpd="sng">
            <a:solidFill>
              <a:srgbClr val="1573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112322" y="4509434"/>
            <a:ext cx="27057" cy="1157450"/>
          </a:xfrm>
          <a:prstGeom prst="line">
            <a:avLst/>
          </a:prstGeom>
          <a:solidFill>
            <a:srgbClr val="6A6A6A"/>
          </a:solidFill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09750" y="3834787"/>
            <a:ext cx="182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5730E"/>
                </a:solidFill>
              </a:rPr>
              <a:t>70%</a:t>
            </a:r>
            <a:endParaRPr lang="en-US" dirty="0">
              <a:solidFill>
                <a:srgbClr val="15730E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935420" y="4490251"/>
            <a:ext cx="27057" cy="1157450"/>
          </a:xfrm>
          <a:prstGeom prst="line">
            <a:avLst/>
          </a:prstGeom>
          <a:solidFill>
            <a:srgbClr val="6A6A6A"/>
          </a:solidFill>
          <a:ln w="28575" cmpd="sng">
            <a:solidFill>
              <a:srgbClr val="1573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6163122" y="5701268"/>
            <a:ext cx="382998" cy="4132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35600" y="5726668"/>
            <a:ext cx="487187" cy="387866"/>
          </a:xfrm>
          <a:prstGeom prst="straightConnector1">
            <a:avLst/>
          </a:prstGeom>
          <a:ln>
            <a:solidFill>
              <a:srgbClr val="15730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81087" y="6070600"/>
            <a:ext cx="171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5730E"/>
                </a:solidFill>
              </a:rPr>
              <a:t>True result</a:t>
            </a:r>
          </a:p>
          <a:p>
            <a:pPr algn="ctr"/>
            <a:r>
              <a:rPr lang="en-US" dirty="0" smtClean="0">
                <a:solidFill>
                  <a:srgbClr val="15730E"/>
                </a:solidFill>
              </a:rPr>
              <a:t>(70%)</a:t>
            </a:r>
            <a:endParaRPr lang="en-US" dirty="0">
              <a:solidFill>
                <a:srgbClr val="15730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54969" y="6089134"/>
            <a:ext cx="276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response</a:t>
            </a:r>
          </a:p>
          <a:p>
            <a:pPr algn="ctr"/>
            <a:r>
              <a:rPr lang="en-US" dirty="0" smtClean="0"/>
              <a:t>(73%: good enough!)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096" y="656635"/>
            <a:ext cx="8532904" cy="1470025"/>
          </a:xfrm>
        </p:spPr>
        <p:txBody>
          <a:bodyPr>
            <a:noAutofit/>
          </a:bodyPr>
          <a:lstStyle/>
          <a:p>
            <a:r>
              <a:rPr lang="en-US" sz="2000" dirty="0" smtClean="0"/>
              <a:t>If your result is not accurate enough the bar will turn </a:t>
            </a:r>
            <a:r>
              <a:rPr lang="en-US" sz="2000" dirty="0" smtClean="0">
                <a:solidFill>
                  <a:srgbClr val="FF0000"/>
                </a:solidFill>
              </a:rPr>
              <a:t>red,</a:t>
            </a:r>
            <a:r>
              <a:rPr lang="en-US" sz="2000" dirty="0" smtClean="0"/>
              <a:t> and you will have another opportunity to correct your response.</a:t>
            </a:r>
            <a:br>
              <a:rPr lang="en-US" sz="2000" dirty="0" smtClean="0"/>
            </a:br>
            <a:r>
              <a:rPr lang="en-US" sz="2000" dirty="0" smtClean="0"/>
              <a:t>You can correct your responses up to three times.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01962" y="2066931"/>
            <a:ext cx="5753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Line Segmentation Game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85656" y="2756930"/>
            <a:ext cx="134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Trial 1/100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542" y="3207110"/>
            <a:ext cx="614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clicked: 30% This is not accurate enough. Let's try again.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952" y="3749874"/>
            <a:ext cx="614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Target: 70%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 rot="16200000">
            <a:off x="3165458" y="1664223"/>
            <a:ext cx="215220" cy="5340341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1096" y="4509434"/>
            <a:ext cx="7613106" cy="1170044"/>
          </a:xfrm>
          <a:prstGeom prst="rect">
            <a:avLst/>
          </a:prstGeom>
          <a:solidFill>
            <a:srgbClr val="6A6A6A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35776" y="4569218"/>
            <a:ext cx="27057" cy="1157450"/>
          </a:xfrm>
          <a:prstGeom prst="line">
            <a:avLst/>
          </a:prstGeom>
          <a:solidFill>
            <a:srgbClr val="6A6A6A"/>
          </a:solidFill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09750" y="3834787"/>
            <a:ext cx="182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70%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935420" y="4490251"/>
            <a:ext cx="27057" cy="1157450"/>
          </a:xfrm>
          <a:prstGeom prst="line">
            <a:avLst/>
          </a:prstGeom>
          <a:solidFill>
            <a:srgbClr val="6A6A6A"/>
          </a:solidFill>
          <a:ln w="28575" cmpd="sng">
            <a:solidFill>
              <a:srgbClr val="1573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55687" y="6070600"/>
            <a:ext cx="171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5730E"/>
                </a:solidFill>
              </a:rPr>
              <a:t>True result (70%)</a:t>
            </a:r>
            <a:endParaRPr lang="en-US" dirty="0">
              <a:solidFill>
                <a:srgbClr val="15730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0493" y="6114534"/>
            <a:ext cx="171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Your response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(30%)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69010" y="5726668"/>
            <a:ext cx="813740" cy="3878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35600" y="5726668"/>
            <a:ext cx="487187" cy="387866"/>
          </a:xfrm>
          <a:prstGeom prst="straightConnector1">
            <a:avLst/>
          </a:prstGeom>
          <a:ln>
            <a:solidFill>
              <a:srgbClr val="15730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19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096" y="656635"/>
            <a:ext cx="8532904" cy="1470025"/>
          </a:xfrm>
        </p:spPr>
        <p:txBody>
          <a:bodyPr>
            <a:noAutofit/>
          </a:bodyPr>
          <a:lstStyle/>
          <a:p>
            <a:r>
              <a:rPr lang="en-US" sz="2000" dirty="0" smtClean="0"/>
              <a:t>At a later stage in the experiment, you will no longer see the correct result, but only your response. Note that there is a time limit of 15 seconds for every trial. Good luck!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smtClean="0"/>
              <a:t>We will now start the experiment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1962" y="2066931"/>
            <a:ext cx="5753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Line Segmentation Game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85656" y="2756930"/>
            <a:ext cx="157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Trial 5/100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542" y="3207110"/>
            <a:ext cx="614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5730E"/>
                </a:solidFill>
              </a:rPr>
              <a:t>Trial OK.</a:t>
            </a:r>
            <a:endParaRPr lang="en-US" dirty="0">
              <a:solidFill>
                <a:srgbClr val="15730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952" y="3749874"/>
            <a:ext cx="614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5730E"/>
                </a:solidFill>
              </a:rPr>
              <a:t>Target: 30%</a:t>
            </a:r>
            <a:endParaRPr lang="en-US" dirty="0">
              <a:solidFill>
                <a:srgbClr val="15730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1096" y="4509434"/>
            <a:ext cx="7613106" cy="1170044"/>
          </a:xfrm>
          <a:prstGeom prst="rect">
            <a:avLst/>
          </a:prstGeom>
          <a:solidFill>
            <a:srgbClr val="6A6A6A"/>
          </a:solidFill>
          <a:ln w="38100" cmpd="sng">
            <a:solidFill>
              <a:srgbClr val="1573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62833" y="6194344"/>
            <a:ext cx="171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response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870986" y="5806478"/>
            <a:ext cx="382998" cy="4132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35776" y="4569218"/>
            <a:ext cx="27057" cy="1157450"/>
          </a:xfrm>
          <a:prstGeom prst="line">
            <a:avLst/>
          </a:prstGeom>
          <a:solidFill>
            <a:srgbClr val="6A6A6A"/>
          </a:solidFill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28600" y="3156310"/>
            <a:ext cx="1371600" cy="542764"/>
          </a:xfrm>
          <a:prstGeom prst="ellipse">
            <a:avLst/>
          </a:prstGeom>
          <a:noFill/>
          <a:ln w="38100" cmpd="sng">
            <a:solidFill>
              <a:srgbClr val="15730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600200" y="3576442"/>
            <a:ext cx="355600" cy="173432"/>
          </a:xfrm>
          <a:prstGeom prst="straightConnector1">
            <a:avLst/>
          </a:prstGeom>
          <a:ln>
            <a:solidFill>
              <a:srgbClr val="15730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0316" y="3648274"/>
            <a:ext cx="284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5730E"/>
                </a:solidFill>
              </a:rPr>
              <a:t>Approximated feedback</a:t>
            </a:r>
            <a:endParaRPr lang="en-US" dirty="0">
              <a:solidFill>
                <a:srgbClr val="1573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9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3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3500"/>
            <a:ext cx="8229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787400"/>
            <a:ext cx="85852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5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358900"/>
            <a:ext cx="85852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6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245</Words>
  <Application>Microsoft Macintosh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Instructions   In this experiment, you need to segment the gray bar according to the target percentage.   For example:  </vt:lpstr>
      <vt:lpstr>In the beginning you will receive feedback regarding your success. The actual result is marked in green and your response is marked in white</vt:lpstr>
      <vt:lpstr>If your result is accurate enough, the bar will turn green.</vt:lpstr>
      <vt:lpstr>If your result is not accurate enough the bar will turn red, and you will have another opportunity to correct your response. You can correct your responses up to three times.</vt:lpstr>
      <vt:lpstr>At a later stage in the experiment, you will no longer see the correct result, but only your response. Note that there is a time limit of 15 seconds for every trial. Good luck!  We will now start the experiment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Nori Jacoby</dc:creator>
  <cp:lastModifiedBy>Nori Jacoby</cp:lastModifiedBy>
  <cp:revision>31</cp:revision>
  <dcterms:created xsi:type="dcterms:W3CDTF">2016-03-23T00:00:20Z</dcterms:created>
  <dcterms:modified xsi:type="dcterms:W3CDTF">2016-03-23T06:10:27Z</dcterms:modified>
</cp:coreProperties>
</file>