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  <p:sldId id="270" r:id="rId5"/>
    <p:sldId id="271" r:id="rId6"/>
    <p:sldId id="269" r:id="rId7"/>
    <p:sldId id="256" r:id="rId8"/>
    <p:sldId id="262" r:id="rId9"/>
    <p:sldId id="263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30E"/>
    <a:srgbClr val="6A6A6A"/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36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8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0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1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 Instructions</a:t>
            </a:r>
            <a:br>
              <a:rPr lang="en-US" sz="2000" b="1" u="sng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In this experiment, you need to segment the gray bar according to a the </a:t>
            </a:r>
            <a:r>
              <a:rPr lang="en-US" sz="2000" dirty="0" smtClean="0">
                <a:solidFill>
                  <a:srgbClr val="0000FF"/>
                </a:solidFill>
              </a:rPr>
              <a:t>target’s percentage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For example: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36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1/100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 the bar according to the target's percentage: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Target: 70%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3165458" y="1664223"/>
            <a:ext cx="215220" cy="5340341"/>
          </a:xfrm>
          <a:prstGeom prst="rightBrac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 flipH="1">
            <a:off x="4259850" y="2173718"/>
            <a:ext cx="282094" cy="7583218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0082" y="6106374"/>
            <a:ext cx="283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Entire bar length 100%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09750" y="3834787"/>
            <a:ext cx="18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70%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59922" y="4509434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7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84300"/>
            <a:ext cx="8724900" cy="407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6400" y="21463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2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20800"/>
            <a:ext cx="8978900" cy="421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6400" y="21463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 beginning you will receive feedback about your success.</a:t>
            </a:r>
            <a:br>
              <a:rPr lang="en-US" sz="2000" dirty="0" smtClean="0"/>
            </a:br>
            <a:r>
              <a:rPr lang="en-US" sz="2000" dirty="0" smtClean="0"/>
              <a:t>The true result is marked in </a:t>
            </a:r>
            <a:r>
              <a:rPr lang="en-US" sz="2000" b="1" dirty="0" smtClean="0">
                <a:solidFill>
                  <a:srgbClr val="15730E"/>
                </a:solidFill>
              </a:rPr>
              <a:t>green</a:t>
            </a:r>
            <a:r>
              <a:rPr lang="en-US" sz="2000" dirty="0" smtClean="0"/>
              <a:t> and your response is marked in </a:t>
            </a:r>
            <a:r>
              <a:rPr lang="en-US" sz="2000" b="1" dirty="0" smtClean="0"/>
              <a:t>white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41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1/100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clicked 73%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Target: 70%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3165458" y="1664223"/>
            <a:ext cx="215220" cy="5340341"/>
          </a:xfrm>
          <a:prstGeom prst="rightBrac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12322" y="4509434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9750" y="3834787"/>
            <a:ext cx="18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70%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35420" y="4490251"/>
            <a:ext cx="27057" cy="1157450"/>
          </a:xfrm>
          <a:prstGeom prst="line">
            <a:avLst/>
          </a:prstGeom>
          <a:solidFill>
            <a:srgbClr val="6A6A6A"/>
          </a:solidFill>
          <a:ln w="28575" cmpd="sng">
            <a:solidFill>
              <a:srgbClr val="1573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81087" y="6070600"/>
            <a:ext cx="171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5730E"/>
                </a:solidFill>
              </a:rPr>
              <a:t>True result</a:t>
            </a:r>
          </a:p>
          <a:p>
            <a:pPr algn="ctr"/>
            <a:r>
              <a:rPr lang="en-US" dirty="0" smtClean="0">
                <a:solidFill>
                  <a:srgbClr val="15730E"/>
                </a:solidFill>
              </a:rPr>
              <a:t>(70%)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4969" y="6089134"/>
            <a:ext cx="27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response</a:t>
            </a:r>
          </a:p>
          <a:p>
            <a:pPr algn="ctr"/>
            <a:r>
              <a:rPr lang="en-US" dirty="0" smtClean="0"/>
              <a:t>(73%: good enough!)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163122" y="5701268"/>
            <a:ext cx="382998" cy="4132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35600" y="5726668"/>
            <a:ext cx="487187" cy="387866"/>
          </a:xfrm>
          <a:prstGeom prst="straightConnector1">
            <a:avLst/>
          </a:prstGeom>
          <a:ln>
            <a:solidFill>
              <a:srgbClr val="1573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1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your result are accurate enough the bar will turn </a:t>
            </a:r>
            <a:r>
              <a:rPr lang="en-US" sz="2000" b="1" dirty="0" smtClean="0">
                <a:solidFill>
                  <a:srgbClr val="15730E"/>
                </a:solidFill>
              </a:rPr>
              <a:t>green</a:t>
            </a:r>
            <a:r>
              <a:rPr lang="en-US" sz="2000" dirty="0" smtClean="0"/>
              <a:t>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4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1/100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clicked 73%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730E"/>
                </a:solidFill>
              </a:rPr>
              <a:t>Target: 70%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3165458" y="1664223"/>
            <a:ext cx="215220" cy="5340341"/>
          </a:xfrm>
          <a:prstGeom prst="rightBrace">
            <a:avLst/>
          </a:prstGeom>
          <a:noFill/>
          <a:ln>
            <a:solidFill>
              <a:srgbClr val="1573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rgbClr val="1573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12322" y="4509434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9750" y="3834787"/>
            <a:ext cx="18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730E"/>
                </a:solidFill>
              </a:rPr>
              <a:t>70%</a:t>
            </a:r>
            <a:endParaRPr lang="en-US" dirty="0">
              <a:solidFill>
                <a:srgbClr val="15730E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35420" y="4490251"/>
            <a:ext cx="27057" cy="1157450"/>
          </a:xfrm>
          <a:prstGeom prst="line">
            <a:avLst/>
          </a:prstGeom>
          <a:solidFill>
            <a:srgbClr val="6A6A6A"/>
          </a:solidFill>
          <a:ln w="28575" cmpd="sng">
            <a:solidFill>
              <a:srgbClr val="1573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6163122" y="5701268"/>
            <a:ext cx="382998" cy="4132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35600" y="5726668"/>
            <a:ext cx="487187" cy="387866"/>
          </a:xfrm>
          <a:prstGeom prst="straightConnector1">
            <a:avLst/>
          </a:prstGeom>
          <a:ln>
            <a:solidFill>
              <a:srgbClr val="1573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81087" y="6070600"/>
            <a:ext cx="171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5730E"/>
                </a:solidFill>
              </a:rPr>
              <a:t>True result</a:t>
            </a:r>
          </a:p>
          <a:p>
            <a:pPr algn="ctr"/>
            <a:r>
              <a:rPr lang="en-US" dirty="0" smtClean="0">
                <a:solidFill>
                  <a:srgbClr val="15730E"/>
                </a:solidFill>
              </a:rPr>
              <a:t>(70%)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4969" y="6089134"/>
            <a:ext cx="27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response</a:t>
            </a:r>
          </a:p>
          <a:p>
            <a:pPr algn="ctr"/>
            <a:r>
              <a:rPr lang="en-US" dirty="0" smtClean="0"/>
              <a:t>(73%: good enough!)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your result are not accurate enough the bar will turn </a:t>
            </a:r>
            <a:r>
              <a:rPr lang="en-US" sz="2000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and you will have another opportunity to correct your response.</a:t>
            </a:r>
            <a:br>
              <a:rPr lang="en-US" sz="2000" dirty="0" smtClean="0"/>
            </a:br>
            <a:r>
              <a:rPr lang="en-US" sz="2000" dirty="0" smtClean="0"/>
              <a:t>You can correct your responses up to three times.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34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1/100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clicked: 30% This is not accurate enough. Let's try again..."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Target: 70%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16200000">
            <a:off x="3165458" y="1664223"/>
            <a:ext cx="215220" cy="534034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35776" y="4569218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9750" y="3834787"/>
            <a:ext cx="18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70%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35420" y="4490251"/>
            <a:ext cx="27057" cy="1157450"/>
          </a:xfrm>
          <a:prstGeom prst="line">
            <a:avLst/>
          </a:prstGeom>
          <a:solidFill>
            <a:srgbClr val="6A6A6A"/>
          </a:solidFill>
          <a:ln w="28575" cmpd="sng">
            <a:solidFill>
              <a:srgbClr val="1573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55687" y="6070600"/>
            <a:ext cx="171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5730E"/>
                </a:solidFill>
              </a:rPr>
              <a:t>True result (70%)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0493" y="6114534"/>
            <a:ext cx="171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response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(30%)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69010" y="5726668"/>
            <a:ext cx="813740" cy="3878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35600" y="5726668"/>
            <a:ext cx="487187" cy="387866"/>
          </a:xfrm>
          <a:prstGeom prst="straightConnector1">
            <a:avLst/>
          </a:prstGeom>
          <a:ln>
            <a:solidFill>
              <a:srgbClr val="1573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9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dirty="0" smtClean="0"/>
              <a:t>At a later stage in the experiment, you will not see the correct result, but only your response. Note that there is a time limit of 15 seconds for every trial. Good luck!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We will now start the experiment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57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5/100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 the bar according to the target's percentage: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730E"/>
                </a:solidFill>
              </a:rPr>
              <a:t>Target: 30%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rgbClr val="1573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62833" y="6194344"/>
            <a:ext cx="171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response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70986" y="5806478"/>
            <a:ext cx="382998" cy="4132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35776" y="4569218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9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0"/>
            <a:ext cx="8229600" cy="4191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16400" y="21463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787400"/>
            <a:ext cx="85852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358900"/>
            <a:ext cx="8585200" cy="412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0" y="21463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.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6400" y="21463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enough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6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250</Words>
  <Application>Microsoft Macintosh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Instructions   In this experiment, you need to segment the gray bar according to a the target’s percentage.   For example:  </vt:lpstr>
      <vt:lpstr>In the beginning you will receive feedback about your success. The true result is marked in green and your response is marked in white</vt:lpstr>
      <vt:lpstr>If your result are accurate enough the bar will turn green.</vt:lpstr>
      <vt:lpstr>If your result are not accurate enough the bar will turn red and you will have another opportunity to correct your response. You can correct your responses up to three times.</vt:lpstr>
      <vt:lpstr>At a later stage in the experiment, you will not see the correct result, but only your response. Note that there is a time limit of 15 seconds for every trial. Good luck!  We will now start the experiment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Nori Jacoby</dc:creator>
  <cp:lastModifiedBy>Nori Jacoby</cp:lastModifiedBy>
  <cp:revision>25</cp:revision>
  <dcterms:created xsi:type="dcterms:W3CDTF">2016-03-23T00:00:20Z</dcterms:created>
  <dcterms:modified xsi:type="dcterms:W3CDTF">2016-03-23T05:15:23Z</dcterms:modified>
</cp:coreProperties>
</file>