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>
        <p:scale>
          <a:sx n="80" d="100"/>
          <a:sy n="80" d="100"/>
        </p:scale>
        <p:origin x="18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42F3-E1C1-993C-0132-01AAB5D6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7E21-77BF-246D-C97C-62E61E6EE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0267-5011-0967-7A01-16E02689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1F13-20F9-45D0-090B-F14FB186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FC01-9919-AE93-1A39-6410610C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C5AA-4059-35D8-D083-D6995154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E52F-0E5D-6502-88CA-5CE60F3CC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A763-0337-4AA6-A0DB-4B6019C2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DBF7-17CF-06B8-A033-9535E82B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8B23-7F8F-1F7C-C049-CA947431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3F64B-DD7F-1D86-6710-7776B6F2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BC0DB-2EAB-2A91-78B9-0BE8ACCB8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AE9F-4F6B-64B5-0EF0-F4D04B9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315D-C826-E9D5-F170-363DD013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41C5-AE3A-9537-4DB5-F1B8AAE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C8F8-0A10-8949-C858-64E7C931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8C91-E214-680C-425B-BA49EDC3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4383-EBFE-6A38-80A8-ABF6259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269D-C04A-7EC5-AF90-08A035C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753A-0122-0DBE-36A2-9326E6F1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38CA-F5AD-42C4-D7B3-57B3794D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46EE-AFEC-BBC2-4211-75CCB5F4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48BE-1AE3-1572-ED12-5E89451E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C579-6895-E3A6-71C5-3D1EA153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21F3-B39E-766A-D838-B74A755D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0F22-5CF3-034D-471A-E959A6CA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299F-0E2B-6DA1-C5DA-A967D5C0D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F9C9-E228-7016-4B06-BC92626D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67BF-A7D5-CC85-36A7-C5775D9B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F279-7D50-C629-2FEA-58869D6F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992F-09CF-8B20-FF69-E0EDB7AA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4911-6BF4-437B-743B-B054CC7D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FDE1-5828-725A-EC5A-8E69FF95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6EF5-BD52-64B6-3B6E-A9C67DAE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4B61-BCA8-46FB-0886-AE76D2D07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94991-7442-7060-E040-AEF567C22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1FC44-F780-ACEF-30D1-074C7684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D135C-9AB0-528D-C0FA-B02677E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35353-B1EE-6634-7735-2523622C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E67A-7057-63C4-A02F-9F409FE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210DF-E427-5F49-5829-B34D480E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012E9-35B8-2D09-F7EE-F85037F8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9487-CDD6-2D50-E142-B4A17BEB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B2F87-B85C-F6FA-B0CB-9B7099F7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C22D1-667E-9121-0D09-097C1DC4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6FDE6-515B-7E5E-4506-74BEB37B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2B8D-FE21-0B13-E0FF-3E132176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9F11-7878-B24A-6EBF-BB35F6E7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BD441-C354-68E7-E8F0-87877A57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064D-51B9-4906-D90B-ACCEE81D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08BF-63C9-925C-8859-E4FC27EC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917F4-19E8-4D6B-A88E-6A8799A2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A34F-1B8D-4475-2E89-F256620B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AB7DD-C5EC-DC14-F352-E6ABA64B6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E560-13AF-D0A7-00BB-590B7A37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ECE7-8B78-5DD3-F6D7-0B68CA1A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F15CE-DCF1-A64C-FD51-35DF4448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CB497-02B1-601F-05D3-198E7ECE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CEAD2-E62E-253F-302E-F5B3C07F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1F50-B8AE-9B84-6D12-A3C3EDB2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FD27-3E8C-C65C-F83F-ED3CDF38B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D82A-45A4-744D-9EAD-B22E6B43A7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E1C6-B0B0-7C56-0D43-EF68565A5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58CF-D4E0-0742-387D-BD133A665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B516-E61E-ED47-97E1-90A2F8F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9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AAC6-46AA-0031-4AE9-9BBB3C835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236B3-77E0-1C67-E9F3-7BED7616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0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C4C5-0907-7113-AA72-7B1BC033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football helmet&#10;&#10;Description automatically generated">
            <a:extLst>
              <a:ext uri="{FF2B5EF4-FFF2-40B4-BE49-F238E27FC236}">
                <a16:creationId xmlns:a16="http://schemas.microsoft.com/office/drawing/2014/main" id="{24F0C336-39EA-5B3C-EE33-672DE610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0" y="2001044"/>
            <a:ext cx="5181600" cy="4000500"/>
          </a:xfrm>
        </p:spPr>
      </p:pic>
    </p:spTree>
    <p:extLst>
      <p:ext uri="{BB962C8B-B14F-4D97-AF65-F5344CB8AC3E}">
        <p14:creationId xmlns:p14="http://schemas.microsoft.com/office/powerpoint/2010/main" val="23604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football player holding a football&#10;&#10;Description automatically generated">
            <a:extLst>
              <a:ext uri="{FF2B5EF4-FFF2-40B4-BE49-F238E27FC236}">
                <a16:creationId xmlns:a16="http://schemas.microsoft.com/office/drawing/2014/main" id="{54F78680-0C51-BF88-65E6-AA6F8D0D6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4" b="9152"/>
          <a:stretch/>
        </p:blipFill>
        <p:spPr>
          <a:xfrm>
            <a:off x="19" y="610882"/>
            <a:ext cx="11105967" cy="6247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C3EDBA-EF4F-4C25-A9D3-8ED5908A092B}"/>
              </a:ext>
            </a:extLst>
          </p:cNvPr>
          <p:cNvSpPr/>
          <p:nvPr/>
        </p:nvSpPr>
        <p:spPr>
          <a:xfrm>
            <a:off x="-1" y="0"/>
            <a:ext cx="11105967" cy="610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Elephant Pro" pitchFamily="2" charset="0"/>
              </a:rPr>
              <a:t>SKOL NETWORK</a:t>
            </a:r>
          </a:p>
        </p:txBody>
      </p:sp>
    </p:spTree>
    <p:extLst>
      <p:ext uri="{BB962C8B-B14F-4D97-AF65-F5344CB8AC3E}">
        <p14:creationId xmlns:p14="http://schemas.microsoft.com/office/powerpoint/2010/main" val="38857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Elephant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Zenner, Jacob  - SDSU Student</dc:creator>
  <cp:lastModifiedBy>Zenner, Jacob  - SDSU Student</cp:lastModifiedBy>
  <cp:revision>1</cp:revision>
  <cp:lastPrinted>2023-09-07T22:52:52Z</cp:lastPrinted>
  <dcterms:created xsi:type="dcterms:W3CDTF">2023-09-07T19:15:10Z</dcterms:created>
  <dcterms:modified xsi:type="dcterms:W3CDTF">2023-09-07T22:53:01Z</dcterms:modified>
</cp:coreProperties>
</file>