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2DE"/>
    <a:srgbClr val="DFDBD6"/>
    <a:srgbClr val="EA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54E-FC6B-4F9F-B5CB-2BD094129B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8DA6F1-9587-4C2D-B860-77BFEE9DC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8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54E-FC6B-4F9F-B5CB-2BD094129B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A6F1-9587-4C2D-B860-77BFEE9DC7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2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54E-FC6B-4F9F-B5CB-2BD094129B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A6F1-9587-4C2D-B860-77BFEE9DC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1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54E-FC6B-4F9F-B5CB-2BD094129B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A6F1-9587-4C2D-B860-77BFEE9DC7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2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54E-FC6B-4F9F-B5CB-2BD094129B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A6F1-9587-4C2D-B860-77BFEE9DC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2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54E-FC6B-4F9F-B5CB-2BD094129B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A6F1-9587-4C2D-B860-77BFEE9DC7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8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54E-FC6B-4F9F-B5CB-2BD094129B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A6F1-9587-4C2D-B860-77BFEE9DC7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1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54E-FC6B-4F9F-B5CB-2BD094129B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A6F1-9587-4C2D-B860-77BFEE9DC7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54E-FC6B-4F9F-B5CB-2BD094129B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A6F1-9587-4C2D-B860-77BFEE9D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54E-FC6B-4F9F-B5CB-2BD094129B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A6F1-9587-4C2D-B860-77BFEE9DC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8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17D54E-FC6B-4F9F-B5CB-2BD094129B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A6F1-9587-4C2D-B860-77BFEE9DC7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D54E-FC6B-4F9F-B5CB-2BD094129B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8DA6F1-9587-4C2D-B860-77BFEE9DC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9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3B84-44B7-E9F5-AD68-419DE2907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249" y="805730"/>
            <a:ext cx="9144000" cy="2387600"/>
          </a:xfrm>
        </p:spPr>
        <p:txBody>
          <a:bodyPr/>
          <a:lstStyle/>
          <a:p>
            <a:r>
              <a:rPr lang="en-US" dirty="0"/>
              <a:t>Adventura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6BD72-AF9F-2B8F-A1BA-930A5A36B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4295" y="3664671"/>
            <a:ext cx="9144000" cy="1655762"/>
          </a:xfrm>
        </p:spPr>
        <p:txBody>
          <a:bodyPr/>
          <a:lstStyle/>
          <a:p>
            <a:r>
              <a:rPr lang="en-US" dirty="0"/>
              <a:t>Postmortem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9CA6C8-0D43-5C0E-3FD9-84F6573D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307" y="-156183"/>
            <a:ext cx="4131988" cy="41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AC206FB-05F3-8D5E-D9FC-C92D509E2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338" y="3664671"/>
            <a:ext cx="3697926" cy="23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8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2620-6E38-AA23-B903-93C42A7B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8645-4E5E-5035-3137-87788144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5135"/>
            <a:ext cx="10515600" cy="498123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1500" dirty="0"/>
              <a:t>Joe Purpura – Gameplay Programmer</a:t>
            </a:r>
          </a:p>
          <a:p>
            <a:pPr lvl="1">
              <a:buClr>
                <a:schemeClr val="tx1"/>
              </a:buClr>
            </a:pPr>
            <a:r>
              <a:rPr lang="en-US" sz="1300" dirty="0"/>
              <a:t>Player Programmer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812157-4464-4513-6CCB-FD5EBF9EE01C}"/>
              </a:ext>
            </a:extLst>
          </p:cNvPr>
          <p:cNvSpPr txBox="1">
            <a:spLocks/>
          </p:cNvSpPr>
          <p:nvPr/>
        </p:nvSpPr>
        <p:spPr>
          <a:xfrm>
            <a:off x="838200" y="2729462"/>
            <a:ext cx="10515600" cy="498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Jason Housel– Graphics Programmer</a:t>
            </a:r>
          </a:p>
          <a:p>
            <a:pPr lvl="1"/>
            <a:r>
              <a:rPr lang="en-US" dirty="0"/>
              <a:t>Co-creator of the Renderer and General Team Helper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2F5565-3102-5C07-B03D-CD1B9A0A0C2E}"/>
              </a:ext>
            </a:extLst>
          </p:cNvPr>
          <p:cNvSpPr txBox="1">
            <a:spLocks/>
          </p:cNvSpPr>
          <p:nvPr/>
        </p:nvSpPr>
        <p:spPr>
          <a:xfrm>
            <a:off x="838200" y="3244675"/>
            <a:ext cx="10515600" cy="498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Xing Jie (Jacob) Zhu – Gameplay Programmer</a:t>
            </a:r>
          </a:p>
          <a:p>
            <a:pPr lvl="1"/>
            <a:r>
              <a:rPr lang="en-US" dirty="0"/>
              <a:t>Physics Programmer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890E34-947D-03D1-ADE4-57A7AAEC88A9}"/>
              </a:ext>
            </a:extLst>
          </p:cNvPr>
          <p:cNvSpPr txBox="1">
            <a:spLocks/>
          </p:cNvSpPr>
          <p:nvPr/>
        </p:nvSpPr>
        <p:spPr>
          <a:xfrm>
            <a:off x="838200" y="2214249"/>
            <a:ext cx="10515600" cy="498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Bryan Santiago </a:t>
            </a:r>
            <a:r>
              <a:rPr lang="en-US" dirty="0" err="1"/>
              <a:t>Sinigaglia</a:t>
            </a:r>
            <a:r>
              <a:rPr lang="en-US" dirty="0"/>
              <a:t> – Graphics Programmer</a:t>
            </a:r>
          </a:p>
          <a:p>
            <a:pPr lvl="1"/>
            <a:r>
              <a:rPr lang="en-US" dirty="0"/>
              <a:t>Co-creator of the Renderer and Lead UI Designer/ Implementor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B6103C-267F-CB85-4803-DD30EB6001E6}"/>
              </a:ext>
            </a:extLst>
          </p:cNvPr>
          <p:cNvSpPr txBox="1">
            <a:spLocks/>
          </p:cNvSpPr>
          <p:nvPr/>
        </p:nvSpPr>
        <p:spPr>
          <a:xfrm>
            <a:off x="838200" y="4276510"/>
            <a:ext cx="10515600" cy="498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Brandon Rowe– Lead Programmer</a:t>
            </a:r>
          </a:p>
          <a:p>
            <a:pPr lvl="1"/>
            <a:r>
              <a:rPr lang="en-US" dirty="0"/>
              <a:t>Level/ Asset Designer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C33177-EE35-2D17-C85A-6C9644578487}"/>
              </a:ext>
            </a:extLst>
          </p:cNvPr>
          <p:cNvSpPr txBox="1">
            <a:spLocks/>
          </p:cNvSpPr>
          <p:nvPr/>
        </p:nvSpPr>
        <p:spPr>
          <a:xfrm>
            <a:off x="838200" y="4791723"/>
            <a:ext cx="10515600" cy="498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Micah McMillian– Lead Programmer</a:t>
            </a:r>
          </a:p>
          <a:p>
            <a:pPr lvl="1"/>
            <a:r>
              <a:rPr lang="en-US"/>
              <a:t>Jira Specialist and collectible programmer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04BB3A-75DF-C26B-B8B2-D22A5648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434983" y="2066277"/>
            <a:ext cx="4554909" cy="381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4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81F-65AB-7819-A0BA-525A25EE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02637-5E77-FE5D-FC03-A27D0256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2313" y="3164909"/>
            <a:ext cx="5524404" cy="2003742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Adventura is a top-down collectible shooter In which the player fights enemies to collect treasures and get a high score!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Adventura’s direct inspiration is the </a:t>
            </a:r>
            <a:r>
              <a:rPr lang="en-US" dirty="0" err="1"/>
              <a:t>ColecoVision</a:t>
            </a:r>
            <a:r>
              <a:rPr lang="en-US" dirty="0"/>
              <a:t>/Atari 2600 game “Venture”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Venture was a large undertaking to be made in one month, but with our team of six, we were less limited with what we could do than other teams!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DFDBD6"/>
                </a:solidFill>
              </a:rPr>
              <a:t>(</a:t>
            </a:r>
            <a:r>
              <a:rPr lang="en-US" dirty="0">
                <a:solidFill>
                  <a:srgbClr val="E6E2DE"/>
                </a:solidFill>
              </a:rPr>
              <a:t>Demo the game…)</a:t>
            </a:r>
          </a:p>
        </p:txBody>
      </p:sp>
      <p:pic>
        <p:nvPicPr>
          <p:cNvPr id="1026" name="Picture 2" descr="Let's Play Venture on the ColecoVision! #ColecoVision #Retrogaming 1982 -  YouTube">
            <a:extLst>
              <a:ext uri="{FF2B5EF4-FFF2-40B4-BE49-F238E27FC236}">
                <a16:creationId xmlns:a16="http://schemas.microsoft.com/office/drawing/2014/main" id="{0A620202-1C66-3EC8-D5AC-0322C4ED6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17" y="286283"/>
            <a:ext cx="2772642" cy="235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me review: Coleco's Venture for #Atari 2600 | fewer levels, &amp; kind of  lame, but I loved it">
            <a:extLst>
              <a:ext uri="{FF2B5EF4-FFF2-40B4-BE49-F238E27FC236}">
                <a16:creationId xmlns:a16="http://schemas.microsoft.com/office/drawing/2014/main" id="{AFFE4D04-A5DE-F782-484D-E845CD462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17" y="3707392"/>
            <a:ext cx="2772642" cy="232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32425C-3FC1-271E-409E-CEFA71661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359" y="3707392"/>
            <a:ext cx="2772642" cy="2328512"/>
          </a:xfrm>
          <a:prstGeom prst="rect">
            <a:avLst/>
          </a:prstGeom>
        </p:spPr>
      </p:pic>
      <p:pic>
        <p:nvPicPr>
          <p:cNvPr id="1030" name="Picture 6" descr="Venture (Game) - Giant Bomb">
            <a:extLst>
              <a:ext uri="{FF2B5EF4-FFF2-40B4-BE49-F238E27FC236}">
                <a16:creationId xmlns:a16="http://schemas.microsoft.com/office/drawing/2014/main" id="{526D4B2E-ACFA-8231-688D-3807A6F1A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9" y="97782"/>
            <a:ext cx="1680895" cy="232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C3D1A6-489A-6B41-DE4A-7744D5E7C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9359" y="286283"/>
            <a:ext cx="2772642" cy="23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9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660B-6A0B-F024-D6D6-4A276E9E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Goods… and The Not-So Goods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BAFC-11B2-C5BC-3F98-E26EF9C2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coordination</a:t>
            </a:r>
          </a:p>
          <a:p>
            <a:r>
              <a:rPr lang="en-US" dirty="0"/>
              <a:t>FLECS </a:t>
            </a:r>
          </a:p>
          <a:p>
            <a:r>
              <a:rPr lang="en-US" dirty="0"/>
              <a:t>Work Delegation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Hall of Fame</a:t>
            </a:r>
          </a:p>
          <a:p>
            <a:r>
              <a:rPr lang="en-US" dirty="0"/>
              <a:t>Hubris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AAFF7F-BEA1-A558-E8D9-F01522CC6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3" r="1" b="56727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0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AC2EF-FF46-FDD9-8A58-C1A1A9C6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What have we Learned?</a:t>
            </a:r>
          </a:p>
        </p:txBody>
      </p: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BA5A-4E2C-669C-1D77-88109139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ASK FOR HELP </a:t>
            </a:r>
          </a:p>
          <a:p>
            <a:r>
              <a:rPr lang="en-US" dirty="0"/>
              <a:t>Plan around foreseeable roadblocks effectively</a:t>
            </a:r>
          </a:p>
          <a:p>
            <a:r>
              <a:rPr lang="en-US" dirty="0"/>
              <a:t>Communication is Key</a:t>
            </a:r>
          </a:p>
          <a:p>
            <a:r>
              <a:rPr lang="en-US" dirty="0"/>
              <a:t>Burnout is real</a:t>
            </a:r>
          </a:p>
          <a:p>
            <a:r>
              <a:rPr lang="en-US" dirty="0"/>
              <a:t>Learn to enjoy what you do!</a:t>
            </a:r>
          </a:p>
        </p:txBody>
      </p:sp>
      <p:sp>
        <p:nvSpPr>
          <p:cNvPr id="411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42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187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Adventura</vt:lpstr>
      <vt:lpstr>The Team</vt:lpstr>
      <vt:lpstr>Adventura</vt:lpstr>
      <vt:lpstr>The Goods… and The Not-So Goods</vt:lpstr>
      <vt:lpstr>What have we Learned?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Adventura</dc:title>
  <dc:creator>Joseph Purpura</dc:creator>
  <cp:lastModifiedBy>Joseph Purpura</cp:lastModifiedBy>
  <cp:revision>4</cp:revision>
  <dcterms:created xsi:type="dcterms:W3CDTF">2023-04-27T16:05:46Z</dcterms:created>
  <dcterms:modified xsi:type="dcterms:W3CDTF">2023-04-27T19:40:32Z</dcterms:modified>
</cp:coreProperties>
</file>