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72" y="56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F49A22D-15C5-4898-A834-B3A678E7A0AE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D27BB3C-4974-4D7D-AE51-E18ECB641FC0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860" spc="-1" dirty="0" smtClean="0">
                <a:solidFill>
                  <a:srgbClr val="FFFFFF"/>
                </a:solidFill>
                <a:latin typeface="Arial"/>
              </a:rPr>
              <a:t>EDUCATION INFORMATION SYSTEM</a:t>
            </a:r>
            <a:endParaRPr lang="en-US" sz="586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65760" y="300312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By 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Arial"/>
              </a:rPr>
              <a:t>CT207/0058/16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3200" spc="-1" dirty="0" smtClean="0">
                <a:solidFill>
                  <a:srgbClr val="FFFFFF"/>
                </a:solidFill>
                <a:latin typeface="Arial"/>
              </a:rPr>
              <a:t>JACK ODHIAMBO ODERO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  <p:sndAc>
          <p:stSnd>
            <p:snd r:embed="rId2" name="apert2.wav"/>
          </p:stSnd>
        </p:sndAc>
      </p:transition>
    </mc:Choice>
    <mc:Fallback xmlns="" xmlns:p15="http://schemas.microsoft.com/office/powerpoint/2012/main">
      <p:transition spd="slow">
        <p:blinds dir="vert"/>
        <p:sndAc>
          <p:stSnd>
            <p:snd r:embed="rId3" name="apert2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83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BACKGROUND STUDY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29560" y="1833480"/>
            <a:ext cx="9071640" cy="502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400" b="0" strike="noStrike" spc="-1" dirty="0" smtClean="0">
                <a:solidFill>
                  <a:srgbClr val="000000"/>
                </a:solidFill>
                <a:latin typeface="Times New Roman"/>
              </a:rPr>
              <a:t>Education began a long time ago where knowledge was passed from one person to another orally. Since then to date, it has taken a long journey to the new era .</a:t>
            </a:r>
          </a:p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400" spc="-1" dirty="0" smtClean="0">
                <a:solidFill>
                  <a:srgbClr val="000000"/>
                </a:solidFill>
                <a:latin typeface="Times New Roman"/>
              </a:rPr>
              <a:t>The Education system is divided into various stages of learning. Each stage indicating a specific level of acquiring different knowledge. Teachers issue this knowledge.</a:t>
            </a:r>
          </a:p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000" spc="-1" dirty="0" smtClean="0">
                <a:solidFill>
                  <a:srgbClr val="000000"/>
                </a:solidFill>
                <a:latin typeface="Times New Roman"/>
              </a:rPr>
              <a:t>For proper communication, every institution requires the passage of information from one person to the other in a formal way.</a:t>
            </a:r>
          </a:p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000" spc="-1" dirty="0" smtClean="0">
                <a:solidFill>
                  <a:srgbClr val="000000"/>
                </a:solidFill>
                <a:latin typeface="Times New Roman"/>
              </a:rPr>
              <a:t>The need for an Education Information </a:t>
            </a:r>
            <a:r>
              <a:rPr lang="en-US" sz="8000" spc="-1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8000" spc="-1" dirty="0" smtClean="0">
                <a:solidFill>
                  <a:srgbClr val="000000"/>
                </a:solidFill>
                <a:latin typeface="Times New Roman"/>
              </a:rPr>
              <a:t>ystem is therefore needed to make sure theirs is proper communication between the teachers who give knowledge and the students who acquire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lus/>
      </p:transition>
    </mc:Choice>
    <mc:Fallback xmlns="" xmlns:p15="http://schemas.microsoft.com/office/powerpoint/2012/main"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PROBLEM STATEMENT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563480"/>
            <a:ext cx="9071640" cy="53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Students sometimes may want to consult the lecturer on a certain task/assignment for guidance or seek further understanding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the lectures teach in their respective classes.</a:t>
            </a:r>
          </a:p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Lectures may also want to communicate to students concerning the lessons or inquire anything from the class.</a:t>
            </a:r>
          </a:p>
          <a:p>
            <a:pPr marL="432000" indent="-324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spc="-1" dirty="0" smtClean="0">
                <a:latin typeface="Times New Roman" pitchFamily="18" charset="0"/>
                <a:cs typeface="Times New Roman" pitchFamily="18" charset="0"/>
              </a:rPr>
              <a:t>solve this problem, an information system is to be developed which will enable  the </a:t>
            </a:r>
            <a:r>
              <a:rPr lang="en-US" sz="2400" spc="-1" dirty="0" err="1" smtClean="0">
                <a:latin typeface="Times New Roman" pitchFamily="18" charset="0"/>
                <a:cs typeface="Times New Roman" pitchFamily="18" charset="0"/>
              </a:rPr>
              <a:t>functionaslities</a:t>
            </a:r>
            <a:r>
              <a:rPr lang="en-US" sz="2400" spc="-1" dirty="0" smtClean="0">
                <a:latin typeface="Times New Roman" pitchFamily="18" charset="0"/>
                <a:cs typeface="Times New Roman" pitchFamily="18" charset="0"/>
              </a:rPr>
              <a:t> mentioned above to take place.</a:t>
            </a:r>
            <a:endParaRPr lang="en-US" sz="3200" spc="-1" baseline="-25000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="" xmlns:p15="http://schemas.microsoft.com/office/powerpoint/2012/main"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Main Objective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621000" y="1828800"/>
            <a:ext cx="9071640" cy="5120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main objective of the proposed system is to create a standard and reliable way in which lecturers will be communicating with students in giving out assignments and notes and provide a platform for the students to consult any issue regarding the assignments and notes posted by the respective lecturers.</a:t>
            </a:r>
          </a:p>
          <a:p>
            <a:pPr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="" xmlns:p15="http://schemas.microsoft.com/office/powerpoint/2012/main"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Specific objectives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5500" lnSpcReduction="20000"/>
          </a:bodyPr>
          <a:lstStyle/>
          <a:p>
            <a:pPr marL="108000">
              <a:lnSpc>
                <a:spcPct val="150000"/>
              </a:lnSpc>
              <a:spcBef>
                <a:spcPts val="1199"/>
              </a:spcBef>
              <a:spcAft>
                <a:spcPts val="300"/>
              </a:spcAft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To allow posting of assignments/tasks and notes to students by different lecturers in their respective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programs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To allow for interaction between students and lecturers in specific departments through the chat platform on issues regarding the tasks and the assignments given</a:t>
            </a:r>
            <a:r>
              <a:rPr lang="en-US" sz="43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o  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provide prove of work done to the lecturers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4300" spc="-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4300" spc="-1" dirty="0" smtClean="0">
                <a:latin typeface="Times New Roman" pitchFamily="18" charset="0"/>
                <a:cs typeface="Times New Roman" pitchFamily="18" charset="0"/>
              </a:rPr>
              <a:t>the Student.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900" spc="-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assignment given should elapse upon due date and no further submission of the assignment by the student</a:t>
            </a:r>
            <a:r>
              <a:rPr lang="en-US" sz="4300" dirty="0" smtClean="0"/>
              <a:t>.</a:t>
            </a:r>
            <a:endParaRPr lang="en-US" sz="4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="" xmlns:p15="http://schemas.microsoft.com/office/powerpoint/2012/main">
      <p:transition spd="slow">
        <p:pull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Gap identified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 dirty="0">
                <a:solidFill>
                  <a:srgbClr val="000000"/>
                </a:solidFill>
                <a:latin typeface="Times New Roman"/>
              </a:rPr>
              <a:t>The main problem has been </a:t>
            </a:r>
            <a:r>
              <a:rPr lang="en" sz="3200" b="0" strike="noStrike" spc="-1" dirty="0" smtClean="0">
                <a:solidFill>
                  <a:srgbClr val="000000"/>
                </a:solidFill>
                <a:latin typeface="Times New Roman"/>
              </a:rPr>
              <a:t>commucation between the lecturers and the students.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 dirty="0" smtClean="0">
                <a:solidFill>
                  <a:srgbClr val="000000"/>
                </a:solidFill>
                <a:latin typeface="Times New Roman"/>
              </a:rPr>
              <a:t>How information is passed from one Person to the other is a challenge in that the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re</a:t>
            </a:r>
            <a:r>
              <a:rPr lang="en" sz="3200" b="0" strike="noStrike" spc="-1" dirty="0" smtClean="0">
                <a:solidFill>
                  <a:srgbClr val="000000"/>
                </a:solidFill>
                <a:latin typeface="Times New Roman"/>
              </a:rPr>
              <a:t> is no formal passage or flow of information.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 dirty="0" smtClean="0">
                <a:solidFill>
                  <a:srgbClr val="000000"/>
                </a:solidFill>
                <a:latin typeface="Times New Roman"/>
              </a:rPr>
              <a:t> It </a:t>
            </a:r>
            <a:r>
              <a:rPr lang="en" sz="3200" b="0" strike="noStrike" spc="-1" dirty="0">
                <a:solidFill>
                  <a:srgbClr val="000000"/>
                </a:solidFill>
                <a:latin typeface="Times New Roman"/>
              </a:rPr>
              <a:t>is therefore important to </a:t>
            </a:r>
            <a:r>
              <a:rPr lang="en" sz="3200" spc="-1" dirty="0" smtClean="0">
                <a:solidFill>
                  <a:srgbClr val="000000"/>
                </a:solidFill>
                <a:latin typeface="Times New Roman"/>
              </a:rPr>
              <a:t>solve these problem  through the system.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="" xmlns:p15="http://schemas.microsoft.com/office/powerpoint/2012/main">
      <p:transition spd="slow">
        <p:pull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THE APPROACH USED(methodology)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508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latin typeface="Arial"/>
              </a:rPr>
              <a:t>                  Incremental</a:t>
            </a:r>
            <a:r>
              <a:rPr lang="en-US" sz="3200" b="0" strike="noStrike" spc="-1" dirty="0" smtClean="0">
                <a:latin typeface="Arial"/>
              </a:rPr>
              <a:t> model</a:t>
            </a:r>
            <a:endParaRPr lang="en-US" sz="20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/>
              <a:t>requirements are broken down into multiple standalone modules , designed and tested incrementally (a little more is added each time) until the product is finished</a:t>
            </a:r>
            <a:endParaRPr lang="en-US" sz="4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Its </a:t>
            </a:r>
            <a:r>
              <a:rPr lang="en-US" sz="3200" spc="-1" dirty="0" smtClean="0">
                <a:latin typeface="Arial"/>
              </a:rPr>
              <a:t>easier to test and debug during the life cycle</a:t>
            </a:r>
            <a:r>
              <a:rPr lang="en-US" sz="3200" b="0" strike="noStrike" spc="-1" dirty="0" smtClean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Each problem is handled specifically where it is contained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 xmlns:p15="http://schemas.microsoft.com/office/powerpoint/2012/main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Thank you</a:t>
            </a:r>
          </a:p>
        </p:txBody>
      </p:sp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  <p:sndAc>
          <p:stSnd>
            <p:snd r:embed="rId2" name="applause.wav"/>
          </p:stSnd>
        </p:sndAc>
      </p:transition>
    </mc:Choice>
    <mc:Fallback xmlns="" xmlns:p15="http://schemas.microsoft.com/office/powerpoint/2012/main">
      <p:transition spd="slow">
        <p:blinds dir="vert"/>
        <p:sndAc>
          <p:stSnd>
            <p:snd r:embed="rId4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397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Odhiambo</cp:lastModifiedBy>
  <cp:revision>34</cp:revision>
  <dcterms:modified xsi:type="dcterms:W3CDTF">2020-01-13T19:04:32Z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2020-01-07T18:25:18Z</dcterms:created>
  <dc:creator/>
  <dc:description/>
  <dc:language>en-US</dc:language>
  <cp:lastModifiedBy/>
  <dcterms:modified xsi:type="dcterms:W3CDTF">2020-01-09T10:05:46Z</dcterms:modified>
  <cp:revision>11</cp:revision>
  <dc:subject/>
  <dc:title>Blueprint Plans</dc:title>
</cp:coreProperties>
</file>