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BBE7B-77FE-43B5-839B-865F5E64B432}" v="276" dt="2024-02-20T16:57:15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EC6A1-6E33-6BE4-65C3-E37AC7969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9B5346-A623-7FB5-B127-226F25079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7BA006-DF5C-0973-6B3E-131C3B1C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93F8-C8EC-410C-96BF-3A32D597E4B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3D2783-CEE8-0598-452D-019F1DC8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F7ACE-C4F9-E5EA-9B11-3E0CD804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3320-D24B-48F7-8111-D7E159BE32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7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321F2-50E3-10B5-7340-0ADC236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925686-ADA0-8EEB-82A1-83A8CD96B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2202F-BFD4-5773-7BFB-8E0D5E5A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93F8-C8EC-410C-96BF-3A32D597E4B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F36A82-CC58-BBC9-DDD5-7063C36E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2D74-73DF-6523-08F7-42E90206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3320-D24B-48F7-8111-D7E159BE32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8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89FAB3-34A2-0B99-B345-58C5EE13B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0983A9-525A-BAA9-B2C7-45E9C111F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F0DE4-D9CC-2EA3-055F-D4357E03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93F8-C8EC-410C-96BF-3A32D597E4B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E4F50E-25AE-B723-4987-F3455D7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543F0-1572-9611-E092-AA003715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3320-D24B-48F7-8111-D7E159BE32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2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F2AB1-16E5-051F-7E3B-75142370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3E042-2A80-E82A-18AC-96E3EF43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612B3-52D6-F0E9-5F09-F03426B9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93F8-C8EC-410C-96BF-3A32D597E4B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616B9A-4104-3361-FA9E-E7D092EA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4F75A-DF5F-7E0F-08A4-CA9EB083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3320-D24B-48F7-8111-D7E159BE32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8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06696-5601-9EDC-3A67-FCCDF6CA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85C0BD-E90A-9810-C621-1565FEAE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9BC78-2423-0B90-5C76-5514FCD2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93F8-C8EC-410C-96BF-3A32D597E4B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BA497-DB7C-8062-FF95-5C7B6626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25EA8A-8C71-3902-E71B-11917E97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3320-D24B-48F7-8111-D7E159BE32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7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1D14A-B107-4740-1A7F-160ED84C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590592-A0B3-D994-5140-5C174C681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E39189-5719-F7DB-2240-EBCC76BA0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D7015D-2BA0-6F49-F57A-B68B1E2F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93F8-C8EC-410C-96BF-3A32D597E4B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F5CD3F-CC84-C756-2131-6BC20E5F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E0F15A-2B9F-D533-B4D7-FCA32BF0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3320-D24B-48F7-8111-D7E159BE32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4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B49E8-710D-1DF3-B1F8-B37A1AB7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73D8FC-C39C-51EC-75CF-B06BAC7E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C450D9-99C4-DD32-FB10-6BEE65E54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09B7B6-379D-58C6-30F7-311252EAB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2F3F8E-77C6-780B-37DC-A7ED8711D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AAD487-0C99-D191-94EC-A4A4979D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93F8-C8EC-410C-96BF-3A32D597E4B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AA3961-58B7-A633-3217-481ECF78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EEC8D2-AD18-3F31-BD2F-9B27D951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3320-D24B-48F7-8111-D7E159BE32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2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4D357-77C5-DCCD-FAFB-F04648AC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371A96-B9A7-E4DE-6FA9-9B121CA7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93F8-C8EC-410C-96BF-3A32D597E4B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05F0F0-7050-0396-8912-0F7E1BA9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0870B7-CBC2-DBF3-F79B-E42627CB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3320-D24B-48F7-8111-D7E159BE32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6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EF8D6A-5CA3-2743-9D13-A5D28567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93F8-C8EC-410C-96BF-3A32D597E4B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F2CA97-46B0-B7AB-32E4-54528061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8D7E33-BA2F-8543-8BBF-0A77515C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3320-D24B-48F7-8111-D7E159BE32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7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DEA53-B122-8262-17ED-62C32605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5F70E-6811-C3EE-65F6-04537B093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81B529-0B78-835D-F0FD-DEBB76936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709F40-99D7-D7EA-6AB1-08CFA688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93F8-C8EC-410C-96BF-3A32D597E4B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9E6B89-012F-9B9E-7EF9-39962030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988C23-54DE-ED01-5070-0981F155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3320-D24B-48F7-8111-D7E159BE32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54E44-A25E-FB42-21D6-0E8CE8D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02E180-98E7-B03B-9E3E-640B46B74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97A920-D83A-D396-249F-A51EF594D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9B6A1A-AA19-7008-11CD-BD875F46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93F8-C8EC-410C-96BF-3A32D597E4B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6F3903-88CD-F860-76D1-5FBB80FC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8B7043-8050-8827-3F40-2B8A092F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3320-D24B-48F7-8111-D7E159BE32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0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13B012-0CFE-1E2F-DD41-737FE564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89000A-2C80-9290-9C50-62CD2AA42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C0298-012E-37F7-E770-FD16C4073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93F8-C8EC-410C-96BF-3A32D597E4B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11E7A-C67F-C884-5D7A-469C3BBC7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CB7D52-A467-21EF-DBD4-1D85D871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B3320-D24B-48F7-8111-D7E159BE32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694C1-273B-E8DA-2E2D-EB560E9E9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040" y="381233"/>
            <a:ext cx="3937233" cy="877116"/>
          </a:xfrm>
        </p:spPr>
        <p:txBody>
          <a:bodyPr>
            <a:normAutofit fontScale="90000"/>
          </a:bodyPr>
          <a:lstStyle/>
          <a:p>
            <a:r>
              <a:rPr lang="es-ES" b="1" u="sng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Catalog</a:t>
            </a:r>
            <a:endParaRPr lang="en-US" b="1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11292C-6C1F-E970-C058-AE354BD3D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0385" y="1695043"/>
            <a:ext cx="9144000" cy="4781724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b="1" dirty="0"/>
              <a:t>Obtener canción por ID</a:t>
            </a:r>
            <a:r>
              <a:rPr lang="en-US" dirty="0"/>
              <a:t>:</a:t>
            </a:r>
          </a:p>
          <a:p>
            <a:pPr algn="l"/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/>
              <a:t>Método</a:t>
            </a:r>
            <a:r>
              <a:rPr lang="en-US" sz="1800" dirty="0"/>
              <a:t>: </a:t>
            </a:r>
            <a:r>
              <a:rPr lang="en-US" sz="1800" b="1" dirty="0"/>
              <a:t>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Path: </a:t>
            </a:r>
            <a:r>
              <a:rPr lang="en-US" sz="1800" b="1" dirty="0"/>
              <a:t>‘/catalog/{id}’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/>
              <a:t>Parámetros</a:t>
            </a:r>
            <a:r>
              <a:rPr lang="en-US" sz="1800" dirty="0"/>
              <a:t>: </a:t>
            </a:r>
            <a:r>
              <a:rPr lang="en-US" sz="1800" b="1" dirty="0"/>
              <a:t>‘id’ (Long)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/>
              <a:t>R</a:t>
            </a:r>
            <a:r>
              <a:rPr lang="en-US" sz="1800" dirty="0"/>
              <a:t>espuesta existosa:</a:t>
            </a:r>
          </a:p>
          <a:p>
            <a:pPr marL="742950" lvl="1" indent="-285750" algn="l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Estado HTTP: 200 (OK)</a:t>
            </a:r>
          </a:p>
          <a:p>
            <a:pPr marL="742950" lvl="1" indent="-285750" algn="l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Body: Canción (application/json)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Respuesta no </a:t>
            </a:r>
            <a:r>
              <a:rPr lang="es-ES" sz="1800" dirty="0"/>
              <a:t>encontrada</a:t>
            </a:r>
            <a:r>
              <a:rPr lang="en-US" sz="1800" dirty="0"/>
              <a:t>:</a:t>
            </a:r>
          </a:p>
          <a:p>
            <a:pPr marL="742950" lvl="1" indent="-285750" algn="l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Estado HTTP: 404 (Not Found), 412 </a:t>
            </a:r>
            <a:r>
              <a:rPr lang="en-US" sz="1800" dirty="0">
                <a:solidFill>
                  <a:prstClr val="black"/>
                </a:solidFill>
              </a:rPr>
              <a:t>(Precondition Failed)</a:t>
            </a:r>
            <a:endParaRPr lang="en-US" sz="1800" dirty="0"/>
          </a:p>
          <a:p>
            <a:pPr marL="742950" lvl="1" indent="-285750" algn="l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Body: </a:t>
            </a:r>
            <a:r>
              <a:rPr lang="es-ES" sz="1800" dirty="0"/>
              <a:t>Mensaje</a:t>
            </a:r>
            <a:r>
              <a:rPr lang="en-US" sz="1800" dirty="0"/>
              <a:t> de error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 algn="l">
              <a:buSzPct val="70000"/>
            </a:pPr>
            <a:endParaRPr lang="en-US" sz="1400" dirty="0"/>
          </a:p>
          <a:p>
            <a:pPr marL="742950" lvl="1" indent="-285750" algn="l">
              <a:buSzPct val="70000"/>
              <a:buFont typeface="Wingdings" panose="05000000000000000000" pitchFamily="2" charset="2"/>
              <a:buChar char="Ø"/>
            </a:pPr>
            <a:endParaRPr lang="en-US" sz="1400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A1C7F5-D806-5BB6-6958-58BEC0D9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5453"/>
            <a:ext cx="4486275" cy="198120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D6A7B7E-6F0D-EC75-B918-D2334C34DD50}"/>
              </a:ext>
            </a:extLst>
          </p:cNvPr>
          <p:cNvCxnSpPr>
            <a:cxnSpLocks/>
          </p:cNvCxnSpPr>
          <p:nvPr/>
        </p:nvCxnSpPr>
        <p:spPr>
          <a:xfrm flipV="1">
            <a:off x="5142451" y="3810000"/>
            <a:ext cx="854937" cy="416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2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D7F21168-1A13-BDCF-3241-B2B710F4236A}"/>
              </a:ext>
            </a:extLst>
          </p:cNvPr>
          <p:cNvSpPr txBox="1">
            <a:spLocks/>
          </p:cNvSpPr>
          <p:nvPr/>
        </p:nvSpPr>
        <p:spPr>
          <a:xfrm>
            <a:off x="604685" y="711502"/>
            <a:ext cx="9144000" cy="47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6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Ejecuta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1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compra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POST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‘/cart/buy’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espuesta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existosa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 HTTP: 202 (ACCEPTED)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 Body: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Mensaje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Respuesta no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encontrada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 HTTP: 404 (Not Found)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Body: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Mensaje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error.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Ø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47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626035E3-E3C3-0506-1EEA-3A843C90CA98}"/>
              </a:ext>
            </a:extLst>
          </p:cNvPr>
          <p:cNvSpPr txBox="1">
            <a:spLocks/>
          </p:cNvSpPr>
          <p:nvPr/>
        </p:nvSpPr>
        <p:spPr>
          <a:xfrm>
            <a:off x="819838" y="538048"/>
            <a:ext cx="9144000" cy="5208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2.  </a:t>
            </a:r>
            <a:r>
              <a:rPr lang="en-US" b="1" dirty="0" err="1"/>
              <a:t>Obtener</a:t>
            </a:r>
            <a:r>
              <a:rPr lang="en-US" b="1" dirty="0"/>
              <a:t> canciones que </a:t>
            </a:r>
            <a:r>
              <a:rPr lang="en-US" b="1" dirty="0" err="1"/>
              <a:t>contengan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“keyword”</a:t>
            </a:r>
            <a:r>
              <a:rPr lang="en-US" dirty="0"/>
              <a:t>:</a:t>
            </a:r>
          </a:p>
          <a:p>
            <a:endParaRPr lang="en-US" sz="800" dirty="0"/>
          </a:p>
          <a:p>
            <a:pPr marL="342900" indent="-342900"/>
            <a:r>
              <a:rPr lang="es-ES" sz="1800" dirty="0"/>
              <a:t>Método</a:t>
            </a:r>
            <a:r>
              <a:rPr lang="en-US" sz="1800" dirty="0"/>
              <a:t>: </a:t>
            </a:r>
            <a:r>
              <a:rPr lang="en-US" sz="1800" b="1" dirty="0"/>
              <a:t>GET</a:t>
            </a:r>
          </a:p>
          <a:p>
            <a:pPr marL="342900" indent="-342900"/>
            <a:r>
              <a:rPr lang="en-US" sz="1800" dirty="0"/>
              <a:t>Path: </a:t>
            </a:r>
            <a:r>
              <a:rPr lang="en-US" sz="1800" b="1" dirty="0"/>
              <a:t>‘/</a:t>
            </a:r>
            <a:r>
              <a:rPr lang="en-US" sz="1800" b="1" dirty="0" err="1"/>
              <a:t>catalog?keyword</a:t>
            </a:r>
            <a:r>
              <a:rPr lang="en-US" sz="1800" b="1" dirty="0"/>
              <a:t>={keyword}’</a:t>
            </a:r>
          </a:p>
          <a:p>
            <a:pPr marL="342900" indent="-342900"/>
            <a:r>
              <a:rPr lang="es-ES" sz="1800" dirty="0"/>
              <a:t>Parámetros</a:t>
            </a:r>
            <a:r>
              <a:rPr lang="en-US" sz="1800" dirty="0"/>
              <a:t>: </a:t>
            </a:r>
            <a:r>
              <a:rPr lang="en-US" sz="1800" b="1" dirty="0"/>
              <a:t>‘keyword’ (String) </a:t>
            </a:r>
            <a:r>
              <a:rPr lang="en-US" sz="1800" b="1" dirty="0" err="1"/>
              <a:t>obligatorio</a:t>
            </a:r>
            <a:endParaRPr lang="en-US" sz="1800" b="1" dirty="0"/>
          </a:p>
          <a:p>
            <a:pPr marL="342900" indent="-342900"/>
            <a:r>
              <a:rPr lang="es-ES" sz="1800" dirty="0"/>
              <a:t>R</a:t>
            </a:r>
            <a:r>
              <a:rPr lang="en-US" sz="1800" dirty="0" err="1"/>
              <a:t>espuesta</a:t>
            </a:r>
            <a:r>
              <a:rPr lang="en-US" sz="1800" dirty="0"/>
              <a:t> </a:t>
            </a:r>
            <a:r>
              <a:rPr lang="en-US" sz="1800" dirty="0" err="1"/>
              <a:t>existosa</a:t>
            </a:r>
            <a:r>
              <a:rPr lang="en-US" sz="1800" dirty="0"/>
              <a:t>: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Estado HTTP: 200 (OK)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Body: Lista de canciones (application/</a:t>
            </a:r>
            <a:r>
              <a:rPr lang="en-US" sz="1800" dirty="0" err="1"/>
              <a:t>json</a:t>
            </a:r>
            <a:r>
              <a:rPr lang="en-US" sz="1800" dirty="0"/>
              <a:t>)</a:t>
            </a:r>
          </a:p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342900" indent="-342900"/>
            <a:r>
              <a:rPr lang="en-US" sz="1800" dirty="0"/>
              <a:t>Respuesta no </a:t>
            </a:r>
            <a:r>
              <a:rPr lang="es-ES" sz="1800" dirty="0"/>
              <a:t>encontrada</a:t>
            </a:r>
            <a:r>
              <a:rPr lang="en-US" sz="1800" dirty="0"/>
              <a:t>: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Estado HTTP: 400 (Bad Request), 412 (Precondition Failed).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Body: </a:t>
            </a:r>
            <a:r>
              <a:rPr lang="es-ES" sz="1800" dirty="0"/>
              <a:t>Mensaje</a:t>
            </a:r>
            <a:r>
              <a:rPr lang="en-US" sz="1800" dirty="0"/>
              <a:t> de error</a:t>
            </a:r>
          </a:p>
          <a:p>
            <a:pPr marL="342900" indent="-342900"/>
            <a:endParaRPr lang="en-US" sz="1800" dirty="0"/>
          </a:p>
          <a:p>
            <a:pPr lvl="1">
              <a:buSzPct val="70000"/>
            </a:pPr>
            <a:endParaRPr lang="en-US" sz="1400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E97E12D-4C1A-8B27-EB47-31F89356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976" y="1111624"/>
            <a:ext cx="3228975" cy="346710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B3521A3-46F4-6E35-2007-72EE4C88D385}"/>
              </a:ext>
            </a:extLst>
          </p:cNvPr>
          <p:cNvCxnSpPr>
            <a:cxnSpLocks/>
          </p:cNvCxnSpPr>
          <p:nvPr/>
        </p:nvCxnSpPr>
        <p:spPr>
          <a:xfrm flipV="1">
            <a:off x="5691673" y="3039035"/>
            <a:ext cx="1291833" cy="161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6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D5BB5827-ACEC-285E-7F0C-201A7C8003D0}"/>
              </a:ext>
            </a:extLst>
          </p:cNvPr>
          <p:cNvSpPr txBox="1">
            <a:spLocks/>
          </p:cNvSpPr>
          <p:nvPr/>
        </p:nvSpPr>
        <p:spPr>
          <a:xfrm>
            <a:off x="819838" y="538048"/>
            <a:ext cx="9144000" cy="47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3.  </a:t>
            </a:r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canción:</a:t>
            </a:r>
            <a:endParaRPr lang="en-US" dirty="0"/>
          </a:p>
          <a:p>
            <a:endParaRPr lang="en-US" sz="800" dirty="0"/>
          </a:p>
          <a:p>
            <a:pPr marL="342900" indent="-342900"/>
            <a:r>
              <a:rPr lang="es-ES" sz="1800" dirty="0"/>
              <a:t>Método</a:t>
            </a:r>
            <a:r>
              <a:rPr lang="en-US" sz="1800" dirty="0"/>
              <a:t>: </a:t>
            </a:r>
            <a:r>
              <a:rPr lang="en-US" sz="1800" b="1" dirty="0"/>
              <a:t>POST</a:t>
            </a:r>
          </a:p>
          <a:p>
            <a:pPr marL="342900" indent="-342900"/>
            <a:r>
              <a:rPr lang="en-US" sz="1800" dirty="0"/>
              <a:t>Path: </a:t>
            </a:r>
            <a:r>
              <a:rPr lang="en-US" sz="1800" b="1" dirty="0"/>
              <a:t>‘/catalog’</a:t>
            </a:r>
          </a:p>
          <a:p>
            <a:pPr marL="342900" indent="-342900"/>
            <a:r>
              <a:rPr lang="en-US" sz="1800" dirty="0"/>
              <a:t>Request Body: </a:t>
            </a:r>
            <a:r>
              <a:rPr lang="en-US" sz="1800" b="1" dirty="0"/>
              <a:t>Song </a:t>
            </a:r>
            <a:r>
              <a:rPr lang="en-US" sz="1800" dirty="0"/>
              <a:t>(application/</a:t>
            </a:r>
            <a:r>
              <a:rPr lang="en-US" sz="1800" dirty="0" err="1"/>
              <a:t>json</a:t>
            </a:r>
            <a:r>
              <a:rPr lang="en-US" sz="1800" dirty="0"/>
              <a:t>) o (application/xml) </a:t>
            </a:r>
            <a:endParaRPr lang="en-US" sz="1800" b="1" dirty="0"/>
          </a:p>
          <a:p>
            <a:pPr marL="342900" indent="-342900"/>
            <a:r>
              <a:rPr lang="es-ES" sz="1800" dirty="0"/>
              <a:t>R</a:t>
            </a:r>
            <a:r>
              <a:rPr lang="en-US" sz="1800" dirty="0" err="1"/>
              <a:t>espuesta</a:t>
            </a:r>
            <a:r>
              <a:rPr lang="en-US" sz="1800" dirty="0"/>
              <a:t> </a:t>
            </a:r>
            <a:r>
              <a:rPr lang="en-US" sz="1800" dirty="0" err="1"/>
              <a:t>existosa</a:t>
            </a:r>
            <a:r>
              <a:rPr lang="en-US" sz="1800" dirty="0"/>
              <a:t>: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Estado HTTP: 201 (CREATED)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Response Body: Canción </a:t>
            </a:r>
            <a:r>
              <a:rPr lang="en-US" sz="1800" dirty="0" err="1"/>
              <a:t>creada</a:t>
            </a:r>
            <a:r>
              <a:rPr lang="en-US" sz="1800" dirty="0"/>
              <a:t> (application/</a:t>
            </a:r>
            <a:r>
              <a:rPr lang="en-US" sz="1800" dirty="0" err="1"/>
              <a:t>json</a:t>
            </a:r>
            <a:r>
              <a:rPr lang="en-US" sz="1800" dirty="0"/>
              <a:t>) o (application/xml) </a:t>
            </a:r>
          </a:p>
          <a:p>
            <a:pPr marL="342900" indent="-342900"/>
            <a:r>
              <a:rPr lang="en-US" sz="1800" dirty="0"/>
              <a:t>Respuesta no </a:t>
            </a:r>
            <a:r>
              <a:rPr lang="es-ES" sz="1800" dirty="0"/>
              <a:t>encontrada</a:t>
            </a:r>
            <a:r>
              <a:rPr lang="en-US" sz="1800" dirty="0"/>
              <a:t>: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Estado HTTP: 412 (Precondition Failed)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Body: </a:t>
            </a:r>
            <a:r>
              <a:rPr lang="es-ES" sz="1800" dirty="0"/>
              <a:t>Mensaje</a:t>
            </a:r>
            <a:r>
              <a:rPr lang="en-US" sz="1800" dirty="0"/>
              <a:t> de error</a:t>
            </a:r>
          </a:p>
          <a:p>
            <a:pPr marL="342900" indent="-342900"/>
            <a:endParaRPr lang="en-US" sz="1800" dirty="0"/>
          </a:p>
          <a:p>
            <a:pPr lvl="1">
              <a:buSzPct val="70000"/>
            </a:pPr>
            <a:endParaRPr lang="en-US" sz="1400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A4A588B3-AC63-E938-C012-60079A77F7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33771" y="1241570"/>
            <a:ext cx="889233" cy="822124"/>
          </a:xfrm>
          <a:prstGeom prst="curvedConnector3">
            <a:avLst>
              <a:gd name="adj1" fmla="val 10283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82B7A7DC-371E-4129-F17A-A61E77F49D55}"/>
              </a:ext>
            </a:extLst>
          </p:cNvPr>
          <p:cNvCxnSpPr>
            <a:cxnSpLocks/>
          </p:cNvCxnSpPr>
          <p:nvPr/>
        </p:nvCxnSpPr>
        <p:spPr>
          <a:xfrm flipV="1">
            <a:off x="6680428" y="1897441"/>
            <a:ext cx="2185666" cy="368986"/>
          </a:xfrm>
          <a:prstGeom prst="curvedConnector3">
            <a:avLst>
              <a:gd name="adj1" fmla="val 10045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209B5F40-12C6-4776-1C8F-D6BC975A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456" y="3892926"/>
            <a:ext cx="2572591" cy="1808348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45C31BD-6CF1-4F5D-FCDD-5ECEDB121615}"/>
              </a:ext>
            </a:extLst>
          </p:cNvPr>
          <p:cNvCxnSpPr>
            <a:cxnSpLocks/>
          </p:cNvCxnSpPr>
          <p:nvPr/>
        </p:nvCxnSpPr>
        <p:spPr>
          <a:xfrm>
            <a:off x="5710518" y="3334871"/>
            <a:ext cx="753035" cy="519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B4414FE3-EF5F-3A07-BABE-1A7A0FB5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890" y="3892926"/>
            <a:ext cx="2876550" cy="1628775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D8D14CD-E762-E96C-77B1-63D2E09F8039}"/>
              </a:ext>
            </a:extLst>
          </p:cNvPr>
          <p:cNvCxnSpPr>
            <a:cxnSpLocks/>
          </p:cNvCxnSpPr>
          <p:nvPr/>
        </p:nvCxnSpPr>
        <p:spPr>
          <a:xfrm>
            <a:off x="8095129" y="3294200"/>
            <a:ext cx="466165" cy="56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D2837877-64C2-3301-C3D5-D462135E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64" y="468692"/>
            <a:ext cx="2886075" cy="14478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9D3DDC6-ECC9-D9BE-4B40-590ADB9E9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450" y="468011"/>
            <a:ext cx="2238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0F30E26-D0D6-5459-8CC4-01DB00B36130}"/>
              </a:ext>
            </a:extLst>
          </p:cNvPr>
          <p:cNvSpPr txBox="1">
            <a:spLocks/>
          </p:cNvSpPr>
          <p:nvPr/>
        </p:nvSpPr>
        <p:spPr>
          <a:xfrm>
            <a:off x="819838" y="538048"/>
            <a:ext cx="9144000" cy="47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4.  </a:t>
            </a:r>
            <a:r>
              <a:rPr lang="en-US" b="1" dirty="0" err="1"/>
              <a:t>Crear</a:t>
            </a:r>
            <a:r>
              <a:rPr lang="en-US" b="1" dirty="0"/>
              <a:t> o </a:t>
            </a:r>
            <a:r>
              <a:rPr lang="en-US" b="1" dirty="0" err="1"/>
              <a:t>actualizar</a:t>
            </a:r>
            <a:r>
              <a:rPr lang="en-US" b="1" dirty="0"/>
              <a:t> </a:t>
            </a:r>
            <a:r>
              <a:rPr lang="en-US" b="1" dirty="0" err="1"/>
              <a:t>varias</a:t>
            </a:r>
            <a:r>
              <a:rPr lang="en-US" b="1" dirty="0"/>
              <a:t> canciones:</a:t>
            </a:r>
            <a:endParaRPr lang="en-US" dirty="0"/>
          </a:p>
          <a:p>
            <a:endParaRPr lang="en-US" sz="800" dirty="0"/>
          </a:p>
          <a:p>
            <a:pPr marL="342900" indent="-342900"/>
            <a:r>
              <a:rPr lang="es-ES" sz="1800" dirty="0"/>
              <a:t>Método</a:t>
            </a:r>
            <a:r>
              <a:rPr lang="en-US" sz="1800" dirty="0"/>
              <a:t>: </a:t>
            </a:r>
            <a:r>
              <a:rPr lang="en-US" sz="1800" b="1" dirty="0"/>
              <a:t>PUT</a:t>
            </a:r>
          </a:p>
          <a:p>
            <a:pPr marL="342900" indent="-342900"/>
            <a:r>
              <a:rPr lang="en-US" sz="1800" dirty="0"/>
              <a:t>Path: </a:t>
            </a:r>
            <a:r>
              <a:rPr lang="en-US" sz="1800" b="1" dirty="0"/>
              <a:t>‘/catalog’</a:t>
            </a:r>
          </a:p>
          <a:p>
            <a:pPr marL="342900" indent="-342900"/>
            <a:r>
              <a:rPr lang="en-US" sz="1800" dirty="0"/>
              <a:t>Request Body: </a:t>
            </a:r>
            <a:r>
              <a:rPr lang="en-US" sz="1800" b="1" dirty="0"/>
              <a:t>Song[] </a:t>
            </a:r>
            <a:r>
              <a:rPr lang="en-US" sz="1800" dirty="0"/>
              <a:t>(application/</a:t>
            </a:r>
            <a:r>
              <a:rPr lang="en-US" sz="1800" dirty="0" err="1"/>
              <a:t>json</a:t>
            </a:r>
            <a:r>
              <a:rPr lang="en-US" sz="1800" dirty="0"/>
              <a:t>) </a:t>
            </a:r>
          </a:p>
          <a:p>
            <a:pPr marL="342900" indent="-342900"/>
            <a:r>
              <a:rPr lang="es-ES" sz="1800" dirty="0"/>
              <a:t>R</a:t>
            </a:r>
            <a:r>
              <a:rPr lang="en-US" sz="1800" dirty="0" err="1"/>
              <a:t>espuesta</a:t>
            </a:r>
            <a:r>
              <a:rPr lang="en-US" sz="1800" dirty="0"/>
              <a:t> </a:t>
            </a:r>
            <a:r>
              <a:rPr lang="en-US" sz="1800" dirty="0" err="1"/>
              <a:t>existosa</a:t>
            </a:r>
            <a:r>
              <a:rPr lang="en-US" sz="1800" dirty="0"/>
              <a:t>: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Estado HTTP: 202 (ACCEPTED)</a:t>
            </a:r>
          </a:p>
          <a:p>
            <a:pPr marL="342900" indent="-342900"/>
            <a:r>
              <a:rPr lang="en-US" sz="1800" dirty="0"/>
              <a:t>Respuesta no </a:t>
            </a:r>
            <a:r>
              <a:rPr lang="es-ES" sz="1800" dirty="0"/>
              <a:t>encontrada</a:t>
            </a:r>
            <a:r>
              <a:rPr lang="en-US" sz="1800" dirty="0"/>
              <a:t>: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Estado HTTP: 412 (Precondition Failed)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Body: </a:t>
            </a:r>
            <a:r>
              <a:rPr lang="es-ES" sz="1800" dirty="0"/>
              <a:t>Mensaje</a:t>
            </a:r>
            <a:r>
              <a:rPr lang="en-US" sz="1800" dirty="0"/>
              <a:t> de error</a:t>
            </a:r>
          </a:p>
          <a:p>
            <a:pPr marL="342900" indent="-342900"/>
            <a:endParaRPr lang="en-US" sz="1800" dirty="0"/>
          </a:p>
          <a:p>
            <a:pPr lvl="1">
              <a:buSzPct val="70000"/>
            </a:pPr>
            <a:endParaRPr lang="en-US" sz="1400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526EA6-4255-B2FB-FA23-90FA3C28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27" y="551049"/>
            <a:ext cx="3248025" cy="3362325"/>
          </a:xfrm>
          <a:prstGeom prst="rect">
            <a:avLst/>
          </a:prstGeom>
        </p:spPr>
      </p:pic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59B1E1AA-AE4B-04BB-AE66-579DE8CB9275}"/>
              </a:ext>
            </a:extLst>
          </p:cNvPr>
          <p:cNvCxnSpPr>
            <a:cxnSpLocks/>
          </p:cNvCxnSpPr>
          <p:nvPr/>
        </p:nvCxnSpPr>
        <p:spPr>
          <a:xfrm flipV="1">
            <a:off x="4993341" y="2003611"/>
            <a:ext cx="1792941" cy="21067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55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9334323-900A-65B3-BF76-EAE1CE4EAA15}"/>
              </a:ext>
            </a:extLst>
          </p:cNvPr>
          <p:cNvSpPr txBox="1">
            <a:spLocks/>
          </p:cNvSpPr>
          <p:nvPr/>
        </p:nvSpPr>
        <p:spPr>
          <a:xfrm>
            <a:off x="435405" y="282622"/>
            <a:ext cx="3937233" cy="877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u="sng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Cart</a:t>
            </a:r>
            <a:endParaRPr lang="en-US" b="1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D7F21168-1A13-BDCF-3241-B2B710F4236A}"/>
              </a:ext>
            </a:extLst>
          </p:cNvPr>
          <p:cNvSpPr txBox="1">
            <a:spLocks/>
          </p:cNvSpPr>
          <p:nvPr/>
        </p:nvSpPr>
        <p:spPr>
          <a:xfrm>
            <a:off x="873627" y="1437642"/>
            <a:ext cx="9144000" cy="47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 err="1"/>
              <a:t>Obtener</a:t>
            </a:r>
            <a:r>
              <a:rPr lang="en-US" b="1" dirty="0"/>
              <a:t> </a:t>
            </a:r>
            <a:r>
              <a:rPr lang="es-ES" b="1" dirty="0"/>
              <a:t>el valor del balance del carrito</a:t>
            </a:r>
            <a:r>
              <a:rPr lang="en-US" b="1" dirty="0"/>
              <a:t>:</a:t>
            </a:r>
            <a:endParaRPr lang="en-US" dirty="0"/>
          </a:p>
          <a:p>
            <a:endParaRPr lang="en-US" sz="800" dirty="0"/>
          </a:p>
          <a:p>
            <a:pPr marL="342900" indent="-342900"/>
            <a:r>
              <a:rPr lang="es-ES" sz="1800" dirty="0"/>
              <a:t>Método</a:t>
            </a:r>
            <a:r>
              <a:rPr lang="en-US" sz="1800" dirty="0"/>
              <a:t>: </a:t>
            </a:r>
            <a:r>
              <a:rPr lang="en-US" sz="1800" b="1" dirty="0"/>
              <a:t>GET</a:t>
            </a:r>
          </a:p>
          <a:p>
            <a:pPr marL="342900" indent="-342900"/>
            <a:r>
              <a:rPr lang="en-US" sz="1800" dirty="0"/>
              <a:t>Path: </a:t>
            </a:r>
            <a:r>
              <a:rPr lang="en-US" sz="1800" b="1" dirty="0"/>
              <a:t>‘/cart/balance’</a:t>
            </a:r>
          </a:p>
          <a:p>
            <a:pPr marL="342900" indent="-342900"/>
            <a:r>
              <a:rPr lang="es-ES" sz="1800" dirty="0"/>
              <a:t>R</a:t>
            </a:r>
            <a:r>
              <a:rPr lang="en-US" sz="1800" dirty="0" err="1"/>
              <a:t>espuesta</a:t>
            </a:r>
            <a:r>
              <a:rPr lang="en-US" sz="1800" dirty="0"/>
              <a:t> </a:t>
            </a:r>
            <a:r>
              <a:rPr lang="en-US" sz="1800" dirty="0" err="1"/>
              <a:t>existosa</a:t>
            </a:r>
            <a:r>
              <a:rPr lang="en-US" sz="1800" dirty="0"/>
              <a:t>: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Estado HTTP: 200 (OK)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Ø"/>
            </a:pPr>
            <a:r>
              <a:rPr lang="en-US" sz="1800" dirty="0"/>
              <a:t>Response Body: El valor (</a:t>
            </a:r>
            <a:r>
              <a:rPr lang="en-US" sz="1800" dirty="0" err="1"/>
              <a:t>contiene</a:t>
            </a:r>
            <a:r>
              <a:rPr lang="en-US" sz="1800" dirty="0"/>
              <a:t> </a:t>
            </a:r>
            <a:r>
              <a:rPr lang="en-US" sz="1800" dirty="0" err="1"/>
              <a:t>decimales</a:t>
            </a:r>
            <a:r>
              <a:rPr lang="en-US" sz="1800" dirty="0"/>
              <a:t>) </a:t>
            </a:r>
          </a:p>
          <a:p>
            <a:pPr marL="0" indent="0">
              <a:buNone/>
            </a:pPr>
            <a:endParaRPr lang="en-US" sz="1800" dirty="0"/>
          </a:p>
          <a:p>
            <a:pPr lvl="1">
              <a:buSzPct val="70000"/>
            </a:pPr>
            <a:endParaRPr lang="en-US" sz="1400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9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D7F21168-1A13-BDCF-3241-B2B710F4236A}"/>
              </a:ext>
            </a:extLst>
          </p:cNvPr>
          <p:cNvSpPr txBox="1">
            <a:spLocks/>
          </p:cNvSpPr>
          <p:nvPr/>
        </p:nvSpPr>
        <p:spPr>
          <a:xfrm>
            <a:off x="604685" y="711502"/>
            <a:ext cx="9144000" cy="47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Añadir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 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 carrito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‘/cart’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Body: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PurchaseOrderLineSong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dirty="0"/>
              <a:t>(application/</a:t>
            </a:r>
            <a:r>
              <a:rPr lang="en-US" sz="1800" dirty="0" err="1"/>
              <a:t>json</a:t>
            </a:r>
            <a:r>
              <a:rPr lang="en-US" sz="1800" dirty="0"/>
              <a:t>)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espuesta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existosa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 HTTP: 202 (ACCEPTED)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 Body: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Mensaje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confirmación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Respuesta no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encontrada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 HTTP: 412 (Precondition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Failed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Body: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Mensaje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error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Ø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ACFFDFD-C595-3881-E1A9-6E19002F8E1A}"/>
              </a:ext>
            </a:extLst>
          </p:cNvPr>
          <p:cNvCxnSpPr>
            <a:cxnSpLocks/>
          </p:cNvCxnSpPr>
          <p:nvPr/>
        </p:nvCxnSpPr>
        <p:spPr>
          <a:xfrm flipV="1">
            <a:off x="6515100" y="2219325"/>
            <a:ext cx="914400" cy="2095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621B9C55-25F0-3441-5478-0456BE27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065" y="1082420"/>
            <a:ext cx="1739667" cy="134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3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D7F21168-1A13-BDCF-3241-B2B710F4236A}"/>
              </a:ext>
            </a:extLst>
          </p:cNvPr>
          <p:cNvSpPr txBox="1">
            <a:spLocks/>
          </p:cNvSpPr>
          <p:nvPr/>
        </p:nvSpPr>
        <p:spPr>
          <a:xfrm>
            <a:off x="604685" y="711502"/>
            <a:ext cx="9144000" cy="47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Eliminar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 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carrito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‘/cart/{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lineNumber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}’</a:t>
            </a:r>
          </a:p>
          <a:p>
            <a:pPr marL="342900" indent="-342900"/>
            <a:r>
              <a:rPr lang="es-ES" sz="1800" dirty="0"/>
              <a:t>Parámetros</a:t>
            </a:r>
            <a:r>
              <a:rPr lang="en-US" sz="1800" dirty="0"/>
              <a:t>: </a:t>
            </a:r>
            <a:r>
              <a:rPr lang="en-US" sz="1800" b="1" dirty="0"/>
              <a:t>‘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lineNumber</a:t>
            </a:r>
            <a:r>
              <a:rPr lang="en-US" sz="1800" b="1" dirty="0"/>
              <a:t>’ (Long)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espuesta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existosa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 HTTP: 202 (ACCEPTED)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 Body: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Mensaje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Respuesta no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encontrada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 HTTP: 404(Not Found), 412 (Precondition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Failed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Body: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Mensaje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error.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Ø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90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D7F21168-1A13-BDCF-3241-B2B710F4236A}"/>
              </a:ext>
            </a:extLst>
          </p:cNvPr>
          <p:cNvSpPr txBox="1">
            <a:spLocks/>
          </p:cNvSpPr>
          <p:nvPr/>
        </p:nvSpPr>
        <p:spPr>
          <a:xfrm>
            <a:off x="604685" y="711502"/>
            <a:ext cx="9144000" cy="47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Obtener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items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carrito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‘/cart/item-count’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espuesta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existosa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 HTTP: 200 (OK)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 Body: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items.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Ø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19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D7F21168-1A13-BDCF-3241-B2B710F4236A}"/>
              </a:ext>
            </a:extLst>
          </p:cNvPr>
          <p:cNvSpPr txBox="1">
            <a:spLocks/>
          </p:cNvSpPr>
          <p:nvPr/>
        </p:nvSpPr>
        <p:spPr>
          <a:xfrm>
            <a:off x="604685" y="711502"/>
            <a:ext cx="9144000" cy="47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V</a:t>
            </a:r>
            <a:r>
              <a:rPr kumimoji="0" lang="en-US" sz="2800" b="1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acia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carrito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DELETE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‘/cart/</a:t>
            </a:r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empty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espuesta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existosa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 HTTP: 202 (ACCEPTED)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 Body: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Mensaje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Ø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951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559</Words>
  <Application>Microsoft Office PowerPoint</Application>
  <PresentationFormat>Panorámica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Wingdings</vt:lpstr>
      <vt:lpstr>Tema de Office</vt:lpstr>
      <vt:lpstr>Catalog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</dc:title>
  <dc:creator>Fernandez Barreiro, Jacobo (DXC FDS)</dc:creator>
  <cp:lastModifiedBy>Fernandez Barreiro, Jacobo (DXC FDS)</cp:lastModifiedBy>
  <cp:revision>2</cp:revision>
  <dcterms:created xsi:type="dcterms:W3CDTF">2024-02-14T12:44:37Z</dcterms:created>
  <dcterms:modified xsi:type="dcterms:W3CDTF">2024-02-20T17:09:53Z</dcterms:modified>
</cp:coreProperties>
</file>