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3953-C49C-4713-B16C-DD88A9A4E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EFA5E-7F8A-4275-998E-2781EF3F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7D7FA-1E88-4C6D-A9BC-60B88540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090-FC30-4B4A-8F42-38B609FFBD4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0C886-5DCC-440E-99C4-A9BC96E1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63B6-945A-4D1C-81DC-664BC16E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F597-4FE9-4819-A622-D98FBBE8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2ACF-74B9-4102-8E08-A065D0D0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F9D1F-83A7-46E1-92EA-224705112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11D09-04E5-479D-9675-1F7767B2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090-FC30-4B4A-8F42-38B609FFBD4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A545-7C45-491D-8632-327488B8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1EBE-1344-4C0F-B797-FCC6906D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F597-4FE9-4819-A622-D98FBBE8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AF288-0155-463E-ACE3-13D4B5856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7C98B-5996-4385-A878-FDEF1EF33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F4A10-3DE4-4DFF-8742-BFD1C545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090-FC30-4B4A-8F42-38B609FFBD4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CD0E1-A4D6-4C3E-A344-9073BD65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6F00E-F8D2-47A2-8D97-B976A342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F597-4FE9-4819-A622-D98FBBE8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6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211B-C44E-4A1B-9F10-476F7572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DD93-7376-47F0-825C-08434CFB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478B-F4C0-4755-A60D-FE7B7608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090-FC30-4B4A-8F42-38B609FFBD4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8B84-2510-4838-97C3-335E6703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D7B31-40F6-4C9C-9CA9-032FD264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F597-4FE9-4819-A622-D98FBBE8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10CF-3090-4977-B7AE-2721DB06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DD77-A930-45DE-BE25-17A57EB4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26B0-106C-44A0-AF88-EF25FF95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090-FC30-4B4A-8F42-38B609FFBD4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18768-6248-4049-999B-27EED771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1301-F29D-4C08-8EB6-0183849B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F597-4FE9-4819-A622-D98FBBE8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7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2652-72AF-4C1D-AF75-88C40289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ADF8-497B-4B93-92AF-733EEC55C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A7EB6-3D55-4812-8DB6-E164C544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65F50-D42C-4CBB-884A-EC94DC64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090-FC30-4B4A-8F42-38B609FFBD4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AEC63-79C4-4CAB-B1E6-D3935314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B2766-3F87-4796-AACE-117D0CE0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F597-4FE9-4819-A622-D98FBBE8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4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F7AF-9102-4918-8EBF-40DB61F3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117E6-D28E-4866-9F26-DA677D29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750A2-4B7B-47F4-B179-F58EC7DFD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A5C9A-8E8B-484A-822A-A2C98AC57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C1B96-6E95-40CC-9C53-61A666682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FFFAF-9F62-4BBD-8CB8-C41C00EB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090-FC30-4B4A-8F42-38B609FFBD4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79960-84E6-40D5-8CB7-12619CA9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DCF11-EA6D-4221-845B-502287EA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F597-4FE9-4819-A622-D98FBBE8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5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74A8-B50F-4967-AC2A-227AA10C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0C91B-8240-4E8E-85A2-70CBB9BB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090-FC30-4B4A-8F42-38B609FFBD4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148BB-5E46-4C78-A328-F32743CA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F2C26-1EAC-46DC-ADE1-5AA3ABA5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F597-4FE9-4819-A622-D98FBBE8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7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3D486-39B8-4A90-86A8-72FA7EEF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090-FC30-4B4A-8F42-38B609FFBD4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B15AF-B4D1-41A4-A833-DDCF77D0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D0BCE-2E47-4180-AD5D-7CE36278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F597-4FE9-4819-A622-D98FBBE8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78FA-3AA1-4905-908C-2DD91BCF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5C7C-B6F7-4A72-9108-0BFDA4581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909A4-2ECD-43CC-ACAC-AB2AADE1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20CB8-D062-4771-9733-56A4891F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090-FC30-4B4A-8F42-38B609FFBD4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AD348-A55A-45F1-BA13-47B3F7D3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D56A3-15E1-42A5-9ECB-B85C18AE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F597-4FE9-4819-A622-D98FBBE8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9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0CB7-5FED-48DE-B222-721EB55C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AC5FC-4BC1-42A7-9E8A-6483092C9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EE377-7ADF-4BD6-973A-16A9F8CD4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8C780-BD24-49FC-9ED5-C1533978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090-FC30-4B4A-8F42-38B609FFBD4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CE021-BEA3-4FCE-8216-01615918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1FE99-A562-4FE5-8051-9E9B38BD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F597-4FE9-4819-A622-D98FBBE8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3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E7739-ADF7-47F4-B1F9-CBA92186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19A6F-74EF-4AF1-951C-001767435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8D9C-0532-49A1-88E0-E7C5A77CC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9090-FC30-4B4A-8F42-38B609FFBD48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906E-CE4C-4943-8226-D55AFFD74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1857-89B1-46FD-8067-1F858F043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BF597-4FE9-4819-A622-D98FBBE8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0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52F5-80CD-4EED-90B6-9188FBB80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Yo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2D5C0-6CA9-4692-B32E-A14568F75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6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</dc:title>
  <dc:creator>Logan Jaglowski</dc:creator>
  <cp:lastModifiedBy>Logan Jaglowski</cp:lastModifiedBy>
  <cp:revision>1</cp:revision>
  <dcterms:created xsi:type="dcterms:W3CDTF">2020-12-15T22:41:16Z</dcterms:created>
  <dcterms:modified xsi:type="dcterms:W3CDTF">2020-12-15T22:41:20Z</dcterms:modified>
</cp:coreProperties>
</file>