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8C91FA-FF22-4E2C-A526-298F2F4F0786}">
  <a:tblStyle styleId="{A68C91FA-FF22-4E2C-A526-298F2F4F07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e3359c6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e3359c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e3359c6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e3359c6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e3359c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e3359c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e3359c6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e3359c6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e3359c6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e3359c6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e3359c6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e3359c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e3359c6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e3359c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e3359c6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e3359c6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e3359c6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e3359c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e3359c6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e3359c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 연산자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OPERATOR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1748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5770800" cy="19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#3203</a:t>
            </a:r>
            <a:r>
              <a:rPr lang="ko"/>
              <a:t>) </a:t>
            </a:r>
            <a:r>
              <a:rPr b="1" lang="ko"/>
              <a:t>MINUS </a:t>
            </a:r>
            <a:r>
              <a:rPr lang="ko"/>
              <a:t>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t_professor 교수님들의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급여를 20% 인상하기 위한 명단(이름, 직급)을 출력</a:t>
            </a:r>
            <a:br>
              <a:rPr lang="ko"/>
            </a:br>
            <a:r>
              <a:rPr lang="ko"/>
              <a:t>단, 직급인 전임강사인 사람은 제외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900" y="152400"/>
            <a:ext cx="2748700" cy="47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 연산자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두 개 이상의 테이블에서 조인을 사용하지 않고 연관된 데이터를 조회하는 방법 중에 또 다른 방법이 있는데 그 방법이 바로 </a:t>
            </a:r>
            <a:r>
              <a:rPr b="1" lang="ko">
                <a:solidFill>
                  <a:srgbClr val="0000FF"/>
                </a:solidFill>
              </a:rPr>
              <a:t>집합 연산자(Set Operator)</a:t>
            </a:r>
            <a:r>
              <a:rPr lang="ko"/>
              <a:t>를 사용하는 방법이다. </a:t>
            </a:r>
            <a:br>
              <a:rPr lang="ko"/>
            </a:br>
            <a:r>
              <a:rPr lang="ko"/>
              <a:t>기존의 조인에서는 FROM 절에 검색하고자 하는 태이블을 나열하고. WHERE 절에 조인 조건을 기술하여 원하는 데이터를 조회할 수 있었다. </a:t>
            </a:r>
            <a:br>
              <a:rPr lang="ko"/>
            </a:br>
            <a:r>
              <a:rPr lang="ko"/>
              <a:t>하지만 </a:t>
            </a:r>
            <a:r>
              <a:rPr b="1" lang="ko"/>
              <a:t>집합 연산자</a:t>
            </a:r>
            <a:r>
              <a:rPr lang="ko"/>
              <a:t>는 여러 개의 질의의 결과를 연결하여 하나로 결합하는 방식을 사용한다. 즉， 집합 연산자 는 2개 이상의 질의 결과를 하나의 결과로 만들어 준다.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집합연산자를 사용하는 경우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서로 다른 테이블에서 유사한 형태의 결과를 반환하는 것을 하나 의 결과로 합치고자 할때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동일 테이블에서 서로 다른 질의를 수행하여 결과를 합치고자 할 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튜닝관점에서 실행계획을 분리하고자 하는 목적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집합연산자 사용 제약사항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SELECT 절의 칼럼 수가 동일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SELECT 절의 동일 위치에 존재하는 칼럼의 데이터 타입이 상호 호환 가능(반드시 통일한 데이터 타입일 필요는 없음)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집합연산자 종류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253500" y="9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{A68C91FA-FF22-4E2C-A526-298F2F4F0786}</a:tableStyleId>
              </a:tblPr>
              <a:tblGrid>
                <a:gridCol w="1927200"/>
                <a:gridCol w="6664250"/>
              </a:tblGrid>
              <a:tr h="62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UNION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여러 개의 SQL문의 결과에 대한 합집합으로 결과에서 모든 중복된 행은 하나의 행으로 만든다.   ( 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중복값 제거, 정렬수행</a:t>
                      </a:r>
                      <a:r>
                        <a:rPr lang="ko"/>
                        <a:t> 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UNION ALL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여러 개의 SQL문의 결과에 대한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합집합</a:t>
                      </a:r>
                      <a:r>
                        <a:rPr lang="ko"/>
                        <a:t>으로 중복된 행도 그대로 결과로 표시된다 즉， 단순히 결과만 합쳐놓은 것이다. 일반적으로 여러 질의 결과가 상호 배타적인(Exclusive)일 때 많이 사용한다. 개별 SQL문의 결과가 서로 중복되지 않는 경우， UNION과 결과가 동일 하다. (결과의 정렬 순서에는 차이가 있을 수 있음)  </a:t>
                      </a:r>
                      <a:r>
                        <a:rPr lang="ko"/>
                        <a:t>( 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중복값 제거 안함 , 정렬수행 안함</a:t>
                      </a:r>
                      <a:r>
                        <a:rPr lang="ko"/>
                        <a:t> 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INTERSECT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 러 개의 SQL문의 결과에 대한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교집합</a:t>
                      </a:r>
                      <a:r>
                        <a:rPr lang="ko"/>
                        <a:t>이다. 중복된 행은 하나의 행으로 만든다</a:t>
                      </a:r>
                      <a:br>
                        <a:rPr lang="ko"/>
                      </a:br>
                      <a:r>
                        <a:rPr lang="ko"/>
                        <a:t>(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정렬수행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EXCEPT 혹은 MINUS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앞의 SQL문의 결과에서 뒤의 SQL문의 결과에 대한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차집합</a:t>
                      </a:r>
                      <a:r>
                        <a:rPr lang="ko"/>
                        <a:t>이다. 중복된 행은 하나의 행으 로 만든다. (일부 데이터베이스는 MINUS를 사용함)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정렬수행, 쿼리 순서 중요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275" y="253725"/>
            <a:ext cx="6716025" cy="46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59300" y="1190125"/>
            <a:ext cx="5195100" cy="18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#3201</a:t>
            </a:r>
            <a:r>
              <a:rPr lang="ko"/>
              <a:t>) </a:t>
            </a:r>
            <a:r>
              <a:rPr b="1" lang="ko"/>
              <a:t>UNION </a:t>
            </a:r>
            <a:r>
              <a:rPr lang="ko"/>
              <a:t>을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t_student 테이블과 t_professor </a:t>
            </a:r>
            <a:br>
              <a:rPr lang="ko"/>
            </a:br>
            <a:r>
              <a:rPr lang="ko"/>
              <a:t>101번 학과(deptno1) 에 소속되어 있는</a:t>
            </a:r>
            <a:br>
              <a:rPr lang="ko"/>
            </a:br>
            <a:r>
              <a:rPr lang="ko"/>
              <a:t>학생과 교수들의 교수번호, 이름 학과번호 출력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309" y="610800"/>
            <a:ext cx="3801100" cy="37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2865275" y="3536150"/>
            <a:ext cx="1914900" cy="707400"/>
          </a:xfrm>
          <a:prstGeom prst="wedgeRectCallout">
            <a:avLst>
              <a:gd fmla="val 71893" name="adj1"/>
              <a:gd fmla="val -93466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기존에 배웠던 내용으로 가능??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5252400" cy="1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#3202</a:t>
            </a:r>
            <a:r>
              <a:rPr lang="ko"/>
              <a:t>)  </a:t>
            </a:r>
            <a:r>
              <a:rPr b="1" lang="ko"/>
              <a:t>UNION </a:t>
            </a:r>
            <a:r>
              <a:rPr lang="ko"/>
              <a:t>을 사용하여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t_student 에서 제1전공(deptno1)이 101번학과인 학생과 제2전공(deptno2)이 201번 학과를 전공하는 학생들의 이름을 모두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r>
              <a:rPr lang="ko"/>
              <a:t>(결과 확인후 UNION ALL 과도 비교하자)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450" y="356975"/>
            <a:ext cx="2104025" cy="39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5252400" cy="1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#3202</a:t>
            </a:r>
            <a:r>
              <a:rPr lang="ko"/>
              <a:t>)  </a:t>
            </a:r>
            <a:r>
              <a:rPr b="1" lang="ko"/>
              <a:t>INTERSECT </a:t>
            </a:r>
            <a:r>
              <a:rPr lang="ko"/>
              <a:t>을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t_student 에서 제1전공(deptno1)이 101번, 그리고 제2전공(deptno2)이 201번 을 복수 전공하는 학생들의 이름을 모두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825" y="1209550"/>
            <a:ext cx="1837750" cy="16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