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3B9976-F353-4267-82EA-5D4A613651DE}">
  <a:tblStyle styleId="{7C3B9976-F353-4267-82EA-5D4A61365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dfea4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dfea4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dfea4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dfea4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d184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d184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d184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bd184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d184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bd184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bd1842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bd184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18f03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18f03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d184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d184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ffa9ec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ffa9ec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dfea4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dfea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oracle.com/database/121/SQLRF/functions003.htm#SQLRF200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 </a:t>
            </a:r>
            <a:br>
              <a:rPr lang="ko"/>
            </a:br>
            <a:r>
              <a:rPr lang="ko"/>
              <a:t>Aggregate 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853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#5103</a:t>
            </a:r>
            <a:r>
              <a:rPr lang="ko"/>
              <a:t>) t_</a:t>
            </a:r>
            <a:r>
              <a:rPr lang="ko"/>
              <a:t>professor 테이블 :  직위가 정교수 혹은 조교수 인 분들 중에서 ‘과별(deptno)’로  과번호, 소속교수 총수, 근속일 평균, 급여평균, 보너스 평균을 출력해보세요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40125"/>
            <a:ext cx="7349575" cy="2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#5104</a:t>
            </a:r>
            <a:r>
              <a:rPr lang="ko"/>
              <a:t>) t_</a:t>
            </a:r>
            <a:r>
              <a:rPr lang="ko"/>
              <a:t>student 테이블 : 학과별(deptno1) 로,  학과번호, 최대몸무게 - 최소몸무게 차이 값을 출력해보세요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#5105</a:t>
            </a:r>
            <a:r>
              <a:rPr lang="ko"/>
              <a:t>) </a:t>
            </a:r>
            <a:br>
              <a:rPr lang="ko"/>
            </a:br>
            <a:r>
              <a:rPr lang="ko"/>
              <a:t>그 차이가 30 이상인것만 출력하려면?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12" y="1769012"/>
            <a:ext cx="3886875" cy="30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4062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그룹합수</a:t>
            </a:r>
            <a:br>
              <a:rPr lang="ko"/>
            </a:br>
            <a:r>
              <a:rPr lang="ko"/>
              <a:t>(Aggregate Function)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59300" y="1471075"/>
            <a:ext cx="4062600" cy="26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여러개의 레코드의 필드 값을 계산하여 값을 내는 함수</a:t>
            </a:r>
            <a:br>
              <a:rPr lang="ko"/>
            </a:br>
            <a:r>
              <a:rPr lang="ko"/>
              <a:t>다양한  그룹함수들이 있다.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GROUP BY</a:t>
            </a:r>
            <a:r>
              <a:rPr lang="ko"/>
              <a:t> : 그룹을 묶는 단위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HAVING </a:t>
            </a:r>
            <a:r>
              <a:rPr lang="ko"/>
              <a:t>: 그룹함수 결과에 대한 조건 (WHERE 와 헷갈리지 않도록 주의)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8600" y="42549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그룹 함수(Aggregate Function)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https://docs.oracle.com/database/121/SQLRF/functions003.htm#SQLRF20035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4374300" y="1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{7C3B9976-F353-4267-82EA-5D4A613651DE}</a:tableStyleId>
              </a:tblPr>
              <a:tblGrid>
                <a:gridCol w="1378025"/>
                <a:gridCol w="1968750"/>
                <a:gridCol w="1262800"/>
              </a:tblGrid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함수이름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의미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COUNT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건수(개수)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SUM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합계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AVG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평균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MAX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 중 최대값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MIN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데이터들중 최소값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STDDEV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값들의 표준편차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VARIANCE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분산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RANK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 함수 예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2027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COUNT(*), COUNT(hpage)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SUM(bonus), AVG(bonus)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MAX(hiredate), MIN(hiredate) FROM t_emp;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예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100" y="809125"/>
            <a:ext cx="90108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t_professor 테이블에서 ‘학과별’로 교수들의 평균 보너스를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t_professor;</a:t>
            </a:r>
            <a:r>
              <a:rPr lang="ko"/>
              <a:t>  </a:t>
            </a:r>
            <a:r>
              <a:rPr lang="ko">
                <a:solidFill>
                  <a:srgbClr val="FF0000"/>
                </a:solidFill>
              </a:rPr>
              <a:t>← 에러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 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deptno;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AVG(nvl(bonus, 0)) FROM t_professor GROUP BY deptno</a:t>
            </a:r>
            <a:r>
              <a:rPr lang="ko"/>
              <a:t>;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26" y="2856925"/>
            <a:ext cx="2781425" cy="2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group by 조건절 추가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961525"/>
            <a:ext cx="5354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#5101</a:t>
            </a:r>
            <a:r>
              <a:rPr lang="ko"/>
              <a:t>) t_</a:t>
            </a:r>
            <a:r>
              <a:rPr lang="ko"/>
              <a:t>professor 테이블 : </a:t>
            </a:r>
            <a:r>
              <a:rPr lang="ko"/>
              <a:t>학과별(deptno) 그리고 직급별(position)로 교수들의 평균 급여를 계산하여 출력하세요</a:t>
            </a:r>
            <a:br>
              <a:rPr lang="ko"/>
            </a:b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02700" y="2149200"/>
            <a:ext cx="42183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절에 사용된 그룹함수 이외의 컬럼이나 표현식은 반드시 group by 절에 사용되어야 함.  (그러지 않을 경우 에러 확인해보기)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절에 사용된 컬럼이 꼭 SELECT 절에 사용되지 않아도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절은 반드시 컬럼명이 사용되어야 하며 </a:t>
            </a:r>
            <a:r>
              <a:rPr lang="ko">
                <a:solidFill>
                  <a:srgbClr val="FF0000"/>
                </a:solidFill>
              </a:rPr>
              <a:t>별명(alias) 는 사용 불가.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00" y="617559"/>
            <a:ext cx="3396575" cy="433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 결과에 조건을 붙이려면?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부서별 평균급여를 출력하되, 평균급여가 450 보다 많은 부서만 출력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3359925"/>
            <a:ext cx="6118200" cy="15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deptno 부서번호, AVG(nvl(pay,0)) 평균급여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professor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AVG(nvl(pay,0)) &gt; 450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deptno;</a:t>
            </a:r>
            <a:b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0" y="1788550"/>
            <a:ext cx="3257675" cy="1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HAVING : 그룹 함수에 조건 추가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부서별 평균급여를 출력하되, 평균급여가 450 보다 많은 부서만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2340400"/>
            <a:ext cx="42618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그룹함수 부분은 WHERE 절에서 사용 불가.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그룹함수를 사용하더라도 다른 부분은 WHERE 사용 가능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81" y="2836575"/>
            <a:ext cx="4147744" cy="1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쿼리문 순서 : </a:t>
            </a:r>
            <a:r>
              <a:rPr lang="ko">
                <a:solidFill>
                  <a:srgbClr val="FF0000"/>
                </a:solidFill>
              </a:rPr>
              <a:t>순서 중요</a:t>
            </a:r>
            <a:r>
              <a:rPr lang="ko"/>
              <a:t>!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85500" y="1279550"/>
            <a:ext cx="4816200" cy="2502000"/>
          </a:xfrm>
          <a:prstGeom prst="roundRect">
            <a:avLst>
              <a:gd fmla="val 10141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i="1" lang="ko" sz="1800">
                <a:latin typeface="Consolas"/>
                <a:ea typeface="Consolas"/>
                <a:cs typeface="Consolas"/>
                <a:sym typeface="Consolas"/>
              </a:rPr>
              <a:t>[컬럼명 또는 표현식]</a:t>
            </a:r>
            <a:r>
              <a:rPr lang="ko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[테이블명, 뷰명]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[조건절]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[그룹할 컬럼]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HAVING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[그룹함수 조건절] 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[정렬열] [ASC/DESC]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#5102</a:t>
            </a:r>
            <a:r>
              <a:rPr lang="ko"/>
              <a:t>) t_</a:t>
            </a:r>
            <a:r>
              <a:rPr lang="ko"/>
              <a:t>emp 테이블: 매니저별(MGR)로 관리하는 직원들의 ‘매니저’, ‘직원수’와 ‘급여총액’과 ‘급여평균’과 ‘교통비 (COMM) 평균’ 지급액 을 출력하세요.  단 사장님은 (job = president)제외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00" y="2389025"/>
            <a:ext cx="7715600" cy="26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