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ee5445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ee5445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140e42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140e42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140e42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140e4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CREATE OR REPLACE VIEW v_prof_dept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SELECT p.profno "교수번호", p.name "교수명", d.dname "소속학과명"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FROM professor p, department d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WHERE p.deptno = d.deptno;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140e42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140e42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140e42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140e42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140e42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140e42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140e42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140e42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140e4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140e4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140e42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140e42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ee5445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ee5445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ee5445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ee5445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140e4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140e4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140e42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140e42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ee544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ee544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140e42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140e4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cd/B28359_01/server.111/b28310/views001.htm#ADMIN1178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View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가상테이블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확인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tname FROM tab;</a:t>
            </a:r>
            <a:r>
              <a:rPr lang="ko"/>
              <a:t>   --  뷰도 테이블처럼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-- 특정 사용자가 가진 View 확인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owner AS schema_name, view_name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sys.all_views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owner = '사용자이름(대문자)'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ORDER BY owner, view_name;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복합 View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View SQL 의 서브쿼리에 여러개의 테이블이 Join 되어 생성.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427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#8102</a:t>
            </a:r>
            <a:r>
              <a:rPr lang="ko"/>
              <a:t>) t_p</a:t>
            </a:r>
            <a:r>
              <a:rPr lang="ko"/>
              <a:t>rofessor, t_department 테이블을 join 하여 교수번호와 교수이름과 소속학과 이름을 조회하는 view 를 생성하세요.  </a:t>
            </a:r>
            <a:br>
              <a:rPr lang="ko"/>
            </a:br>
            <a:r>
              <a:rPr lang="ko"/>
              <a:t>(이름: v_prof_dept)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150" y="242325"/>
            <a:ext cx="3608000" cy="46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INLINE View (인라인 뷰)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는 한번 만들어 놓으면 계속 사용할수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그러나 1회용으로만 사용할 경우는 FROM 절의 서브쿼리 형태로 만들수 있습니다. 이러한 뷰를 Inline View 라 합니다.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809125"/>
            <a:ext cx="8520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#8103</a:t>
            </a:r>
            <a:r>
              <a:rPr lang="ko"/>
              <a:t>) t_</a:t>
            </a:r>
            <a:r>
              <a:rPr lang="ko"/>
              <a:t>student, t_department 테이블 : 학과별로 학생들의 최대키와 최대몸무게, 학과 이름을 출력하세요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76200" y="1592525"/>
            <a:ext cx="8763300" cy="31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d.dname "학과명",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s.max_height "최대키",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s.max_weight "최대몸무게"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( </a:t>
            </a:r>
            <a: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deptno1, MAX(height) max_height, MAX(weight) max_weight</a:t>
            </a:r>
            <a:endParaRPr sz="1800">
              <a:solidFill>
                <a:srgbClr val="FFFF0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FROM t_student</a:t>
            </a:r>
            <a:endParaRPr sz="1800">
              <a:solidFill>
                <a:srgbClr val="FFFF0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GROUP BY deptno1</a:t>
            </a: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) s ,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t_department d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s.deptno1 = d.deptno;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63" y="1331963"/>
            <a:ext cx="33623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1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#8104</a:t>
            </a:r>
            <a:r>
              <a:rPr lang="ko"/>
              <a:t>) t_</a:t>
            </a:r>
            <a:r>
              <a:rPr lang="ko"/>
              <a:t>student, t_department 테이블 : 학과별(deptno1)로 가장 키가 큰 학생들의 이름과 키, 학과이름을 </a:t>
            </a:r>
            <a:r>
              <a:rPr lang="ko">
                <a:solidFill>
                  <a:srgbClr val="0000FF"/>
                </a:solidFill>
              </a:rPr>
              <a:t>인라인뷰</a:t>
            </a:r>
            <a:r>
              <a:rPr lang="ko"/>
              <a:t> 를 사용하여 다음과 같이 출력하세요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857" y="2076450"/>
            <a:ext cx="48121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66325"/>
            <a:ext cx="4733100" cy="22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#8105</a:t>
            </a:r>
            <a:r>
              <a:rPr lang="ko"/>
              <a:t>) t_</a:t>
            </a:r>
            <a:r>
              <a:rPr lang="ko"/>
              <a:t>student 테이블 : 학생의 키가 동일 학년의 평균 키보다 큰 학생들의 학년과 이름과 키, 해당 학년의 평균키를 출력하되, </a:t>
            </a:r>
            <a:r>
              <a:rPr lang="ko">
                <a:solidFill>
                  <a:srgbClr val="0000FF"/>
                </a:solidFill>
              </a:rPr>
              <a:t>inline view </a:t>
            </a:r>
            <a:r>
              <a:rPr lang="ko"/>
              <a:t>를 사용해서 아래와 같이 출력하세요. 단 학년 칼럼은 오름 차순으로 정렬.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400" y="1152425"/>
            <a:ext cx="3672975" cy="3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란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가상의 테이블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실제 Table 에는 데이터가 있지만, View 에는 데이터는 없고 SQL만 저장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View에 접근할때는 View에 들어있던 SQL의 수행된 결과를 가져오는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View를 사용하는 목적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보안 : 특정 테이블의 특정 column 이 보여지면 안되는 경우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편의성 : 가령 여러개의 테이블 join 하는게 매번 귀찮을때 아예 그것을 view로 만들어 놓으면 편함.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83500" y="3675175"/>
            <a:ext cx="8302800" cy="1199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오라클의 경우 View 를 생성하려면 권한이 부여 되어야 한다.  시스템 계정으로 아래와 같이 하자.</a:t>
            </a:r>
            <a:br>
              <a:rPr lang="ko"/>
            </a:br>
            <a:r>
              <a:rPr lang="ko"/>
              <a:t>grant create view to [USER]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grant create procedure to [USER]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종류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단순 View (Simple View)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복합 View (Complex View)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인라인 View (INLINE View)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CCCCC"/>
                </a:solidFill>
              </a:rPr>
              <a:t>Materialized View (MView)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VIew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https://docs.oracle.com/cd/B28359_01/server.111/b28310/views001.htm#ADMIN11782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를 생성하려면 권한 필요.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GRANT 명령어로 CREATE  VIEW 가 반드시 있어야 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SYSTEM 계정으로 들어가 확인 가능.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PRIVILEGE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DBA_SYS_PRIVS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GRANTEE ='아이디(대문자)';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단순 View (Simple View)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View를 생성할 서브쿼리에 join 조건 안들어가고 1개의 테이블로 만들어지는 간단한 View.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14100" y="2194500"/>
            <a:ext cx="5410200" cy="1467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뷰 생성 구문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CREATE [OR REPLACE] VIEW 뷰명 [컬럼명]</a:t>
            </a:r>
            <a:br>
              <a:rPr b="1" lang="ko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AS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Sub Query)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#8101</a:t>
            </a:r>
            <a:r>
              <a:rPr lang="ko"/>
              <a:t>) </a:t>
            </a:r>
            <a:r>
              <a:rPr lang="ko"/>
              <a:t>t_professor 테이블의 profno, name, email, hpage 칼럼만 사용하는 view를 생성하세요 view 의 이름은 v_prof로 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OR REPLACE VIEW v_prof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profno, name, email, hpage FROM t_professor;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OR REPLACE 는 혹시 이전에 같은 이름의 view 가 있으면 삭제하고 새로 만들라는 의미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view 를 생성하고 </a:t>
            </a:r>
            <a:r>
              <a:rPr lang="ko" sz="12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 v_prof</a:t>
            </a:r>
            <a:r>
              <a:rPr lang="ko" sz="1200"/>
              <a:t> 로 확인해보세요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tname FROM tab;</a:t>
            </a:r>
            <a:r>
              <a:rPr lang="ko" sz="1200"/>
              <a:t>     ← 뷰 도 보인다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생성시 별도의 컬럼이름 가능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52275" y="1571125"/>
            <a:ext cx="8580000" cy="1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OR REPLACE VIEW v_prof(pfno, nm, em, hp)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profno, name, email, hpage FROM t_professor;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754750" y="3969450"/>
            <a:ext cx="1621200" cy="461100"/>
          </a:xfrm>
          <a:prstGeom prst="wedgeRoundRectCallout">
            <a:avLst>
              <a:gd fmla="val -18183" name="adj1"/>
              <a:gd fmla="val -6607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확인해보자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삭제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DROP VIEW </a:t>
            </a:r>
            <a:r>
              <a:rPr i="1"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v_prof</a:t>
            </a:r>
            <a:r>
              <a:rPr lang="ko" sz="24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