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307" r:id="rId4"/>
    <p:sldId id="305" r:id="rId5"/>
    <p:sldId id="308" r:id="rId6"/>
    <p:sldId id="298" r:id="rId7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CC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56" d="100"/>
          <a:sy n="56" d="100"/>
        </p:scale>
        <p:origin x="67" y="7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90/" TargetMode="External"/><Relationship Id="rId2" Type="http://schemas.openxmlformats.org/officeDocument/2006/relationships/hyperlink" Target="http://tomcat.apache.org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" y="0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64982" y="1332374"/>
            <a:ext cx="6858000" cy="1081454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J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S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P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g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b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01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 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- HTML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의 소개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,Tomcat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설치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,Eclipse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연동</a:t>
            </a: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77342" y="263543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0F34A7-F472-4F00-B84E-8FD0818C094E}"/>
              </a:ext>
            </a:extLst>
          </p:cNvPr>
          <p:cNvSpPr/>
          <p:nvPr/>
        </p:nvSpPr>
        <p:spPr>
          <a:xfrm>
            <a:off x="312054" y="775691"/>
            <a:ext cx="8491478" cy="1796059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HTML(Hypertext Markup Language)</a:t>
            </a:r>
            <a:r>
              <a:rPr lang="ko-KR" altLang="en-US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이란</a:t>
            </a:r>
            <a:r>
              <a:rPr lang="en-US" altLang="ko-KR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  </a:t>
            </a:r>
          </a:p>
          <a:p>
            <a:r>
              <a:rPr lang="en-US" altLang="ko-KR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 </a:t>
            </a:r>
            <a:r>
              <a:rPr lang="en-US" altLang="ko-KR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 </a:t>
            </a:r>
            <a:r>
              <a:rPr lang="ko-KR" altLang="en-US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통신에 사용되는 </a:t>
            </a:r>
            <a:r>
              <a:rPr lang="ko-KR" altLang="en-US" b="1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정적 스크립트 언어 </a:t>
            </a:r>
            <a:endParaRPr lang="en-US" altLang="ko-KR" b="1" dirty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 </a:t>
            </a:r>
            <a:r>
              <a:rPr lang="en-US" altLang="ko-KR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</a:t>
            </a:r>
            <a:r>
              <a:rPr lang="ko-KR" altLang="en-US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ko-KR" altLang="en-US" b="1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대소문자를 구분하지 않는다</a:t>
            </a:r>
            <a:r>
              <a:rPr lang="en-US" altLang="ko-KR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 </a:t>
            </a:r>
            <a:r>
              <a:rPr lang="ko-KR" altLang="en-US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문법오류가 있더라도 </a:t>
            </a:r>
            <a:r>
              <a:rPr lang="ko-KR" altLang="en-US" b="1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브라우저가 자동 수정을 </a:t>
            </a:r>
            <a:r>
              <a:rPr lang="ko-KR" altLang="en-US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한다</a:t>
            </a:r>
            <a:r>
              <a:rPr lang="en-US" altLang="ko-KR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itchFamily="2" charset="2"/>
              </a:rPr>
              <a:t> </a:t>
            </a:r>
            <a:r>
              <a:rPr lang="ko-KR" altLang="en-US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태그는 시작태그</a:t>
            </a:r>
            <a:r>
              <a:rPr lang="en-US" altLang="ko-KR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종료태그 쌍 형태도 있지만 독립적인 태그도 있다</a:t>
            </a:r>
            <a:r>
              <a:rPr lang="en-US" altLang="ko-KR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	</a:t>
            </a:r>
            <a:r>
              <a:rPr lang="ko-KR" altLang="en-US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&lt;HTML&gt; &lt;/HTML&gt;  : </a:t>
            </a:r>
            <a:r>
              <a:rPr lang="ko-KR" altLang="en-US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쌍 형태</a:t>
            </a:r>
            <a:endParaRPr lang="en-US" altLang="ko-KR" dirty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	     &lt;INPUT&gt; : </a:t>
            </a:r>
            <a:r>
              <a:rPr lang="ko-KR" altLang="en-US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독립적인 형태</a:t>
            </a:r>
            <a:endParaRPr lang="en-US" altLang="ko-KR" dirty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제목 6"/>
          <p:cNvSpPr txBox="1">
            <a:spLocks/>
          </p:cNvSpPr>
          <p:nvPr/>
        </p:nvSpPr>
        <p:spPr>
          <a:xfrm>
            <a:off x="1283677" y="52753"/>
            <a:ext cx="1397976" cy="43187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01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6" name="부제목 7"/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HTML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소개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407637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0F34A7-F472-4F00-B84E-8FD0818C094E}"/>
              </a:ext>
            </a:extLst>
          </p:cNvPr>
          <p:cNvSpPr/>
          <p:nvPr/>
        </p:nvSpPr>
        <p:spPr>
          <a:xfrm>
            <a:off x="326261" y="775689"/>
            <a:ext cx="8491478" cy="2739035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제목 6"/>
          <p:cNvSpPr txBox="1">
            <a:spLocks/>
          </p:cNvSpPr>
          <p:nvPr/>
        </p:nvSpPr>
        <p:spPr>
          <a:xfrm>
            <a:off x="1283677" y="52753"/>
            <a:ext cx="1397976" cy="43187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01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8" name="부제목 7"/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Tomcat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이란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09625" y="1104900"/>
            <a:ext cx="1173040" cy="184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  <a:endParaRPr lang="en-US" altLang="ko-KR" dirty="0"/>
          </a:p>
          <a:p>
            <a:pPr algn="ctr"/>
            <a:r>
              <a:rPr lang="en-US" altLang="ko-KR" dirty="0"/>
              <a:t>(browser)</a:t>
            </a: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2009775" y="1457325"/>
            <a:ext cx="140017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1981565" y="2219325"/>
            <a:ext cx="140017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09950" y="1104900"/>
            <a:ext cx="4648200" cy="1847850"/>
          </a:xfrm>
          <a:prstGeom prst="round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WAS(Web Application Server)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992" y="1236761"/>
            <a:ext cx="1259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요청</a:t>
            </a:r>
            <a:r>
              <a:rPr lang="en-US" altLang="ko-KR" dirty="0"/>
              <a:t>(request)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51992" y="1951136"/>
            <a:ext cx="1382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응답</a:t>
            </a:r>
            <a:r>
              <a:rPr lang="en-US" altLang="ko-KR" dirty="0"/>
              <a:t>(response)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95700" y="1514474"/>
            <a:ext cx="1695450" cy="1181101"/>
          </a:xfrm>
          <a:prstGeom prst="roundRect">
            <a:avLst/>
          </a:prstGeom>
          <a:solidFill>
            <a:srgbClr val="00808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Web Server</a:t>
            </a:r>
          </a:p>
          <a:p>
            <a:r>
              <a:rPr lang="en-US" altLang="ko-KR" sz="1200" dirty="0"/>
              <a:t>- </a:t>
            </a:r>
            <a:r>
              <a:rPr lang="en-US" altLang="ko-KR" sz="1100" dirty="0"/>
              <a:t>HTTP</a:t>
            </a:r>
            <a:r>
              <a:rPr lang="ko-KR" altLang="en-US" sz="1100" dirty="0"/>
              <a:t>로</a:t>
            </a:r>
            <a:r>
              <a:rPr lang="en-US" altLang="ko-KR" sz="1100" dirty="0"/>
              <a:t> </a:t>
            </a:r>
            <a:r>
              <a:rPr lang="ko-KR" altLang="en-US" sz="1100" dirty="0"/>
              <a:t>받은 요청을 </a:t>
            </a:r>
            <a:r>
              <a:rPr lang="en-US" altLang="ko-KR" sz="1100" dirty="0"/>
              <a:t>container</a:t>
            </a:r>
            <a:r>
              <a:rPr lang="ko-KR" altLang="en-US" sz="1100" dirty="0"/>
              <a:t>에 전달</a:t>
            </a:r>
            <a:endParaRPr lang="en-US" altLang="ko-KR" sz="1100" dirty="0"/>
          </a:p>
          <a:p>
            <a:r>
              <a:rPr lang="en-US" altLang="ko-KR" sz="1200" dirty="0"/>
              <a:t>- </a:t>
            </a:r>
            <a:r>
              <a:rPr lang="ko-KR" altLang="en-US" sz="1200" b="1" dirty="0"/>
              <a:t>정적 처리만 </a:t>
            </a:r>
            <a:r>
              <a:rPr lang="ko-KR" altLang="en-US" sz="1200" dirty="0"/>
              <a:t>가능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962650" y="1514474"/>
            <a:ext cx="1714500" cy="1162051"/>
          </a:xfrm>
          <a:prstGeom prst="round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Web Container</a:t>
            </a:r>
          </a:p>
          <a:p>
            <a:r>
              <a:rPr lang="en-US" altLang="ko-KR" sz="1100" dirty="0"/>
              <a:t>- Web server</a:t>
            </a:r>
            <a:r>
              <a:rPr lang="ko-KR" altLang="en-US" sz="1100" dirty="0"/>
              <a:t>에서 </a:t>
            </a:r>
            <a:endParaRPr lang="en-US" altLang="ko-KR" sz="1100" dirty="0"/>
          </a:p>
          <a:p>
            <a:r>
              <a:rPr lang="ko-KR" altLang="en-US" sz="1100" dirty="0"/>
              <a:t>  전달받은 요청을 </a:t>
            </a:r>
            <a:endParaRPr lang="en-US" altLang="ko-KR" sz="1100" dirty="0"/>
          </a:p>
          <a:p>
            <a:r>
              <a:rPr lang="ko-KR" altLang="en-US" sz="1100" dirty="0"/>
              <a:t>  동적으로 처리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JSP, Servlet </a:t>
            </a:r>
            <a:r>
              <a:rPr lang="ko-KR" altLang="en-US" sz="1100" dirty="0"/>
              <a:t>실행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환경 제공</a:t>
            </a:r>
          </a:p>
        </p:txBody>
      </p:sp>
      <p:sp>
        <p:nvSpPr>
          <p:cNvPr id="19" name="오른쪽 화살표 18"/>
          <p:cNvSpPr/>
          <p:nvPr/>
        </p:nvSpPr>
        <p:spPr>
          <a:xfrm>
            <a:off x="5422301" y="1743075"/>
            <a:ext cx="592276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5381817" y="2219325"/>
            <a:ext cx="63276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0F34A7-F472-4F00-B84E-8FD0818C094E}"/>
              </a:ext>
            </a:extLst>
          </p:cNvPr>
          <p:cNvSpPr/>
          <p:nvPr/>
        </p:nvSpPr>
        <p:spPr>
          <a:xfrm>
            <a:off x="326261" y="3635490"/>
            <a:ext cx="8491478" cy="795361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웹 서버의 종류 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en-US" altLang="ko-KR" dirty="0"/>
              <a:t>I</a:t>
            </a:r>
            <a:r>
              <a:rPr lang="en-US" altLang="ko-KR" dirty="0">
                <a:solidFill>
                  <a:srgbClr val="002060"/>
                </a:solidFill>
              </a:rPr>
              <a:t>IS, apache, </a:t>
            </a:r>
            <a:r>
              <a:rPr lang="en-US" altLang="ko-KR" dirty="0" err="1">
                <a:solidFill>
                  <a:srgbClr val="002060"/>
                </a:solidFill>
              </a:rPr>
              <a:t>tMax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en-US" altLang="ko-KR" dirty="0" err="1">
                <a:solidFill>
                  <a:srgbClr val="002060"/>
                </a:solidFill>
              </a:rPr>
              <a:t>WebtoB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등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Was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의 종류 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en-US" altLang="ko-KR" dirty="0">
                <a:solidFill>
                  <a:srgbClr val="002060"/>
                </a:solidFill>
              </a:rPr>
              <a:t>tomcat, </a:t>
            </a:r>
            <a:r>
              <a:rPr lang="en-US" altLang="ko-KR" dirty="0" err="1">
                <a:solidFill>
                  <a:srgbClr val="002060"/>
                </a:solidFill>
              </a:rPr>
              <a:t>tMax</a:t>
            </a:r>
            <a:r>
              <a:rPr lang="ko-KR" altLang="en-US" dirty="0">
                <a:solidFill>
                  <a:srgbClr val="002060"/>
                </a:solidFill>
              </a:rPr>
              <a:t>의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err="1">
                <a:solidFill>
                  <a:srgbClr val="002060"/>
                </a:solidFill>
              </a:rPr>
              <a:t>jeus</a:t>
            </a:r>
            <a:r>
              <a:rPr lang="en-US" altLang="ko-KR" dirty="0">
                <a:solidFill>
                  <a:srgbClr val="002060"/>
                </a:solidFill>
              </a:rPr>
              <a:t>, BEA</a:t>
            </a:r>
            <a:r>
              <a:rPr lang="ko-KR" altLang="en-US" dirty="0">
                <a:solidFill>
                  <a:srgbClr val="002060"/>
                </a:solidFill>
              </a:rPr>
              <a:t>의</a:t>
            </a:r>
            <a:r>
              <a:rPr lang="en-US" altLang="ko-KR" dirty="0">
                <a:solidFill>
                  <a:srgbClr val="002060"/>
                </a:solidFill>
              </a:rPr>
              <a:t> Web Logic, IBM</a:t>
            </a:r>
            <a:r>
              <a:rPr lang="ko-KR" altLang="en-US" dirty="0">
                <a:solidFill>
                  <a:srgbClr val="002060"/>
                </a:solidFill>
              </a:rPr>
              <a:t>의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err="1">
                <a:solidFill>
                  <a:srgbClr val="002060"/>
                </a:solidFill>
              </a:rPr>
              <a:t>Webspere</a:t>
            </a:r>
            <a:r>
              <a:rPr lang="en-US" altLang="ko-KR" dirty="0">
                <a:solidFill>
                  <a:srgbClr val="002060"/>
                </a:solidFill>
              </a:rPr>
              <a:t>, JBOSS, Oracle </a:t>
            </a:r>
            <a:r>
              <a:rPr lang="ko-KR" altLang="en-US" dirty="0">
                <a:solidFill>
                  <a:srgbClr val="002060"/>
                </a:solidFill>
              </a:rPr>
              <a:t>등</a:t>
            </a:r>
            <a:endParaRPr lang="en-US" altLang="ko-KR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5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0F34A7-F472-4F00-B84E-8FD0818C094E}"/>
              </a:ext>
            </a:extLst>
          </p:cNvPr>
          <p:cNvSpPr/>
          <p:nvPr/>
        </p:nvSpPr>
        <p:spPr>
          <a:xfrm>
            <a:off x="326261" y="775690"/>
            <a:ext cx="8491478" cy="2177060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1. </a:t>
            </a:r>
            <a:r>
              <a:rPr lang="en-US" altLang="ko-KR" dirty="0">
                <a:hlinkClick r:id="rId2"/>
              </a:rPr>
              <a:t>http://tomcat.apache.org/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 접속</a:t>
            </a:r>
            <a:endParaRPr lang="en-US" altLang="ko-KR" dirty="0"/>
          </a:p>
          <a:p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2. Tomcat 9.0 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설치 파일 다운로드</a:t>
            </a:r>
            <a:endParaRPr lang="en-US" altLang="ko-KR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3. </a:t>
            </a:r>
            <a:r>
              <a:rPr lang="ko-KR" altLang="en-US" dirty="0" err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다운로드한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 설치 파일 실행</a:t>
            </a:r>
            <a:endParaRPr lang="en-US" altLang="ko-KR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4. JRE 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위치 지정 후 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tomcat 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설치 경로는 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C 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드라이브 최상위로 지정</a:t>
            </a:r>
            <a:endParaRPr lang="en-US" altLang="ko-KR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5. 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포트번호 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9090 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으로 설정</a:t>
            </a:r>
            <a:endParaRPr lang="en-US" altLang="ko-KR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6. JAVA_HOME 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환경변수 추가</a:t>
            </a:r>
            <a:endParaRPr lang="en-US" altLang="ko-KR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7. Tomcat 9.0\startup 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실행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 (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서버 가동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8. 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설치 후 브라우저를 실행하고 </a:t>
            </a:r>
            <a:r>
              <a:rPr lang="ko-KR" altLang="en-US" dirty="0" err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주소창에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>
                <a:hlinkClick r:id="rId3"/>
              </a:rPr>
              <a:t>http://localhost:9090/</a:t>
            </a:r>
            <a:r>
              <a:rPr lang="en-US" altLang="ko-KR" dirty="0">
                <a:solidFill>
                  <a:srgbClr val="002060"/>
                </a:solidFill>
              </a:rPr>
              <a:t>  </a:t>
            </a:r>
            <a:r>
              <a:rPr lang="ko-KR" altLang="en-US" dirty="0">
                <a:solidFill>
                  <a:srgbClr val="002060"/>
                </a:solidFill>
              </a:rPr>
              <a:t>입력 후 </a:t>
            </a:r>
            <a:r>
              <a:rPr lang="ko-KR" altLang="en-US" dirty="0" err="1">
                <a:solidFill>
                  <a:srgbClr val="002060"/>
                </a:solidFill>
              </a:rPr>
              <a:t>톰캣</a:t>
            </a:r>
            <a:r>
              <a:rPr lang="ko-KR" altLang="en-US" dirty="0">
                <a:solidFill>
                  <a:srgbClr val="002060"/>
                </a:solidFill>
              </a:rPr>
              <a:t> 화면이 보이는 지 확인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9. 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Tomcat 9.0\shutdown 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실행 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서버 종료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) </a:t>
            </a:r>
          </a:p>
        </p:txBody>
      </p:sp>
      <p:sp>
        <p:nvSpPr>
          <p:cNvPr id="17" name="제목 6"/>
          <p:cNvSpPr txBox="1">
            <a:spLocks/>
          </p:cNvSpPr>
          <p:nvPr/>
        </p:nvSpPr>
        <p:spPr>
          <a:xfrm>
            <a:off x="1283677" y="52753"/>
            <a:ext cx="1397976" cy="43187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01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8" name="부제목 7"/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Tomcat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설치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122136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0F34A7-F472-4F00-B84E-8FD0818C094E}"/>
              </a:ext>
            </a:extLst>
          </p:cNvPr>
          <p:cNvSpPr/>
          <p:nvPr/>
        </p:nvSpPr>
        <p:spPr>
          <a:xfrm>
            <a:off x="326261" y="775690"/>
            <a:ext cx="8491478" cy="1188122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Dynamic Web Project 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생성</a:t>
            </a:r>
            <a:endParaRPr lang="en-US" altLang="ko-KR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2060"/>
                </a:solidFill>
              </a:rPr>
              <a:t>서버 생성</a:t>
            </a:r>
            <a:endParaRPr lang="en-US" altLang="ko-KR" dirty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2060"/>
                </a:solidFill>
              </a:rPr>
              <a:t>프로젝트와 서버 연동</a:t>
            </a:r>
            <a:endParaRPr lang="en-US" altLang="ko-KR" dirty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2060"/>
                </a:solidFill>
              </a:rPr>
              <a:t>실행 시 사용할 기본 웹 브라우저 선택</a:t>
            </a:r>
            <a:endParaRPr lang="en-US" altLang="ko-KR" dirty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002060"/>
                </a:solidFill>
              </a:rPr>
              <a:t>CSS, HTML, JSP </a:t>
            </a:r>
            <a:r>
              <a:rPr lang="ko-KR" altLang="en-US" dirty="0">
                <a:solidFill>
                  <a:srgbClr val="002060"/>
                </a:solidFill>
              </a:rPr>
              <a:t>파일의 </a:t>
            </a:r>
            <a:r>
              <a:rPr lang="ko-KR" altLang="en-US" dirty="0" err="1">
                <a:solidFill>
                  <a:srgbClr val="002060"/>
                </a:solidFill>
              </a:rPr>
              <a:t>인코딩</a:t>
            </a:r>
            <a:r>
              <a:rPr lang="ko-KR" altLang="en-US" dirty="0">
                <a:solidFill>
                  <a:srgbClr val="002060"/>
                </a:solidFill>
              </a:rPr>
              <a:t> 형식을 </a:t>
            </a:r>
            <a:r>
              <a:rPr lang="en-US" altLang="ko-KR" dirty="0">
                <a:solidFill>
                  <a:srgbClr val="002060"/>
                </a:solidFill>
              </a:rPr>
              <a:t>UTF-8</a:t>
            </a:r>
            <a:r>
              <a:rPr lang="ko-KR" altLang="en-US" dirty="0">
                <a:solidFill>
                  <a:srgbClr val="002060"/>
                </a:solidFill>
              </a:rPr>
              <a:t>로 변경</a:t>
            </a:r>
            <a:endParaRPr lang="en-US" altLang="ko-KR" dirty="0">
              <a:solidFill>
                <a:srgbClr val="002060"/>
              </a:solidFill>
            </a:endParaRPr>
          </a:p>
        </p:txBody>
      </p:sp>
      <p:sp>
        <p:nvSpPr>
          <p:cNvPr id="17" name="제목 6"/>
          <p:cNvSpPr txBox="1">
            <a:spLocks/>
          </p:cNvSpPr>
          <p:nvPr/>
        </p:nvSpPr>
        <p:spPr>
          <a:xfrm>
            <a:off x="1283677" y="52753"/>
            <a:ext cx="1397976" cy="43187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01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8" name="부제목 7"/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err="1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이클립스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 환경 구축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74768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</TotalTime>
  <Words>328</Words>
  <Application>Microsoft Office PowerPoint</Application>
  <PresentationFormat>화면 슬라이드 쇼(16:9)</PresentationFormat>
  <Paragraphs>53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나눔고딕코딩</vt:lpstr>
      <vt:lpstr>나눔바른펜</vt:lpstr>
      <vt:lpstr>나눔스퀘어</vt:lpstr>
      <vt:lpstr>나눔스퀘어 Bold</vt:lpstr>
      <vt:lpstr>맑은 고딕</vt:lpstr>
      <vt:lpstr>Arial</vt:lpstr>
      <vt:lpstr>Office 테마</vt:lpstr>
      <vt:lpstr>Java Server Page 01강 - HTML의 소개,Tomcat 설치,Eclipse 연동</vt:lpstr>
      <vt:lpstr>PowerPoint 프레젠테이션</vt:lpstr>
      <vt:lpstr>PowerPoint 프레젠테이션</vt:lpstr>
      <vt:lpstr>PowerPoint 프레젠테이션</vt:lpstr>
      <vt:lpstr>PowerPoint 프레젠테이션</vt:lpstr>
      <vt:lpstr>끝!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전 유진</cp:lastModifiedBy>
  <cp:revision>117</cp:revision>
  <dcterms:created xsi:type="dcterms:W3CDTF">2017-06-08T02:27:15Z</dcterms:created>
  <dcterms:modified xsi:type="dcterms:W3CDTF">2021-11-25T12:26:43Z</dcterms:modified>
</cp:coreProperties>
</file>