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68" r:id="rId2"/>
    <p:sldId id="76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52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객체 전달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프레임워크에서 객체를 전달하는 방법은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기본적으로 </a:t>
            </a:r>
            <a:r>
              <a:rPr lang="ko-KR" altLang="en-US" sz="1000" dirty="0" smtClean="0">
                <a:sym typeface="Wingdings" pitchFamily="2" charset="2"/>
              </a:rPr>
              <a:t>웹 개발에서 클라이언트와 서버가 값을 주고 받는 것은 가장 기본적인 작업이자 가장 중요한 작업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초보자에게 있어서 가장 큰 문제는 이러한 방법에는 여러 가지 형태의 방법이 존재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ko-KR" altLang="en-US" sz="1000" u="sng" dirty="0" smtClean="0">
                <a:solidFill>
                  <a:srgbClr val="00B0F0"/>
                </a:solidFill>
                <a:sym typeface="Wingdings" pitchFamily="2" charset="2"/>
              </a:rPr>
              <a:t>예를 들면 값을 전송 시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,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Form </a:t>
            </a:r>
            <a:r>
              <a:rPr lang="ko-KR" altLang="en-US" sz="1000" dirty="0" smtClean="0">
                <a:sym typeface="Wingdings" pitchFamily="2" charset="2"/>
              </a:rPr>
              <a:t>형태만 해도 </a:t>
            </a:r>
            <a:r>
              <a:rPr lang="en-US" altLang="ko-KR" sz="1000" dirty="0" smtClean="0">
                <a:sym typeface="Wingdings" pitchFamily="2" charset="2"/>
              </a:rPr>
              <a:t>Post, Get </a:t>
            </a:r>
            <a:r>
              <a:rPr lang="ko-KR" altLang="en-US" sz="1000" dirty="0" smtClean="0">
                <a:sym typeface="Wingdings" pitchFamily="2" charset="2"/>
              </a:rPr>
              <a:t>방식이 있고</a:t>
            </a:r>
            <a:r>
              <a:rPr lang="en-US" altLang="ko-KR" sz="1000" dirty="0" smtClean="0">
                <a:sym typeface="Wingdings" pitchFamily="2" charset="2"/>
              </a:rPr>
              <a:t>, Ajax </a:t>
            </a:r>
            <a:r>
              <a:rPr lang="ko-KR" altLang="en-US" sz="1000" dirty="0" smtClean="0">
                <a:sym typeface="Wingdings" pitchFamily="2" charset="2"/>
              </a:rPr>
              <a:t>형태로 넘기는 방식도 있고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링크 형태로 넘긴다든지</a:t>
            </a:r>
            <a:r>
              <a:rPr lang="en-US" altLang="ko-KR" sz="1000" dirty="0" smtClean="0">
                <a:sym typeface="Wingdings" pitchFamily="2" charset="2"/>
              </a:rPr>
              <a:t>..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JSON </a:t>
            </a:r>
            <a:r>
              <a:rPr lang="ko-KR" altLang="en-US" sz="1000" dirty="0" smtClean="0">
                <a:sym typeface="Wingdings" pitchFamily="2" charset="2"/>
              </a:rPr>
              <a:t>형식으로 넘긴다든지</a:t>
            </a:r>
            <a:r>
              <a:rPr lang="en-US" altLang="ko-KR" sz="1000" dirty="0" smtClean="0">
                <a:sym typeface="Wingdings" pitchFamily="2" charset="2"/>
              </a:rPr>
              <a:t>.. </a:t>
            </a:r>
            <a:r>
              <a:rPr lang="ko-KR" altLang="en-US" sz="1000" dirty="0" smtClean="0">
                <a:sym typeface="Wingdings" pitchFamily="2" charset="2"/>
              </a:rPr>
              <a:t>등등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받을 때도 일일이 </a:t>
            </a:r>
            <a:r>
              <a:rPr lang="ko-KR" altLang="en-US" sz="1000" dirty="0" err="1" smtClean="0">
                <a:sym typeface="Wingdings" pitchFamily="2" charset="2"/>
              </a:rPr>
              <a:t>파라미터</a:t>
            </a:r>
            <a:r>
              <a:rPr lang="ko-KR" altLang="en-US" sz="1000" dirty="0" smtClean="0">
                <a:sym typeface="Wingdings" pitchFamily="2" charset="2"/>
              </a:rPr>
              <a:t> 값을 받아서 처리하거나 통째로 받아서 처리한다든지</a:t>
            </a:r>
            <a:r>
              <a:rPr lang="en-US" altLang="ko-KR" sz="1000" dirty="0" smtClean="0">
                <a:sym typeface="Wingdings" pitchFamily="2" charset="2"/>
              </a:rPr>
              <a:t>.. </a:t>
            </a:r>
            <a:r>
              <a:rPr lang="ko-KR" altLang="en-US" sz="1000" dirty="0" smtClean="0">
                <a:sym typeface="Wingdings" pitchFamily="2" charset="2"/>
              </a:rPr>
              <a:t>등등 여러 형태가 존재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이때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전달되는 </a:t>
            </a:r>
            <a:r>
              <a:rPr lang="ko-KR" altLang="en-US" sz="1000" b="1" u="sng" dirty="0" err="1" smtClean="0">
                <a:solidFill>
                  <a:srgbClr val="FF0000"/>
                </a:solidFill>
                <a:sym typeface="Wingdings" pitchFamily="2" charset="2"/>
              </a:rPr>
              <a:t>파라미터</a:t>
            </a:r>
            <a:r>
              <a:rPr lang="ko-KR" altLang="en-US" sz="1000" b="1" u="sng" dirty="0" smtClean="0">
                <a:solidFill>
                  <a:srgbClr val="FF0000"/>
                </a:solidFill>
                <a:sym typeface="Wingdings" pitchFamily="2" charset="2"/>
              </a:rPr>
              <a:t> 값이 많다면 객체</a:t>
            </a:r>
            <a:r>
              <a:rPr lang="en-US" altLang="ko-KR" sz="1000" b="1" u="sng" dirty="0" smtClean="0">
                <a:solidFill>
                  <a:srgbClr val="FF0000"/>
                </a:solidFill>
                <a:sym typeface="Wingdings" pitchFamily="2" charset="2"/>
              </a:rPr>
              <a:t>(DTO)</a:t>
            </a:r>
            <a:r>
              <a:rPr lang="ko-KR" altLang="en-US" sz="1000" b="1" u="sng" dirty="0" smtClean="0">
                <a:solidFill>
                  <a:srgbClr val="FF0000"/>
                </a:solidFill>
                <a:sym typeface="Wingdings" pitchFamily="2" charset="2"/>
              </a:rPr>
              <a:t>를 만들어서 한 번에 받는 것</a:t>
            </a:r>
            <a:r>
              <a:rPr lang="ko-KR" altLang="en-US" sz="1000" dirty="0" smtClean="0">
                <a:sym typeface="Wingdings" pitchFamily="2" charset="2"/>
              </a:rPr>
              <a:t>이 좋다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기본적인 </a:t>
            </a:r>
            <a:r>
              <a:rPr lang="en-US" altLang="ko-KR" sz="1000" dirty="0" smtClean="0">
                <a:sym typeface="Wingdings" pitchFamily="2" charset="2"/>
              </a:rPr>
              <a:t>Form </a:t>
            </a:r>
            <a:r>
              <a:rPr lang="ko-KR" altLang="en-US" sz="1000" dirty="0" smtClean="0">
                <a:sym typeface="Wingdings" pitchFamily="2" charset="2"/>
              </a:rPr>
              <a:t>형태의 값을 </a:t>
            </a:r>
            <a:r>
              <a:rPr lang="en-US" altLang="ko-KR" sz="1000" dirty="0" smtClean="0">
                <a:sym typeface="Wingdings" pitchFamily="2" charset="2"/>
              </a:rPr>
              <a:t>Post </a:t>
            </a:r>
            <a:r>
              <a:rPr lang="ko-KR" altLang="en-US" sz="1000" dirty="0" smtClean="0">
                <a:sym typeface="Wingdings" pitchFamily="2" charset="2"/>
              </a:rPr>
              <a:t>방식으로 전달하여 스프링부트 프레임워크에서 받는 것을 잘 연습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작업에 필요한 파일들</a:t>
            </a:r>
            <a:endParaRPr lang="en-US" altLang="ko-KR" sz="1000" dirty="0" smtClean="0">
              <a:sym typeface="Wingdings" pitchFamily="2" charset="2"/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4286250"/>
            <a:ext cx="7210425" cy="8572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6200000" flipH="1">
            <a:off x="642909" y="1928807"/>
            <a:ext cx="3571900" cy="10001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H="1">
            <a:off x="1357290" y="1357304"/>
            <a:ext cx="3571900" cy="21431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H="1">
            <a:off x="2178827" y="678643"/>
            <a:ext cx="3571900" cy="3500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428860" y="642924"/>
            <a:ext cx="5000660" cy="3571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19698</TotalTime>
  <Words>13</Words>
  <Application>Microsoft Office PowerPoint</Application>
  <PresentationFormat>화면 슬라이드 쇼(16:9)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2819</cp:revision>
  <dcterms:created xsi:type="dcterms:W3CDTF">2006-10-05T04:04:58Z</dcterms:created>
  <dcterms:modified xsi:type="dcterms:W3CDTF">2021-08-05T02:00:26Z</dcterms:modified>
</cp:coreProperties>
</file>