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8" r:id="rId2"/>
    <p:sldId id="776" r:id="rId3"/>
    <p:sldId id="779" r:id="rId4"/>
    <p:sldId id="778" r:id="rId5"/>
    <p:sldId id="777" r:id="rId6"/>
    <p:sldId id="775" r:id="rId7"/>
    <p:sldId id="774" r:id="rId8"/>
    <p:sldId id="759" r:id="rId9"/>
    <p:sldId id="765" r:id="rId10"/>
    <p:sldId id="766" r:id="rId11"/>
    <p:sldId id="767" r:id="rId12"/>
    <p:sldId id="764" r:id="rId13"/>
    <p:sldId id="768" r:id="rId14"/>
    <p:sldId id="769" r:id="rId15"/>
    <p:sldId id="770" r:id="rId16"/>
    <p:sldId id="771" r:id="rId17"/>
    <p:sldId id="772" r:id="rId18"/>
    <p:sldId id="77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020491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Spring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3915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및 설치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이클립스에서는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따로 스프링부트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플러그인을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지원하지 않으므로 아래에서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다운 설치한다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별로 다운받을 수 있으므로 자신의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환경에 맞는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다운한다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  <a:hlinkClick r:id="rId2"/>
              </a:rPr>
              <a:t>https://spring.io/tools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다운한 압축파일이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zip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이 아니라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jar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파일이네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???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초보자 입장에서는 특히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jar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 자체를 처음 보고 처음 다운해본 유저 입장에서는 무척 당황스럽다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우선 이게 압축파일인지도 모르겠고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결정적인건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어떻게 해제하는지도 모를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충분히 그럴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동영상강의를 보면서 그대로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따라하면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쉬우니깐 동영상을 참고한다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80049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압축을 해제한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폴더안에서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SpringToolSuite4.exe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더블클릭하여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실행한다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드문데 실행과정에서 </a:t>
            </a:r>
            <a:r>
              <a:rPr lang="ko-KR" altLang="en-US" sz="12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에러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 나는 경우가 있을 수 있다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그런 경우는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SpringToolSuite4.ini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파일의 수정이 필요할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Ini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파일에서 자바 경로와 버전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Xms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등을 수정해보고 다시 해봐야 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29" y="2939787"/>
            <a:ext cx="4943771" cy="21928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Workspace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설정 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Launch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버튼 클릭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57554" y="2714626"/>
            <a:ext cx="150019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910" y="1500180"/>
            <a:ext cx="307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앞으로 작업하게 될 작업공간으로써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 본인 계정 하위에 디폴트로 위치를 잡아서 놓는다고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보면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당연히 변경도 가능하므로 원하는 위치의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디렉토리를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잡아서 사용하면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1" y="765612"/>
            <a:ext cx="7786710" cy="4377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실행화면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63" y="765612"/>
            <a:ext cx="4952037" cy="4377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- Show heap status ( window &gt; preferences 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643306" y="1785932"/>
            <a:ext cx="2071702" cy="1143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349" y="3071816"/>
            <a:ext cx="307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말 그대로 </a:t>
            </a:r>
            <a:r>
              <a:rPr lang="en-US" altLang="ko-KR" sz="1000" dirty="0" smtClean="0">
                <a:solidFill>
                  <a:srgbClr val="FF0000"/>
                </a:solidFill>
              </a:rPr>
              <a:t>heap </a:t>
            </a:r>
            <a:r>
              <a:rPr lang="ko-KR" altLang="en-US" sz="1000" dirty="0" smtClean="0">
                <a:solidFill>
                  <a:srgbClr val="FF0000"/>
                </a:solidFill>
              </a:rPr>
              <a:t>상태를 </a:t>
            </a:r>
            <a:r>
              <a:rPr lang="en-US" altLang="ko-KR" sz="1000" dirty="0" smtClean="0">
                <a:solidFill>
                  <a:srgbClr val="FF0000"/>
                </a:solidFill>
              </a:rPr>
              <a:t>STS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하단바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에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보여준다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 무겁게 느껴질 때 하단의 이 상태바를 확인하여 우측의 휴지통 아이콘을 클릭해 메모리를 정리해줄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000" dirty="0" smtClean="0"/>
              <a:t>SpringToolSuite4.ini </a:t>
            </a:r>
            <a:r>
              <a:rPr lang="ko-KR" altLang="en-US" sz="1000" dirty="0" smtClean="0"/>
              <a:t>파일의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을 통하여 메모리가 작다고 느껴지면 수정할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62" y="765612"/>
            <a:ext cx="4663239" cy="4377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UTF-8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변경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 window &gt; preferences 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3571868" y="1857370"/>
            <a:ext cx="114300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349" y="3071816"/>
            <a:ext cx="30718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보통의 경우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UTF-8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설정되어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그러나 설정이 필요한 부분을 클릭하여 전체적으로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UTF-8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설정으로 안되어 있는 것들은 바꿔준다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설정이 필요한 부분들은 동영상을 참고한다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아무튼 이곳에서 설정을 바꿔준다는 것을 기억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61" y="2518763"/>
            <a:ext cx="4663239" cy="26247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패키지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프리젠테이션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변경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29058" y="1785932"/>
            <a:ext cx="2357454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214428"/>
            <a:ext cx="30718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초보자는 이게 무슨 역할을 하는지 모를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패키지를 보는 형식을 변경하는 것인데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기본은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flat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형식으로 보여진다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 폴더가 아래로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쭈욱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나열된 형태이다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그러나 패키지 폴더가 많아지면 불편할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그럴 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계층형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구조로 보고자 할 때 사용한다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Hierarchical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은 계층형이라는 뜻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가끔씩 친구는 패키지 폴더 만들면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계층형으로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나타나던데 내건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안되요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라는 것은 이 부분의 설정이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Hierarchical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설정 안되어 있어서이다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말로만 들어서는 이해가 잘 안될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동영상을 참고하자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791655"/>
            <a:ext cx="4643438" cy="33518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우측 하단 탭 변경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(Window &gt; Show View &gt; Other 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57620" y="1285866"/>
            <a:ext cx="2357454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214428"/>
            <a:ext cx="30718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우측 하단의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탭바를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변경할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없는 항목을 추가할 수도 있고 삭제할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예를들어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, Console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창을 없애도 다시 여기서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Console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창을 선택해서 보이게 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밑에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를 선택해서 없는 항목을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초이스하여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추가할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3929072"/>
            <a:ext cx="4362458" cy="890561"/>
          </a:xfrm>
          <a:prstGeom prst="rect">
            <a:avLst/>
          </a:prstGeom>
          <a:ln>
            <a:solidFill>
              <a:srgbClr val="01001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96" y="1791655"/>
            <a:ext cx="4526170" cy="33518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Perspective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변경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 Window &gt; Perspective &gt; Customize Perspective 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57619" y="1563853"/>
            <a:ext cx="642943" cy="22207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984583"/>
            <a:ext cx="307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STS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좌측 비어있는 부분에서 마우스 우측 버튼 클릭하여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클릭하면 나오는 메뉴들의 구성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필요한 것을 추가시킬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예를들어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, HTML, CSS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파일 등을 추가할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357436"/>
            <a:ext cx="3467105" cy="251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과정소개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취업의 절대 강자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!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부트 프레임워크 </a:t>
            </a:r>
            <a:r>
              <a:rPr lang="ko-KR" altLang="en-US" sz="1000" b="1" u="sng" dirty="0" smtClean="0">
                <a:solidFill>
                  <a:srgbClr val="FF0000"/>
                </a:solidFill>
                <a:sym typeface="Wingdings" pitchFamily="2" charset="2"/>
              </a:rPr>
              <a:t>처음 사용자를 위한 입문에서 데이터베이스 연동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까지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 부트 프레임워크 처음 입문자의 눈높이에 맞춰 어려운 용어들에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대한 </a:t>
            </a:r>
            <a:r>
              <a:rPr lang="ko-KR" altLang="en-US" sz="1000" dirty="0" smtClean="0">
                <a:sym typeface="Wingdings" pitchFamily="2" charset="2"/>
              </a:rPr>
              <a:t>알기 쉬운 설명과 개념이해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목표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반드시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알아야할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기본적인 사용법과 데이터베이스 연동에 필요한 기반 공부를 확실히 학습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자바쪽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취업을 위한 필수적인 경쟁 도구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! ..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스프링 부트 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대한민국에서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자바쪽으로의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취업 시 스프링 및 스프링 부트 프레임워크에 대한 사용은 이제 필수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그러나 스프링 부트 프레임워크는 </a:t>
            </a:r>
            <a:r>
              <a:rPr lang="ko-KR" altLang="en-US" sz="1000" dirty="0" smtClean="0">
                <a:sym typeface="Wingdings" pitchFamily="2" charset="2"/>
              </a:rPr>
              <a:t>거대한 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같기에 많은 것을 단시간에 공부할 수는 없다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과정에서는 크게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Part1, Part2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과정을 통해서 스프링 부트 프레임워크 입문자가 </a:t>
            </a:r>
            <a:r>
              <a:rPr lang="ko-KR" altLang="en-US" sz="1000" dirty="0" smtClean="0">
                <a:sym typeface="Wingdings" pitchFamily="2" charset="2"/>
              </a:rPr>
              <a:t>반드시 알아야 할 필수적인 프레임워크 사용법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</a:t>
            </a:r>
            <a:r>
              <a:rPr lang="en-US" altLang="ko-KR" sz="1000" dirty="0" smtClean="0">
                <a:sym typeface="Wingdings" pitchFamily="2" charset="2"/>
              </a:rPr>
              <a:t>CRUD </a:t>
            </a:r>
            <a:r>
              <a:rPr lang="ko-KR" altLang="en-US" sz="1000" dirty="0" smtClean="0">
                <a:sym typeface="Wingdings" pitchFamily="2" charset="2"/>
              </a:rPr>
              <a:t>데이터베이스 연동 </a:t>
            </a:r>
            <a:r>
              <a:rPr lang="ko-KR" altLang="en-US" sz="1000" dirty="0" err="1" smtClean="0">
                <a:sym typeface="Wingdings" pitchFamily="2" charset="2"/>
              </a:rPr>
              <a:t>웹애플리케이션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만드는 것을 목표로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891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프레임워크는 너무 복잡하고 어려워요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자동차 </a:t>
            </a:r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처럼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생각하라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 </a:t>
            </a:r>
            <a:b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2</a:t>
            </a:r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만여개의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부품이 조립된 자동차도 우리는 매일 같이 운전하고 사용한다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사용되는 용어들이 너무 복잡하고 무슨 말인지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뭘 의미하는지 하나도 모르겠어요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먼저 용어에 대해서 이해하라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b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우리 일상 생활에서 보고 사용하는 것들로 거의 대부분 설명이 된다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기존에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PHP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등으로 웹 개발 경험이 있는데도 프레임워크는 책 펼쳐보는 순간 바로 덮게 되네요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동작 구현 방식이 완전 다르다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 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과감하게 </a:t>
            </a:r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옛것을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버리고 새로움에 적응하라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endParaRPr lang="en-US" altLang="ko-KR" sz="1200" b="1" dirty="0" smtClean="0">
              <a:solidFill>
                <a:schemeClr val="bg1">
                  <a:lumMod val="65000"/>
                </a:schemeClr>
              </a:solidFill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템플릿 엔진이나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DB Mapping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등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배워야할게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너무 많아요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	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역시 새로움에 적응하라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468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 부트 프레임워크 학습을 위한 사전에 먼저 공부해야 하는 과목들에 대해서 간략히 살펴봅니다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과목을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깊이있게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까지는 아니더라도 기본은 알고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있는게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좋음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Java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 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기초문법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후반부의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OOP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관련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인터페이스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추상 클래스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다형성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		Collection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프레임워크 기본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JSP/</a:t>
            </a:r>
            <a:r>
              <a:rPr lang="en-US" altLang="ko-KR" sz="1000" b="1" dirty="0" err="1" smtClean="0">
                <a:sym typeface="Wingdings" pitchFamily="2" charset="2"/>
              </a:rPr>
              <a:t>Servlet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공부해봤다면 좋으나 꼭 필수는 아님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Database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 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학습에 필요한 것 정도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과목은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과목이 아니므로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468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각 파트와 섹션소개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전체 과정의 파트는 크게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Part1, Part2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두 개의 파트로 구성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파트는 세부 섹션으로 구성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Part1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Section1, Section2, Section3		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프레임워크 필수 개념 및 기본 사용법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Section4, Section5		 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연동 관련 용어 이해 및 개념 탑재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Part2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위 과정에서 이어지는 심화 과정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020491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Spring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학습을 위한 필요한 프로그램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이번 강의는 스프링부트 학습을 하기 위한 필요한 프로그램들이 무엇인지 살펴본다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Java JDK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이클립스</a:t>
            </a:r>
            <a:r>
              <a:rPr lang="en-US" altLang="ko-KR" sz="1000" dirty="0" smtClean="0">
                <a:sym typeface="Wingdings" pitchFamily="2" charset="2"/>
              </a:rPr>
              <a:t>???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STS ( Spring Tool Suite 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468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 뭔가요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스프링부트 전용 개발 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꼭 이것만 사용해야 하는 것은 아니나 </a:t>
            </a:r>
            <a:r>
              <a:rPr lang="ko-KR" altLang="en-US" sz="1000" dirty="0" smtClean="0">
                <a:sym typeface="Wingdings" pitchFamily="2" charset="2"/>
              </a:rPr>
              <a:t>처음 스프링부트 개발을 접할 때는 권장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하는 편이다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그러나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IntelliJ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와 같은 좋은 툴도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 프레임워크를 이용하여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개발시에는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여러가지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복잡한 설정으로 초보자의 진입장벽이 높게 느껴졌다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ym typeface="Wingdings" pitchFamily="2" charset="2"/>
              </a:rPr>
              <a:t>스프링부트 전용 개발 툴을 사용하면 설치도 쉽고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이후 설정도 매우 간소화되고 편리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특히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의존성 관리가 매우 편리하고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거의 설정을 </a:t>
            </a:r>
            <a:r>
              <a:rPr lang="ko-KR" altLang="en-US" sz="1000" dirty="0" err="1" smtClean="0">
                <a:sym typeface="Wingdings" pitchFamily="2" charset="2"/>
              </a:rPr>
              <a:t>하는게</a:t>
            </a:r>
            <a:r>
              <a:rPr lang="ko-KR" altLang="en-US" sz="1000" dirty="0" smtClean="0">
                <a:sym typeface="Wingdings" pitchFamily="2" charset="2"/>
              </a:rPr>
              <a:t> 없을 정도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기존 스프링 프레임워크의 복잡한 설정을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경험해본적이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있다면 스프링부트는 신세계를 보는 느낌이다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err="1" smtClean="0">
                <a:sym typeface="Wingdings" pitchFamily="2" charset="2"/>
              </a:rPr>
              <a:t>톰캣과</a:t>
            </a:r>
            <a:r>
              <a:rPr lang="ko-KR" altLang="en-US" sz="1000" dirty="0" smtClean="0">
                <a:sym typeface="Wingdings" pitchFamily="2" charset="2"/>
              </a:rPr>
              <a:t> 같은 서버도 다 내장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되어 있으므로 따로 설치할 필요가 없다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18653</TotalTime>
  <Words>322</Words>
  <Application>Microsoft Office PowerPoint</Application>
  <PresentationFormat>화면 슬라이드 쇼(16:9)</PresentationFormat>
  <Paragraphs>61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2566</cp:revision>
  <dcterms:created xsi:type="dcterms:W3CDTF">2006-10-05T04:04:58Z</dcterms:created>
  <dcterms:modified xsi:type="dcterms:W3CDTF">2021-09-27T18:53:09Z</dcterms:modified>
</cp:coreProperties>
</file>