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59" r:id="rId2"/>
    <p:sldId id="764" r:id="rId3"/>
    <p:sldId id="768" r:id="rId4"/>
    <p:sldId id="769" r:id="rId5"/>
    <p:sldId id="770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98515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생성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이번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강의에서는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스프링부트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프로젝트 생성에 대해서 학습합니다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스프링부트 프로젝트 생성에는 한 가지 방법만 있는 것은 아니고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다양한 방법으로 프로젝트를 생성할 수 있습니다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다양한 스프링부트 프로젝트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생성법에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대해서 알고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있는게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중요하겠습니다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smtClean="0">
                <a:sym typeface="Wingdings" pitchFamily="2" charset="2"/>
              </a:rPr>
              <a:t>start.spring.io </a:t>
            </a:r>
            <a:r>
              <a:rPr lang="ko-KR" altLang="en-US" sz="1000" dirty="0" smtClean="0">
                <a:sym typeface="Wingdings" pitchFamily="2" charset="2"/>
              </a:rPr>
              <a:t>사이트를 통해서 프로젝트를 생성 </a:t>
            </a:r>
            <a:r>
              <a:rPr lang="en-US" altLang="ko-KR" sz="1000" dirty="0" smtClean="0">
                <a:sym typeface="Wingdings" pitchFamily="2" charset="2"/>
              </a:rPr>
              <a:t> firstdemo.zip </a:t>
            </a:r>
            <a:r>
              <a:rPr lang="ko-KR" altLang="en-US" sz="1000" dirty="0" smtClean="0">
                <a:sym typeface="Wingdings" pitchFamily="2" charset="2"/>
              </a:rPr>
              <a:t>파일로 프로젝트 파일이 압축되어져서 생성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smtClean="0">
                <a:sym typeface="Wingdings" pitchFamily="2" charset="2"/>
              </a:rPr>
              <a:t>STS </a:t>
            </a:r>
            <a:r>
              <a:rPr lang="ko-KR" altLang="en-US" sz="1000" dirty="0" smtClean="0">
                <a:sym typeface="Wingdings" pitchFamily="2" charset="2"/>
              </a:rPr>
              <a:t>툴에서 생성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2" y="794267"/>
            <a:ext cx="7710648" cy="4340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셋팅중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boot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표시가 나왔지만 하단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Problems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탭쪽에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경고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1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개 발생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87" y="799370"/>
            <a:ext cx="7678178" cy="43305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셋팅중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경고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1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개 발생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Java Build Path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수정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4929190" y="1785932"/>
            <a:ext cx="1357322" cy="12858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22" y="827332"/>
            <a:ext cx="7678178" cy="43161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구성 둘러보기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569180"/>
            <a:ext cx="6143636" cy="35743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구성 둘러보기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하위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디렉토리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구조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68" y="1569180"/>
            <a:ext cx="4011032" cy="35743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메인 실행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714744" y="1928808"/>
            <a:ext cx="1785950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0166" y="3421344"/>
            <a:ext cx="30718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실행시키는 방법은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여러가지가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68" y="2291500"/>
            <a:ext cx="4011032" cy="2852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메인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실행시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방화벽 차단 보안 경고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31" y="3643321"/>
            <a:ext cx="7142169" cy="15001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메인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실행시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포트 충돌 에러 발생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3929058" y="2214560"/>
            <a:ext cx="1714512" cy="17145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928676"/>
            <a:ext cx="307183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실행시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자주 접하는 에러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유형중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하나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여러 프로그래밍 언어를 하나의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PC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에서 구동하거나 하는 경우에 그럴 수 있고 그외에도 여러 이유로 포트 충돌 에러는 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포트를 변경하여 다시 재실행해주면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3" y="2714626"/>
            <a:ext cx="7239367" cy="24288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메인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실행시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포트 충돌 에러 수정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포트 변경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3071802" y="2143122"/>
            <a:ext cx="3357586" cy="20717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9" y="798375"/>
            <a:ext cx="7715272" cy="4345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메인 실행 후 브라우저로 접속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70" y="714363"/>
            <a:ext cx="6558530" cy="442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HTML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 생성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7" y="785800"/>
            <a:ext cx="7707064" cy="43468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Start.spring.io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접속하여 스프링부트 프로젝트 생성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57818" y="1142990"/>
            <a:ext cx="150019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57" y="714362"/>
            <a:ext cx="7879143" cy="442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Hello, World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출력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18" y="2071684"/>
            <a:ext cx="4862382" cy="30718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패키지명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지정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000496" y="3000378"/>
            <a:ext cx="150019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1" y="753486"/>
            <a:ext cx="7786710" cy="43900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Dependencies(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의존성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)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체크하기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생성 및 다운로드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43372" y="1357304"/>
            <a:ext cx="1143008" cy="7858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54" y="4643452"/>
            <a:ext cx="2107346" cy="5000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생성된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다운로드 및 압축해제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14942" y="3500444"/>
            <a:ext cx="1857388" cy="12144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7356" y="2500312"/>
            <a:ext cx="307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기본적으로 크롬 브라우저에서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다운시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기본 다운로드 경로는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pc &gt;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다운로드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폴더가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Zip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파일을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astudy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폴더로 이동시킨 후 압축을 풀고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STS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툴에서 불러들이면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61" y="2824174"/>
            <a:ext cx="4663239" cy="23193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프로젝트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zip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 압축 풀 때 주의사항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14678" y="3286130"/>
            <a:ext cx="2214578" cy="1143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2143122"/>
            <a:ext cx="3071833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압축을 풀 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주의해야할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점은 특별히 없으나 폴더가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개로 겹쳐서 압축이 풀어질 수 있으므로 그것만 주의하면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가급적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여기에 압축풀기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압축을 푼다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64" y="714363"/>
            <a:ext cx="7883636" cy="442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툴에서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프로젝트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열기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(Open)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428728" y="1000114"/>
            <a:ext cx="2643206" cy="14287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2" y="785801"/>
            <a:ext cx="7710648" cy="435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열기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2" y="793391"/>
            <a:ext cx="7710648" cy="43425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프로젝트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셋팅중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약간의 시간이 걸림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 boot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표시가 나와야 함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16200000" flipH="1">
            <a:off x="7072330" y="3571882"/>
            <a:ext cx="1500198" cy="12144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18623</TotalTime>
  <Words>202</Words>
  <Application>Microsoft Office PowerPoint</Application>
  <PresentationFormat>화면 슬라이드 쇼(16:9)</PresentationFormat>
  <Paragraphs>28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2568</cp:revision>
  <dcterms:created xsi:type="dcterms:W3CDTF">2006-10-05T04:04:58Z</dcterms:created>
  <dcterms:modified xsi:type="dcterms:W3CDTF">2021-07-20T18:56:11Z</dcterms:modified>
</cp:coreProperties>
</file>