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300D8-DE8E-4635-AA3B-12FE3F1AC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9D91D44-9CB9-448B-97E7-3858211E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9530C0-5920-4743-8BFA-4A5AA1A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9E8159-7BEE-4A10-B0A2-723D3AC9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6E7FE6-F10E-4BB1-807F-AA600DC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470AD1-4CD2-4BAE-AB69-11E3DADA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83A564-7D26-4E9F-ACA2-8CA326CE0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E8CB40-98FC-4BA9-AEAA-9C9D7199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6D26D1-22B4-43BC-B516-FCE9761C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407F76-3DD8-416F-96A1-1E3FA2F6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A3703C-B2E6-4026-9CF9-66803BCFC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2B7E22-1D6F-4C94-9B6F-405111AC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E215F4-7D42-4EE2-A65D-B09D20F3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11D8BF-5993-4DB8-BB2D-3F5A4910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E7DDF4-8962-4A20-A7AC-25C3FB49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9D897D-8498-4A29-8887-06D4EE4F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86CAA2-3B0C-4B7C-BB04-2E0C6936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7ABBA4-92A6-4A40-8680-E69F97F3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DAE55B-930B-4BAD-8F6F-F151D616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09CDF3-B906-4FD9-BD60-4D7C6ECE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9CB7FE-CA11-487F-A74E-A13DCB6A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011C97E-4257-4356-B2C3-30948C2C2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EE7F32-A1E9-44DD-A9E9-7A36AC11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FF1B77-3BFF-4F14-81AF-96C6B13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805252-E2B0-45AB-BE64-9DC129E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C0B497-5026-4F47-AFEC-B73F1CA8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2B6806-6117-4147-9589-23EA0FCFA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E80518-4BA5-4F96-85D9-69851202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CB5D55-2A9A-46A8-90B8-408A41D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327C604-2650-41FF-8965-3B82DB0E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5BD607-84D4-4390-BAB0-F2734BA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1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67508-9FE2-433B-B006-CC0123DE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E01083-803A-4FFE-BF0D-AD48D45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B5F8B0-FF43-46A5-BD16-820834D1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DE9223E-2B63-4955-9988-C41A1B5E2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9F78A24-F3E7-4FBD-AB62-60B70FBC0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33C574C-1A2A-4574-B922-0C5CC968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9858026-BF13-4CD5-AAF8-46899BBC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64C510D-CF3A-44F9-B10E-D7570900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405CF8-ED27-4F1F-8FBC-84AFF06E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B9B078-C01E-4F47-8DF5-98057E93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617D10-1B59-4BA1-B0B4-9162719D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9621328-BC1D-4709-8ED1-D56590CA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B4ADFA0-0486-451D-87E9-042940E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4058B08-A0EF-4D3E-B0A8-7DD77AEF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E41D1F-01D0-4934-8FB5-B6F95E3D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F619FD-6820-4566-8707-D1AE5941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1ACFBF-03D2-4721-99CE-4795C191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986E22-BC41-4BFC-82F5-09B7D46A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7C2726-D305-42E0-AB14-7C85271F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D0056E-DE82-4190-8D16-8394D0A0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740932-1BDC-40AF-A2AA-61CF1CB9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8495E-C5BF-4D15-AD60-31468664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97BAD5-6DF8-4258-891E-8A99A2361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43766CB-D53E-41D8-AC28-DCEF0B98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AE0AAB-5738-47BE-9E13-791E255B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4EA7DF-DDA9-474B-BD60-AD05286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DF6A80-753B-4C02-B820-0069C0BF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E1CF804-B893-4F0E-95D7-43B3A70A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8FB5BD-1A8E-4270-9053-04122B85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B9E7E9-3AC8-4C4E-8FDD-4446038D1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A53B-65FB-4444-ADAD-22066D12447E}" type="datetimeFigureOut">
              <a:rPr lang="en-US" smtClean="0"/>
              <a:t>12-Jan-19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30E9A3-008B-4768-8734-125562674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7BC2E4-3A2A-44B9-9A8F-EBDFAC98F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69DF-5DD6-486A-9B78-110CBB5B3F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0280FBB-8BAA-461D-A66E-6BEC23BEC266}"/>
              </a:ext>
            </a:extLst>
          </p:cNvPr>
          <p:cNvSpPr/>
          <p:nvPr userDrawn="1"/>
        </p:nvSpPr>
        <p:spPr>
          <a:xfrm>
            <a:off x="11272993" y="6052008"/>
            <a:ext cx="919007" cy="80599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4272EDA-3B62-4BAA-9AB4-784E4E652CDB}"/>
              </a:ext>
            </a:extLst>
          </p:cNvPr>
          <p:cNvSpPr/>
          <p:nvPr userDrawn="1"/>
        </p:nvSpPr>
        <p:spPr>
          <a:xfrm>
            <a:off x="9906161" y="6052008"/>
            <a:ext cx="1290587" cy="805992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ob1406/gilded-rose-project-j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ob1406/gilded-rose-project-js/blob/master/src/__tests__/gilded_rose_spec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48E78-4208-42F2-9C8F-A7C1AED6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1338"/>
            <a:ext cx="12191999" cy="2387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l-PL" sz="4800" dirty="0"/>
              <a:t>Zaawansowane języki programowania</a:t>
            </a:r>
            <a:br>
              <a:rPr lang="pl-PL" sz="4800" dirty="0"/>
            </a:br>
            <a:r>
              <a:rPr lang="pl-PL" sz="4800" dirty="0"/>
              <a:t>Uniwersytet Gdański 2018/19</a:t>
            </a:r>
            <a:endParaRPr lang="en-US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19EDDC-2873-46B8-98E9-3DA24DC7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37013"/>
            <a:ext cx="12192000" cy="1655762"/>
          </a:xfrm>
        </p:spPr>
        <p:txBody>
          <a:bodyPr>
            <a:normAutofit fontScale="92500" lnSpcReduction="20000"/>
          </a:bodyPr>
          <a:lstStyle/>
          <a:p>
            <a:r>
              <a:rPr lang="pl-PL" sz="4800" i="1" dirty="0"/>
              <a:t>JavaScript – </a:t>
            </a:r>
            <a:r>
              <a:rPr lang="pl-PL" sz="4800" i="1" dirty="0" err="1"/>
              <a:t>refaktoryzacja</a:t>
            </a:r>
            <a:r>
              <a:rPr lang="pl-PL" sz="4800" i="1" dirty="0"/>
              <a:t> kodu</a:t>
            </a:r>
            <a:endParaRPr lang="en-US" sz="4800" i="1" dirty="0"/>
          </a:p>
          <a:p>
            <a:endParaRPr lang="en-US" dirty="0"/>
          </a:p>
          <a:p>
            <a:endParaRPr lang="en-US" dirty="0"/>
          </a:p>
          <a:p>
            <a:r>
              <a:rPr lang="pl-PL" dirty="0"/>
              <a:t>Jakub Lemka, Marcin </a:t>
            </a:r>
            <a:r>
              <a:rPr lang="pl-PL" dirty="0" err="1"/>
              <a:t>Mokrzan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3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02F73D-DE46-4F60-BB58-214A2DFC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706" y="1825625"/>
            <a:ext cx="3801094" cy="4351338"/>
          </a:xfrm>
        </p:spPr>
        <p:txBody>
          <a:bodyPr/>
          <a:lstStyle/>
          <a:p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i="1" dirty="0" err="1"/>
              <a:t>updateItem</a:t>
            </a:r>
            <a:r>
              <a:rPr lang="pl-PL" dirty="0"/>
              <a:t> out of Shop Class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2368CD-8312-44F7-B843-3DC0ADF2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6687"/>
            <a:ext cx="70008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F84504-2C88-477E-960B-4AB6E01F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777" y="4800600"/>
            <a:ext cx="5257800" cy="70377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b="1" dirty="0" err="1"/>
              <a:t>Difficulty</a:t>
            </a:r>
            <a:r>
              <a:rPr lang="pl-PL" sz="4000" b="1" dirty="0"/>
              <a:t> 73,8 </a:t>
            </a:r>
            <a:r>
              <a:rPr lang="pl-PL" sz="4000" b="1" dirty="0">
                <a:sym typeface="Wingdings" panose="05000000000000000000" pitchFamily="2" charset="2"/>
              </a:rPr>
              <a:t> 60</a:t>
            </a:r>
            <a:endParaRPr lang="en-US" sz="40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9CA428B-27E1-46EE-873C-BCEC8A3D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"/>
            <a:ext cx="5638800" cy="66294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8EF7FDB-9C9E-43F7-A224-D31A99A3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96" y="998041"/>
            <a:ext cx="5948363" cy="353686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CFF1CE9C-278D-4A29-9C1A-7EB7814635F9}"/>
              </a:ext>
            </a:extLst>
          </p:cNvPr>
          <p:cNvSpPr/>
          <p:nvPr/>
        </p:nvSpPr>
        <p:spPr>
          <a:xfrm>
            <a:off x="6176505" y="228600"/>
            <a:ext cx="42914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400" b="1" dirty="0"/>
              <a:t>4. </a:t>
            </a:r>
            <a:r>
              <a:rPr lang="en-US" sz="4400" b="1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7898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B706A9-A5F2-4DC6-BAC0-58035693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4. </a:t>
            </a:r>
            <a:r>
              <a:rPr lang="en-US" b="1" dirty="0"/>
              <a:t>Small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EC6F5F1-A3F9-4491-AF64-7A5AC9CD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91" y="1754981"/>
            <a:ext cx="5585183" cy="314801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4566BA2-5454-4309-A98C-BE65A6CF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9" y="2258944"/>
            <a:ext cx="5707231" cy="263842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BA38B898-D99F-425B-BFF8-DDDBB1E603C0}"/>
              </a:ext>
            </a:extLst>
          </p:cNvPr>
          <p:cNvSpPr/>
          <p:nvPr/>
        </p:nvSpPr>
        <p:spPr>
          <a:xfrm>
            <a:off x="3242384" y="5204015"/>
            <a:ext cx="5707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0" dirty="0">
                <a:effectLst/>
                <a:latin typeface="Consolas" panose="020B0609020204030204" pitchFamily="49" charset="0"/>
              </a:rPr>
              <a:t>COMLEXITY</a:t>
            </a:r>
            <a:r>
              <a:rPr lang="pl-PL" sz="2800" dirty="0">
                <a:latin typeface="Consolas" panose="020B0609020204030204" pitchFamily="49" charset="0"/>
              </a:rPr>
              <a:t>: 1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2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08A1FB-F7F4-4EB6-BDFE-D4A75464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75" y="548482"/>
            <a:ext cx="4238626" cy="45473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Sandi Metz</a:t>
            </a:r>
            <a:r>
              <a:rPr lang="pl-PL" dirty="0"/>
              <a:t> </a:t>
            </a:r>
            <a:r>
              <a:rPr lang="pl-PL" dirty="0" err="1"/>
              <a:t>rules</a:t>
            </a:r>
            <a:endParaRPr lang="pl-PL" dirty="0"/>
          </a:p>
          <a:p>
            <a:r>
              <a:rPr lang="en-US" dirty="0"/>
              <a:t>100 lines per class</a:t>
            </a:r>
            <a:r>
              <a:rPr lang="pl-PL" dirty="0"/>
              <a:t>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  <a:endParaRPr lang="pl-PL" b="1" dirty="0">
              <a:solidFill>
                <a:srgbClr val="92D050"/>
              </a:solidFill>
            </a:endParaRPr>
          </a:p>
          <a:p>
            <a:r>
              <a:rPr lang="en-US" dirty="0"/>
              <a:t>5 lines per </a:t>
            </a:r>
            <a:r>
              <a:rPr lang="en-US" dirty="0" err="1"/>
              <a:t>metho</a:t>
            </a:r>
            <a:r>
              <a:rPr lang="pl-PL" dirty="0"/>
              <a:t>d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  <a:endParaRPr lang="pl-PL" b="1" dirty="0">
              <a:solidFill>
                <a:srgbClr val="92D050"/>
              </a:solidFill>
            </a:endParaRPr>
          </a:p>
          <a:p>
            <a:r>
              <a:rPr lang="en-US" dirty="0"/>
              <a:t>3 parameters per method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Corey Haines</a:t>
            </a:r>
            <a:r>
              <a:rPr lang="pl-PL" dirty="0"/>
              <a:t> </a:t>
            </a:r>
            <a:r>
              <a:rPr lang="pl-PL" dirty="0" err="1"/>
              <a:t>rules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Tests </a:t>
            </a:r>
            <a:r>
              <a:rPr lang="pl-PL" dirty="0"/>
              <a:t>p</a:t>
            </a:r>
            <a:r>
              <a:rPr lang="en-US" dirty="0"/>
              <a:t>ass</a:t>
            </a:r>
            <a:r>
              <a:rPr lang="pl-PL" dirty="0"/>
              <a:t>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  <a:endParaRPr lang="en-US" b="1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Expresses Intent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  <a:endParaRPr lang="en-US" b="1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Duplication (DRY)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sz="3600" b="1" dirty="0">
                <a:solidFill>
                  <a:srgbClr val="92D050"/>
                </a:solidFill>
              </a:rPr>
              <a:t>✔</a:t>
            </a:r>
          </a:p>
          <a:p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2B82D64-2373-45A2-9BD8-EA7C0BC1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548482"/>
            <a:ext cx="7172517" cy="49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9E74A4-43F2-479A-9136-8667CB4C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28" y="1177493"/>
            <a:ext cx="8956543" cy="45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4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6F2B13-4DDE-401E-A23B-9B7CF8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D79C8-ECA9-4112-9323-DF8F5748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D4B11F-6395-4DEA-BA55-06FFFC0C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48"/>
            <a:ext cx="12179043" cy="57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9182666-DB5C-46F4-90BC-663C68C25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127" y="510381"/>
            <a:ext cx="2422548" cy="461696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9197B11-4B0D-4047-8C85-444266E4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" y="142874"/>
            <a:ext cx="4806927" cy="55340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75B82CC-9092-455B-99C4-9127DAB2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692" y="510381"/>
            <a:ext cx="3852334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6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D62A218-0A42-4338-B186-DBA6A008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447675"/>
            <a:ext cx="5957888" cy="55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2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4EB6DCD-41A2-4C81-A497-B5AABD0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2" y="147637"/>
            <a:ext cx="5172075" cy="50768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0C10D1B-FF92-4CFA-BF45-5D11248C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42" y="147637"/>
            <a:ext cx="3421283" cy="66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6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FFD3A74-DB94-4B1D-BB95-BA8BE6F3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349" y="774700"/>
            <a:ext cx="4895851" cy="457871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C2AF0CE-ECB9-4B25-91C0-D0D4D701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95250"/>
            <a:ext cx="49911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6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674BC-2CB8-4A89-891F-96B20F73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Gilded</a:t>
            </a:r>
            <a:r>
              <a:rPr lang="pl-PL" dirty="0"/>
              <a:t> </a:t>
            </a:r>
            <a:r>
              <a:rPr lang="pl-PL" dirty="0" err="1"/>
              <a:t>Rose</a:t>
            </a:r>
            <a:r>
              <a:rPr lang="pl-PL" dirty="0"/>
              <a:t>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D416912-3FEA-4253-9D10-F394A71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62" y="0"/>
            <a:ext cx="425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9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3F2DBF-8D3A-49B7-BBD4-51D173EE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updateItem</a:t>
            </a:r>
            <a:r>
              <a:rPr lang="pl-PL" b="1" dirty="0"/>
              <a:t>()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A77CC8-529E-401D-831B-1C72C61A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pl-PL" b="1" dirty="0"/>
              <a:t>3 elementy</a:t>
            </a:r>
          </a:p>
          <a:p>
            <a:r>
              <a:rPr lang="pl-PL" b="1" dirty="0"/>
              <a:t>3 możliwości zmiany jakości (</a:t>
            </a:r>
            <a:r>
              <a:rPr lang="pl-PL" b="1" i="1" dirty="0" err="1"/>
              <a:t>quality</a:t>
            </a:r>
            <a:r>
              <a:rPr lang="pl-PL" b="1" i="1" dirty="0"/>
              <a:t>)</a:t>
            </a:r>
          </a:p>
          <a:p>
            <a:r>
              <a:rPr lang="pl-PL" dirty="0"/>
              <a:t>Funkcje pomocnicz</a:t>
            </a:r>
            <a:r>
              <a:rPr lang="pl-PL" i="1" dirty="0"/>
              <a:t>e (</a:t>
            </a:r>
            <a:r>
              <a:rPr lang="pl-PL" i="1" dirty="0" err="1"/>
              <a:t>increaseQuality</a:t>
            </a:r>
            <a:r>
              <a:rPr lang="pl-PL" i="1" dirty="0"/>
              <a:t> </a:t>
            </a:r>
            <a:r>
              <a:rPr lang="pl-PL" dirty="0"/>
              <a:t>itp</a:t>
            </a:r>
            <a:r>
              <a:rPr lang="pl-PL" i="1" dirty="0"/>
              <a:t>.)</a:t>
            </a:r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b="1" dirty="0"/>
              <a:t>6  GŁÓWNYCH FUNKCJI</a:t>
            </a:r>
            <a:endParaRPr lang="en-US" b="1" dirty="0"/>
          </a:p>
        </p:txBody>
      </p:sp>
      <p:sp>
        <p:nvSpPr>
          <p:cNvPr id="4" name="Strzałka: w dół 3">
            <a:extLst>
              <a:ext uri="{FF2B5EF4-FFF2-40B4-BE49-F238E27FC236}">
                <a16:creationId xmlns:a16="http://schemas.microsoft.com/office/drawing/2014/main" id="{0623FC8D-A504-4C2A-837C-247A2539772C}"/>
              </a:ext>
            </a:extLst>
          </p:cNvPr>
          <p:cNvSpPr/>
          <p:nvPr/>
        </p:nvSpPr>
        <p:spPr>
          <a:xfrm>
            <a:off x="1647825" y="3429000"/>
            <a:ext cx="1876425" cy="1885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CF1F1E8-D83E-4ACB-8475-59BF9F35A792}"/>
              </a:ext>
            </a:extLst>
          </p:cNvPr>
          <p:cNvSpPr/>
          <p:nvPr/>
        </p:nvSpPr>
        <p:spPr>
          <a:xfrm>
            <a:off x="8039100" y="3252847"/>
            <a:ext cx="4819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Tests Pass </a:t>
            </a:r>
            <a:endParaRPr lang="pl-PL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Expresses Intent </a:t>
            </a:r>
            <a:endParaRPr lang="pl-PL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No Duplication (DRY) </a:t>
            </a:r>
            <a:endParaRPr lang="pl-PL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Small 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CC7AD003-7948-4A45-8B37-A11CA8303FBC}"/>
              </a:ext>
            </a:extLst>
          </p:cNvPr>
          <p:cNvSpPr/>
          <p:nvPr/>
        </p:nvSpPr>
        <p:spPr>
          <a:xfrm rot="20324412">
            <a:off x="4858243" y="4257837"/>
            <a:ext cx="3128063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7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96CB00D-6802-46C3-A36D-CA0A3B1F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58" y="105179"/>
            <a:ext cx="6610350" cy="646733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607BFDF-B457-4B08-8423-597D347A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7" y="2588653"/>
            <a:ext cx="6387964" cy="41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B028AB-02A0-451A-89F3-35CCE164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</a:t>
            </a:r>
            <a:r>
              <a:rPr lang="pl-PL" dirty="0" err="1"/>
              <a:t>refaktoryzacji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7CBC26-7BDA-43F8-8750-432B12BD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Maksymalne </a:t>
            </a:r>
            <a:r>
              <a:rPr lang="pl-PL" i="1" dirty="0" err="1"/>
              <a:t>complexity</a:t>
            </a:r>
            <a:r>
              <a:rPr lang="pl-PL" dirty="0"/>
              <a:t> funkcji: </a:t>
            </a:r>
            <a:r>
              <a:rPr lang="pl-PL" b="1" dirty="0"/>
              <a:t>4</a:t>
            </a:r>
          </a:p>
          <a:p>
            <a:r>
              <a:rPr lang="pl-PL" dirty="0"/>
              <a:t>Maksymalna ilość parametrów funkcji: </a:t>
            </a:r>
            <a:r>
              <a:rPr lang="pl-PL" b="1" dirty="0"/>
              <a:t>1</a:t>
            </a:r>
          </a:p>
          <a:p>
            <a:r>
              <a:rPr lang="pl-PL" dirty="0"/>
              <a:t>Średnie </a:t>
            </a:r>
            <a:r>
              <a:rPr lang="pl-PL" i="1" dirty="0" err="1"/>
              <a:t>complexity</a:t>
            </a:r>
            <a:r>
              <a:rPr lang="pl-PL" dirty="0"/>
              <a:t> na pojedynczą funkcję: </a:t>
            </a:r>
            <a:r>
              <a:rPr lang="pl-PL" b="1" dirty="0"/>
              <a:t>1,75</a:t>
            </a:r>
          </a:p>
          <a:p>
            <a:r>
              <a:rPr lang="pl-PL" dirty="0"/>
              <a:t>Średnie </a:t>
            </a:r>
            <a:r>
              <a:rPr lang="pl-PL" i="1" dirty="0" err="1"/>
              <a:t>difficulty</a:t>
            </a:r>
            <a:r>
              <a:rPr lang="pl-PL" i="1" dirty="0"/>
              <a:t> </a:t>
            </a:r>
            <a:r>
              <a:rPr lang="pl-PL" dirty="0"/>
              <a:t>na pojedynczą funkcję: </a:t>
            </a:r>
            <a:r>
              <a:rPr lang="pl-PL" b="1" dirty="0"/>
              <a:t>2,525</a:t>
            </a:r>
            <a:endParaRPr lang="pl-PL" dirty="0"/>
          </a:p>
          <a:p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FB17C-2FA9-49FB-9D6B-ED5F76DC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04317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hlinkClick r:id="rId2"/>
              </a:rPr>
              <a:t>https://github.com/jacoob1406/gilded-rose-project-js</a:t>
            </a:r>
            <a:r>
              <a:rPr lang="pl-PL" sz="4000" b="1" dirty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5590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810C8C-7B1E-4165-8487-3A6487C59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7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E95BFF-68B9-4FB5-ACC6-53BF159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Sandi Metz</a:t>
            </a:r>
            <a:r>
              <a:rPr lang="pl-PL" dirty="0"/>
              <a:t> -</a:t>
            </a:r>
            <a:r>
              <a:rPr lang="en-US" dirty="0"/>
              <a:t> </a:t>
            </a:r>
            <a:r>
              <a:rPr lang="pl-PL" dirty="0"/>
              <a:t>r</a:t>
            </a:r>
            <a:r>
              <a:rPr lang="en-US" dirty="0"/>
              <a:t>ules. No more than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A0C72E1-C337-453F-8D27-279B64B8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301009" y="-1348258"/>
            <a:ext cx="3990036" cy="10915652"/>
          </a:xfrm>
        </p:spPr>
        <p:txBody>
          <a:bodyPr/>
          <a:lstStyle/>
          <a:p>
            <a:r>
              <a:rPr lang="en-US" dirty="0"/>
              <a:t>100 lines per class</a:t>
            </a:r>
            <a:endParaRPr lang="pl-PL" dirty="0"/>
          </a:p>
          <a:p>
            <a:r>
              <a:rPr lang="en-US" dirty="0"/>
              <a:t>5 lines per </a:t>
            </a:r>
            <a:r>
              <a:rPr lang="en-US" dirty="0" err="1"/>
              <a:t>metho</a:t>
            </a:r>
            <a:r>
              <a:rPr lang="pl-PL" dirty="0"/>
              <a:t>d</a:t>
            </a:r>
          </a:p>
          <a:p>
            <a:r>
              <a:rPr lang="en-US" dirty="0"/>
              <a:t>3 parameters per method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77756644-4B33-413C-886C-EC84D722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27" y="3371849"/>
            <a:ext cx="3124200" cy="762332"/>
          </a:xfrm>
          <a:prstGeom prst="rect">
            <a:avLst/>
          </a:prstGeom>
        </p:spPr>
      </p:pic>
      <p:pic>
        <p:nvPicPr>
          <p:cNvPr id="1030" name="Picture 6" descr="Znalezione obrazy dla zapytania vs code">
            <a:extLst>
              <a:ext uri="{FF2B5EF4-FFF2-40B4-BE49-F238E27FC236}">
                <a16:creationId xmlns:a16="http://schemas.microsoft.com/office/drawing/2014/main" id="{570B8DDF-7184-4BE9-BFBA-7AE7CC70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6" y="4202075"/>
            <a:ext cx="2123361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419176C-0DEA-468E-8FCE-AE18C4182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52" y="1965854"/>
            <a:ext cx="4171950" cy="1257300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1534BBC6-4F9A-4AE8-9313-52C7ABEC8180}"/>
              </a:ext>
            </a:extLst>
          </p:cNvPr>
          <p:cNvSpPr/>
          <p:nvPr/>
        </p:nvSpPr>
        <p:spPr>
          <a:xfrm>
            <a:off x="5078049" y="1442908"/>
            <a:ext cx="1712837" cy="313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7873F87-1CDF-4C2D-8E54-B8863B6D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" y="1943067"/>
            <a:ext cx="11798987" cy="25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656AB-3B86-4FDF-B5F9-420B40F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 Haines. Understanding the 4 Rules of Simple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F1DBC2-3308-4B76-9089-F06E73C0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4800" dirty="0"/>
              <a:t>Tests </a:t>
            </a:r>
            <a:r>
              <a:rPr lang="pl-PL" sz="4800" dirty="0"/>
              <a:t>p</a:t>
            </a:r>
            <a:r>
              <a:rPr lang="en-US" sz="4800" dirty="0"/>
              <a:t>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800" dirty="0"/>
              <a:t>Expresses Intent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800" dirty="0"/>
              <a:t>No Duplication (DRY)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80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82719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BAF857-1029-4F93-BB7F-07056AB4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71" y="-158982"/>
            <a:ext cx="10515600" cy="1325563"/>
          </a:xfrm>
        </p:spPr>
        <p:txBody>
          <a:bodyPr/>
          <a:lstStyle/>
          <a:p>
            <a:r>
              <a:rPr lang="pl-PL" dirty="0"/>
              <a:t>1. Test pass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210A5D-6EC3-42F5-8DB0-335BD842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/>
              <a:t>1.1. </a:t>
            </a:r>
            <a:r>
              <a:rPr lang="pl-PL" sz="4400" b="1" dirty="0"/>
              <a:t>Write</a:t>
            </a:r>
            <a:r>
              <a:rPr lang="pl-PL" sz="4400" dirty="0"/>
              <a:t> </a:t>
            </a:r>
            <a:r>
              <a:rPr lang="pl-PL" sz="4400" dirty="0" err="1"/>
              <a:t>tests</a:t>
            </a:r>
            <a:r>
              <a:rPr lang="pl-PL" sz="4400" dirty="0"/>
              <a:t> </a:t>
            </a:r>
            <a:r>
              <a:rPr lang="pl-PL" sz="4400" dirty="0" err="1"/>
              <a:t>that</a:t>
            </a:r>
            <a:r>
              <a:rPr lang="pl-PL" sz="4400" dirty="0"/>
              <a:t> </a:t>
            </a:r>
            <a:r>
              <a:rPr lang="pl-PL" sz="4400" b="1" dirty="0"/>
              <a:t>pass</a:t>
            </a:r>
            <a:endParaRPr lang="en-US" sz="44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A1E13B4-CB02-49C9-8857-B9BCC040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1" y="2486025"/>
            <a:ext cx="7410625" cy="4104346"/>
          </a:xfrm>
          <a:prstGeom prst="rect">
            <a:avLst/>
          </a:prstGeom>
        </p:spPr>
      </p:pic>
      <p:pic>
        <p:nvPicPr>
          <p:cNvPr id="1026" name="Picture 2" descr="Znalezione obrazy dla zapytania test driven development">
            <a:extLst>
              <a:ext uri="{FF2B5EF4-FFF2-40B4-BE49-F238E27FC236}">
                <a16:creationId xmlns:a16="http://schemas.microsoft.com/office/drawing/2014/main" id="{5B56CB02-388B-47AC-B62B-A7F89073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18" y="776752"/>
            <a:ext cx="3906910" cy="34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B0FA432C-2330-4122-8C1F-59A0E4D2AB38}"/>
              </a:ext>
            </a:extLst>
          </p:cNvPr>
          <p:cNvSpPr/>
          <p:nvPr/>
        </p:nvSpPr>
        <p:spPr>
          <a:xfrm>
            <a:off x="8743950" y="4619354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https://github.com/jacoob1406/gilded-rose-project-js/blob/master/src/__tests__/gilded_rose_spec.js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7FCA23F-6D83-4F9D-A80B-F7B71669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6" y="208837"/>
            <a:ext cx="6126085" cy="62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B8CEBD-4829-4529-8BA8-22C0F655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l-PL" dirty="0"/>
              <a:t>3. </a:t>
            </a:r>
            <a:r>
              <a:rPr lang="en-US" dirty="0"/>
              <a:t>No Duplication (DRY)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E6755E-12FD-46AC-A9A8-E839BD42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4025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dirty="0"/>
              <a:t>DON’T </a:t>
            </a:r>
          </a:p>
          <a:p>
            <a:pPr marL="0" indent="0" algn="ctr">
              <a:buNone/>
            </a:pPr>
            <a:r>
              <a:rPr lang="pl-PL" sz="3600" dirty="0"/>
              <a:t>REPEAT </a:t>
            </a:r>
          </a:p>
          <a:p>
            <a:pPr marL="0" indent="0" algn="ctr">
              <a:buNone/>
            </a:pPr>
            <a:r>
              <a:rPr lang="pl-PL" sz="3600" dirty="0"/>
              <a:t>YOURSELF</a:t>
            </a:r>
          </a:p>
          <a:p>
            <a:pPr marL="0" indent="0" algn="ctr">
              <a:buNone/>
            </a:pPr>
            <a:r>
              <a:rPr lang="pl-PL" sz="3600" dirty="0"/>
              <a:t>!!!</a:t>
            </a:r>
            <a:endParaRPr lang="en-US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A52F31F-D45B-46CB-9FEC-1F424103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829" y="1362075"/>
            <a:ext cx="83724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9D906-DEDB-4A17-8CE8-BA32CE06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1FC018-2C1F-4CAD-9589-96C3B5A5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1825625"/>
            <a:ext cx="1084421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media.discordapp.net/attachments/531124792129093632/531137371115094065/Zrzut_ekranu_2019-01-5_o_16.32.54.png?width=663&amp;height=663">
            <a:extLst>
              <a:ext uri="{FF2B5EF4-FFF2-40B4-BE49-F238E27FC236}">
                <a16:creationId xmlns:a16="http://schemas.microsoft.com/office/drawing/2014/main" id="{72DA7C84-3978-4A27-BB10-CED8A7E5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71462"/>
            <a:ext cx="6315075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189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217</Words>
  <Application>Microsoft Office PowerPoint</Application>
  <PresentationFormat>Panoramiczny</PresentationFormat>
  <Paragraphs>58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Motyw pakietu Office</vt:lpstr>
      <vt:lpstr>Zaawansowane języki programowania Uniwersytet Gdański 2018/19</vt:lpstr>
      <vt:lpstr>Gilded Rose – WHY?</vt:lpstr>
      <vt:lpstr>Sandi Metz - rules. No more than:</vt:lpstr>
      <vt:lpstr>Prezentacja programu PowerPoint</vt:lpstr>
      <vt:lpstr>Corey Haines. Understanding the 4 Rules of Simple Design</vt:lpstr>
      <vt:lpstr>1. Test pass</vt:lpstr>
      <vt:lpstr>Prezentacja programu PowerPoint</vt:lpstr>
      <vt:lpstr>3. No Duplication (DRY)</vt:lpstr>
      <vt:lpstr>Prezentacja programu PowerPoint</vt:lpstr>
      <vt:lpstr>Prezentacja programu PowerPoint</vt:lpstr>
      <vt:lpstr>Prezentacja programu PowerPoint</vt:lpstr>
      <vt:lpstr>4. Small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updateItem()</vt:lpstr>
      <vt:lpstr>Prezentacja programu PowerPoint</vt:lpstr>
      <vt:lpstr>Po refaktoryzacji</vt:lpstr>
      <vt:lpstr>https://github.com/jacoob1406/gilded-rose-project-js 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języki programowania Uniwersytet Gdański 2018</dc:title>
  <dc:creator>Jakub Lemka</dc:creator>
  <cp:lastModifiedBy>Jakub Lemka</cp:lastModifiedBy>
  <cp:revision>36</cp:revision>
  <dcterms:created xsi:type="dcterms:W3CDTF">2019-01-04T17:20:12Z</dcterms:created>
  <dcterms:modified xsi:type="dcterms:W3CDTF">2019-01-12T11:55:50Z</dcterms:modified>
</cp:coreProperties>
</file>